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2873E-06DF-6556-B309-C1BD2D2FB5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1AEAD8-6EB6-6CD1-0C1D-9DCBB3D10A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94499-55AA-1AF8-DE90-CA590F72D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618-73C5-403E-AC2A-09D17C0F244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2E9D3-3649-4C86-75B4-DED7253D7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DF03F-560A-56D9-806E-47728F7E6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A1F2-E628-493C-B15E-34B4ECD0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0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D177E-C9CB-C665-7B4E-EE12F6802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BB7E06-54FF-679B-0129-5A29E6EB56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11E6A-DE60-A4A4-2A37-8B0DF4F19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618-73C5-403E-AC2A-09D17C0F244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155E8-34FE-3DAB-6660-F4EDAC6D0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41C20-B281-2826-3334-73E8D4C11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A1F2-E628-493C-B15E-34B4ECD0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7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8F12C-DE90-71A3-B8DA-3A9BAD86EE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7CFCD0-AD4A-4A0C-18BE-E61E7C3B4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5DC79-8349-13E3-A5BC-C2EDBD684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618-73C5-403E-AC2A-09D17C0F244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7FB5E-C925-3BE5-7638-5C2765E6D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0180C-FF3C-6A5D-025A-6087BDC2B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A1F2-E628-493C-B15E-34B4ECD0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983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814EC-FFE7-59E8-5B85-7256743C6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FED2E-4EAB-7288-1774-1F1270321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598E6-8725-D3D7-DC67-0A10106FD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618-73C5-403E-AC2A-09D17C0F244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9FDB3-B0C5-1B55-3016-3009946C5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C580E-EF0B-CD40-E1EC-EA60E162C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A1F2-E628-493C-B15E-34B4ECD0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34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AD211-6767-AC95-00E3-A740EAF19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47B45-AA3C-A5A8-7B68-F4A467667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A5BB8-B992-8F17-ADB4-0C989356F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618-73C5-403E-AC2A-09D17C0F244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99B34-CFB4-2F84-1B85-5201B6701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9A33B-CB7F-AC47-4BFF-B422BA34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A1F2-E628-493C-B15E-34B4ECD0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94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999C0-EE5A-D60E-F41A-67F53E71D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97BB5-773C-C3DD-6349-FFE6B724C6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1FBCEA-8F13-9ADB-43BA-C7469227A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B9FA0-4452-6426-E17E-9451C8DBA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618-73C5-403E-AC2A-09D17C0F244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FA58A8-022F-EEED-D5FC-DCFE0436A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7EE638-9DEB-BAC4-3782-09494BC69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A1F2-E628-493C-B15E-34B4ECD0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250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6AC86-A69A-8593-B6FC-9C1F9D456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AF00C2-021B-7D2B-2648-683D70847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86F70-BDF9-A628-EDC9-96D4D15508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9A0749-3AAE-3E2F-54E1-5E884E331A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C7FE0-A4F7-ED03-E937-0363F97B1D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75D604-89CF-BE31-0553-85732D5A4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618-73C5-403E-AC2A-09D17C0F244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719E2A-2E7F-87C9-704A-7F43AA2B0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9C118E-D6F7-2C14-A82A-F8B0AAE0D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A1F2-E628-493C-B15E-34B4ECD0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261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F1366-E89E-8C0E-6470-0FBF709BA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D21FD-9CAE-A302-B9C3-33ECA4473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618-73C5-403E-AC2A-09D17C0F244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94676-561E-2FE7-5220-1AB56D522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124F4F-0E79-D640-5B87-A1ED31C17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A1F2-E628-493C-B15E-34B4ECD0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1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081A01-3A15-18E0-5429-F82C21572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618-73C5-403E-AC2A-09D17C0F244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45754B-A836-6A9C-1C75-81EBE0954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858782-AB73-EAE5-C75B-82318D0A1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A1F2-E628-493C-B15E-34B4ECD0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993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2A4CB-0EEA-DA71-95EE-362B96440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30AE3-F044-5CBA-047B-047B50348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5B9836-4D12-A0B4-AF7E-094A61B48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16563B-5788-7DF7-EB68-5A986E8A6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618-73C5-403E-AC2A-09D17C0F244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0E0A9D-A725-AA29-498A-AE3CFBF06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6A8808-5910-897C-4CC8-76911F64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A1F2-E628-493C-B15E-34B4ECD0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04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13C9A-F44C-6521-3D02-A99800CDB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53B398-6506-37FF-44A5-08F89FE644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3B69F4-89F9-1FF5-1FC0-5EB610B477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8B61F6-3616-499F-DDF3-69A76BE66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A618-73C5-403E-AC2A-09D17C0F244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702AD3-4FDD-8087-A5A7-36F973EAB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967A-E38E-D8BB-6FA3-96976615F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A1F2-E628-493C-B15E-34B4ECD0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1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373DFC-7960-3459-0EC2-A62227994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BF9B1A-D9B2-4DCC-3C7E-296F19537E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B0DDB-21C3-B10F-2D11-23B477B589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EA618-73C5-403E-AC2A-09D17C0F244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0ACE3-D592-619B-207C-CF964D3E85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9F360-E93D-A6B5-3654-DF5915E168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6A1F2-E628-493C-B15E-34B4ECD08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760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87F874E-563B-24FB-29CF-0853533D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13" y="348256"/>
            <a:ext cx="7970706" cy="1576446"/>
          </a:xfrm>
        </p:spPr>
        <p:txBody>
          <a:bodyPr anchor="ctr">
            <a:normAutofit fontScale="90000"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East Tennessee State University</a:t>
            </a:r>
            <a:br>
              <a:rPr lang="en-US" sz="4000" dirty="0">
                <a:solidFill>
                  <a:srgbClr val="FFFFFF"/>
                </a:solidFill>
              </a:rPr>
            </a:br>
            <a:r>
              <a:rPr lang="en-US" sz="4000" dirty="0">
                <a:solidFill>
                  <a:srgbClr val="FFFFFF"/>
                </a:solidFill>
              </a:rPr>
              <a:t>Counseling Program Outcomes Report for 2021-2022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695F06D7-D9B0-C6EA-F0F8-D6560A9FDA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1343782"/>
              </p:ext>
            </p:extLst>
          </p:nvPr>
        </p:nvGraphicFramePr>
        <p:xfrm>
          <a:off x="644056" y="2624541"/>
          <a:ext cx="10927831" cy="31476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71303">
                  <a:extLst>
                    <a:ext uri="{9D8B030D-6E8A-4147-A177-3AD203B41FA5}">
                      <a16:colId xmlns:a16="http://schemas.microsoft.com/office/drawing/2014/main" val="4137100626"/>
                    </a:ext>
                  </a:extLst>
                </a:gridCol>
                <a:gridCol w="1728873">
                  <a:extLst>
                    <a:ext uri="{9D8B030D-6E8A-4147-A177-3AD203B41FA5}">
                      <a16:colId xmlns:a16="http://schemas.microsoft.com/office/drawing/2014/main" val="4119755696"/>
                    </a:ext>
                  </a:extLst>
                </a:gridCol>
                <a:gridCol w="1561397">
                  <a:extLst>
                    <a:ext uri="{9D8B030D-6E8A-4147-A177-3AD203B41FA5}">
                      <a16:colId xmlns:a16="http://schemas.microsoft.com/office/drawing/2014/main" val="3812645807"/>
                    </a:ext>
                  </a:extLst>
                </a:gridCol>
                <a:gridCol w="1466258">
                  <a:extLst>
                    <a:ext uri="{9D8B030D-6E8A-4147-A177-3AD203B41FA5}">
                      <a16:colId xmlns:a16="http://schemas.microsoft.com/office/drawing/2014/main" val="3346867230"/>
                    </a:ext>
                  </a:extLst>
                </a:gridCol>
              </a:tblGrid>
              <a:tr h="524612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CMHC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SC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CF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/>
                </a:tc>
                <a:extLst>
                  <a:ext uri="{0D108BD9-81ED-4DB2-BD59-A6C34878D82A}">
                    <a16:rowId xmlns:a16="http://schemas.microsoft.com/office/drawing/2014/main" val="274050314"/>
                  </a:ext>
                </a:extLst>
              </a:tr>
              <a:tr h="524612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Graduates in 2021-2022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 anchor="ctr"/>
                </a:tc>
                <a:extLst>
                  <a:ext uri="{0D108BD9-81ED-4DB2-BD59-A6C34878D82A}">
                    <a16:rowId xmlns:a16="http://schemas.microsoft.com/office/drawing/2014/main" val="3038459870"/>
                  </a:ext>
                </a:extLst>
              </a:tr>
              <a:tr h="524612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Program completion rate*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74%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67%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100%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 anchor="ctr"/>
                </a:tc>
                <a:extLst>
                  <a:ext uri="{0D108BD9-81ED-4DB2-BD59-A6C34878D82A}">
                    <a16:rowId xmlns:a16="http://schemas.microsoft.com/office/drawing/2014/main" val="713776236"/>
                  </a:ext>
                </a:extLst>
              </a:tr>
              <a:tr h="524612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Employment rate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100%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100%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100%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 anchor="ctr"/>
                </a:tc>
                <a:extLst>
                  <a:ext uri="{0D108BD9-81ED-4DB2-BD59-A6C34878D82A}">
                    <a16:rowId xmlns:a16="http://schemas.microsoft.com/office/drawing/2014/main" val="248149743"/>
                  </a:ext>
                </a:extLst>
              </a:tr>
              <a:tr h="524612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National Counselor Examination Pass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100%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n/a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100%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 anchor="ctr"/>
                </a:tc>
                <a:extLst>
                  <a:ext uri="{0D108BD9-81ED-4DB2-BD59-A6C34878D82A}">
                    <a16:rowId xmlns:a16="http://schemas.microsoft.com/office/drawing/2014/main" val="4285295629"/>
                  </a:ext>
                </a:extLst>
              </a:tr>
              <a:tr h="524612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Professional School Counselor PRAXIS Pass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n/a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100%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n/a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0472" marR="60472" marT="0" marB="0" anchor="ctr"/>
                </a:tc>
                <a:extLst>
                  <a:ext uri="{0D108BD9-81ED-4DB2-BD59-A6C34878D82A}">
                    <a16:rowId xmlns:a16="http://schemas.microsoft.com/office/drawing/2014/main" val="2772462884"/>
                  </a:ext>
                </a:extLst>
              </a:tr>
            </a:tbl>
          </a:graphicData>
        </a:graphic>
      </p:graphicFrame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D1643FE7-6DDA-2B47-B04D-75A7358117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2849" y="111083"/>
            <a:ext cx="2597151" cy="1947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447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68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East Tennessee State University Counseling Program Outcomes Report for 2021-2022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East Tennessee State University Counseling Program Outcomes Report for 2021-2022</dc:title>
  <dc:creator>White, Mickey E</dc:creator>
  <cp:lastModifiedBy>Emerson, Kade</cp:lastModifiedBy>
  <cp:revision>1</cp:revision>
  <dcterms:created xsi:type="dcterms:W3CDTF">2022-12-27T16:38:21Z</dcterms:created>
  <dcterms:modified xsi:type="dcterms:W3CDTF">2023-01-03T18:12:43Z</dcterms:modified>
</cp:coreProperties>
</file>