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6.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7.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8.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notesMasterIdLst>
    <p:notesMasterId r:id="rId20"/>
  </p:notesMasterIdLst>
  <p:sldIdLst>
    <p:sldId id="386" r:id="rId5"/>
    <p:sldId id="395" r:id="rId6"/>
    <p:sldId id="405" r:id="rId7"/>
    <p:sldId id="400" r:id="rId8"/>
    <p:sldId id="389" r:id="rId9"/>
    <p:sldId id="262" r:id="rId10"/>
    <p:sldId id="392" r:id="rId11"/>
    <p:sldId id="260" r:id="rId12"/>
    <p:sldId id="265" r:id="rId13"/>
    <p:sldId id="261" r:id="rId14"/>
    <p:sldId id="266" r:id="rId15"/>
    <p:sldId id="269" r:id="rId16"/>
    <p:sldId id="407" r:id="rId17"/>
    <p:sldId id="387" r:id="rId18"/>
    <p:sldId id="408" r:id="rId19"/>
  </p:sldIdLst>
  <p:sldSz cx="9144000" cy="6858000" type="screen4x3"/>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lvl1pPr>
    <a:lvl2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lvl2pPr>
    <a:lvl3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lvl3pPr>
    <a:lvl4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lvl4pPr>
    <a:lvl5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lvl5pPr>
    <a:lvl6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lvl6pPr>
    <a:lvl7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lvl7pPr>
    <a:lvl8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lvl8pPr>
    <a:lvl9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lvl9pPr>
  </p:defaultTextStyle>
  <p:extLst>
    <p:ext uri="{521415D9-36F7-43E2-AB2F-B90AF26B5E84}">
      <p14:sectionLst xmlns:p14="http://schemas.microsoft.com/office/powerpoint/2010/main">
        <p14:section name="Default Section" id="{C73486A4-2D7A-47AE-BAD9-53AC8F9772B1}">
          <p14:sldIdLst>
            <p14:sldId id="386"/>
            <p14:sldId id="395"/>
            <p14:sldId id="405"/>
            <p14:sldId id="400"/>
            <p14:sldId id="389"/>
            <p14:sldId id="262"/>
            <p14:sldId id="392"/>
            <p14:sldId id="260"/>
            <p14:sldId id="265"/>
            <p14:sldId id="261"/>
            <p14:sldId id="266"/>
            <p14:sldId id="269"/>
            <p14:sldId id="407"/>
            <p14:sldId id="387"/>
            <p14:sldId id="408"/>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12E8CDF-EABE-C497-81C4-6F47673B4C20}" v="13" dt="2025-02-10T18:12:23.464"/>
  </p1510:revLst>
</p1510:revInfo>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FD7E7"/>
          </a:solidFill>
        </a:fill>
      </a:tcStyle>
    </a:wholeTbl>
    <a:band2H>
      <a:tcTxStyle/>
      <a:tcStyle>
        <a:tcBdr/>
        <a:fill>
          <a:solidFill>
            <a:srgbClr val="E8ECF4"/>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a:tcStyle>
        <a:tcBdr/>
        <a:fill>
          <a:solidFill>
            <a:srgbClr val="EFF3E9"/>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a:tcStyle>
        <a:tcBdr/>
        <a:fill>
          <a:solidFill>
            <a:srgbClr val="FDEEE8"/>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7" d="100"/>
          <a:sy n="57" d="100"/>
        </p:scale>
        <p:origin x="1186" y="4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688D373-CE1A-44F9-9120-45D760C63472}" type="doc">
      <dgm:prSet loTypeId="urn:microsoft.com/office/officeart/2005/8/layout/default" loCatId="list" qsTypeId="urn:microsoft.com/office/officeart/2005/8/quickstyle/simple1" qsCatId="simple" csTypeId="urn:microsoft.com/office/officeart/2005/8/colors/colorful1" csCatId="colorful" phldr="1"/>
      <dgm:spPr/>
      <dgm:t>
        <a:bodyPr/>
        <a:lstStyle/>
        <a:p>
          <a:endParaRPr lang="en-US"/>
        </a:p>
      </dgm:t>
    </dgm:pt>
    <dgm:pt modelId="{E2C18383-6617-427B-9455-DD9E8ADE0C51}">
      <dgm:prSet/>
      <dgm:spPr/>
      <dgm:t>
        <a:bodyPr/>
        <a:lstStyle/>
        <a:p>
          <a:r>
            <a:rPr lang="en-US" baseline="0"/>
            <a:t>Asks </a:t>
          </a:r>
          <a:r>
            <a:rPr lang="en-US" b="1" u="sng" baseline="0"/>
            <a:t>why, how, and under what circumstance </a:t>
          </a:r>
          <a:r>
            <a:rPr lang="en-US" baseline="0"/>
            <a:t>things occur</a:t>
          </a:r>
          <a:endParaRPr lang="en-US"/>
        </a:p>
      </dgm:t>
    </dgm:pt>
    <dgm:pt modelId="{B37FA20C-C64B-4093-8233-8E324044FCBA}" type="parTrans" cxnId="{AE6664D5-85B7-4A4B-809D-90B4551F2DEE}">
      <dgm:prSet/>
      <dgm:spPr/>
      <dgm:t>
        <a:bodyPr/>
        <a:lstStyle/>
        <a:p>
          <a:endParaRPr lang="en-US"/>
        </a:p>
      </dgm:t>
    </dgm:pt>
    <dgm:pt modelId="{6249798A-0BD0-43EB-BC25-DBA8150AF9B7}" type="sibTrans" cxnId="{AE6664D5-85B7-4A4B-809D-90B4551F2DEE}">
      <dgm:prSet/>
      <dgm:spPr/>
      <dgm:t>
        <a:bodyPr/>
        <a:lstStyle/>
        <a:p>
          <a:endParaRPr lang="en-US"/>
        </a:p>
      </dgm:t>
    </dgm:pt>
    <dgm:pt modelId="{FCF94126-8234-438A-8596-9B06FC7769F3}">
      <dgm:prSet/>
      <dgm:spPr/>
      <dgm:t>
        <a:bodyPr/>
        <a:lstStyle/>
        <a:p>
          <a:r>
            <a:rPr lang="en-US" baseline="0"/>
            <a:t>Seeks </a:t>
          </a:r>
          <a:r>
            <a:rPr lang="en-US" b="1" u="sng" baseline="0"/>
            <a:t>depth</a:t>
          </a:r>
          <a:r>
            <a:rPr lang="en-US" baseline="0"/>
            <a:t> of understanding</a:t>
          </a:r>
          <a:endParaRPr lang="en-US"/>
        </a:p>
      </dgm:t>
    </dgm:pt>
    <dgm:pt modelId="{5D76700D-21B4-4272-B333-2BCDAAF254B7}" type="parTrans" cxnId="{9A537528-73CE-4480-875F-9459FC7A6FFC}">
      <dgm:prSet/>
      <dgm:spPr/>
      <dgm:t>
        <a:bodyPr/>
        <a:lstStyle/>
        <a:p>
          <a:endParaRPr lang="en-US"/>
        </a:p>
      </dgm:t>
    </dgm:pt>
    <dgm:pt modelId="{4EDF6785-3FA7-4BD7-A58B-7EA56E51E748}" type="sibTrans" cxnId="{9A537528-73CE-4480-875F-9459FC7A6FFC}">
      <dgm:prSet/>
      <dgm:spPr/>
      <dgm:t>
        <a:bodyPr/>
        <a:lstStyle/>
        <a:p>
          <a:endParaRPr lang="en-US"/>
        </a:p>
      </dgm:t>
    </dgm:pt>
    <dgm:pt modelId="{F497EE3D-FD01-442C-95A0-D7A0310B4A8B}">
      <dgm:prSet/>
      <dgm:spPr/>
      <dgm:t>
        <a:bodyPr/>
        <a:lstStyle/>
        <a:p>
          <a:r>
            <a:rPr lang="en-US" baseline="0"/>
            <a:t>Views social phenomena </a:t>
          </a:r>
          <a:r>
            <a:rPr lang="en-US" b="1" u="sng" baseline="0"/>
            <a:t>holistically</a:t>
          </a:r>
          <a:endParaRPr lang="en-US"/>
        </a:p>
      </dgm:t>
    </dgm:pt>
    <dgm:pt modelId="{7CBB7A1E-7DB1-49DE-80BA-74E262B2E14C}" type="parTrans" cxnId="{A6CD3409-0527-4DD5-AF17-B6C47B2113D0}">
      <dgm:prSet/>
      <dgm:spPr/>
      <dgm:t>
        <a:bodyPr/>
        <a:lstStyle/>
        <a:p>
          <a:endParaRPr lang="en-US"/>
        </a:p>
      </dgm:t>
    </dgm:pt>
    <dgm:pt modelId="{DF1A6543-CE55-4A7A-855C-98052ADD9ECF}" type="sibTrans" cxnId="{A6CD3409-0527-4DD5-AF17-B6C47B2113D0}">
      <dgm:prSet/>
      <dgm:spPr/>
      <dgm:t>
        <a:bodyPr/>
        <a:lstStyle/>
        <a:p>
          <a:endParaRPr lang="en-US"/>
        </a:p>
      </dgm:t>
    </dgm:pt>
    <dgm:pt modelId="{0A7F41E8-E76E-449D-A5D8-3234304AB1ED}">
      <dgm:prSet/>
      <dgm:spPr/>
      <dgm:t>
        <a:bodyPr/>
        <a:lstStyle/>
        <a:p>
          <a:r>
            <a:rPr lang="en-US" baseline="0"/>
            <a:t>Explores and discovers</a:t>
          </a:r>
          <a:endParaRPr lang="en-US"/>
        </a:p>
      </dgm:t>
    </dgm:pt>
    <dgm:pt modelId="{D9BCC522-5903-468D-B839-00554507E594}" type="parTrans" cxnId="{FD195966-067C-4601-A141-3ED72203ABCC}">
      <dgm:prSet/>
      <dgm:spPr/>
      <dgm:t>
        <a:bodyPr/>
        <a:lstStyle/>
        <a:p>
          <a:endParaRPr lang="en-US"/>
        </a:p>
      </dgm:t>
    </dgm:pt>
    <dgm:pt modelId="{5F77343B-ADB2-4FF9-8A4D-3CBC31680DE2}" type="sibTrans" cxnId="{FD195966-067C-4601-A141-3ED72203ABCC}">
      <dgm:prSet/>
      <dgm:spPr/>
      <dgm:t>
        <a:bodyPr/>
        <a:lstStyle/>
        <a:p>
          <a:endParaRPr lang="en-US"/>
        </a:p>
      </dgm:t>
    </dgm:pt>
    <dgm:pt modelId="{CE4E0FE9-02E4-4750-A396-814E87AF2E1F}">
      <dgm:prSet/>
      <dgm:spPr/>
      <dgm:t>
        <a:bodyPr/>
        <a:lstStyle/>
        <a:p>
          <a:r>
            <a:rPr lang="en-US" baseline="0"/>
            <a:t>Provides </a:t>
          </a:r>
          <a:r>
            <a:rPr lang="en-US" b="1" u="sng" baseline="0"/>
            <a:t>insight</a:t>
          </a:r>
          <a:endParaRPr lang="en-US"/>
        </a:p>
      </dgm:t>
    </dgm:pt>
    <dgm:pt modelId="{A1B6A8E4-A251-4783-AA4F-55F90A8085A7}" type="parTrans" cxnId="{34C9F4F7-A71D-45B7-9BAD-B33E350D6A67}">
      <dgm:prSet/>
      <dgm:spPr/>
      <dgm:t>
        <a:bodyPr/>
        <a:lstStyle/>
        <a:p>
          <a:endParaRPr lang="en-US"/>
        </a:p>
      </dgm:t>
    </dgm:pt>
    <dgm:pt modelId="{15A5C28F-54F4-46D7-9BE7-E3D915EBAC0F}" type="sibTrans" cxnId="{34C9F4F7-A71D-45B7-9BAD-B33E350D6A67}">
      <dgm:prSet/>
      <dgm:spPr/>
      <dgm:t>
        <a:bodyPr/>
        <a:lstStyle/>
        <a:p>
          <a:endParaRPr lang="en-US"/>
        </a:p>
      </dgm:t>
    </dgm:pt>
    <dgm:pt modelId="{5EF8BE08-4A18-49B7-B8F5-FCBE4F5ED9EE}">
      <dgm:prSet/>
      <dgm:spPr/>
      <dgm:t>
        <a:bodyPr/>
        <a:lstStyle/>
        <a:p>
          <a:r>
            <a:rPr lang="en-US" b="1" u="sng" baseline="0"/>
            <a:t>Interpretive</a:t>
          </a:r>
          <a:r>
            <a:rPr lang="en-US" baseline="0"/>
            <a:t> &amp; other </a:t>
          </a:r>
          <a:r>
            <a:rPr lang="en-US" b="1" u="sng" baseline="0"/>
            <a:t>open-ended </a:t>
          </a:r>
          <a:endParaRPr lang="en-US"/>
        </a:p>
      </dgm:t>
    </dgm:pt>
    <dgm:pt modelId="{944A2F60-E1F6-4133-9DE5-CFC3972977BE}" type="parTrans" cxnId="{269C72D3-0456-4C7B-BB06-8D9133098C41}">
      <dgm:prSet/>
      <dgm:spPr/>
      <dgm:t>
        <a:bodyPr/>
        <a:lstStyle/>
        <a:p>
          <a:endParaRPr lang="en-US"/>
        </a:p>
      </dgm:t>
    </dgm:pt>
    <dgm:pt modelId="{CEE83CDD-BC0F-4AFF-91D0-5E4C37D18FEB}" type="sibTrans" cxnId="{269C72D3-0456-4C7B-BB06-8D9133098C41}">
      <dgm:prSet/>
      <dgm:spPr/>
      <dgm:t>
        <a:bodyPr/>
        <a:lstStyle/>
        <a:p>
          <a:endParaRPr lang="en-US"/>
        </a:p>
      </dgm:t>
    </dgm:pt>
    <dgm:pt modelId="{6C3C2984-4C65-48D8-BBDE-2EC7DCA949C2}">
      <dgm:prSet/>
      <dgm:spPr/>
      <dgm:t>
        <a:bodyPr/>
        <a:lstStyle/>
        <a:p>
          <a:r>
            <a:rPr lang="en-US" b="1" u="sng" baseline="0"/>
            <a:t>Iterative</a:t>
          </a:r>
          <a:endParaRPr lang="en-US"/>
        </a:p>
      </dgm:t>
    </dgm:pt>
    <dgm:pt modelId="{6B46CF7E-6F1F-4381-B7AF-1C25A74CB65B}" type="parTrans" cxnId="{DA6B9D95-3A68-45A6-A1BA-7856BD163FC6}">
      <dgm:prSet/>
      <dgm:spPr/>
      <dgm:t>
        <a:bodyPr/>
        <a:lstStyle/>
        <a:p>
          <a:endParaRPr lang="en-US"/>
        </a:p>
      </dgm:t>
    </dgm:pt>
    <dgm:pt modelId="{81A79695-A06E-4118-8CB9-0DC549114152}" type="sibTrans" cxnId="{DA6B9D95-3A68-45A6-A1BA-7856BD163FC6}">
      <dgm:prSet/>
      <dgm:spPr/>
      <dgm:t>
        <a:bodyPr/>
        <a:lstStyle/>
        <a:p>
          <a:endParaRPr lang="en-US"/>
        </a:p>
      </dgm:t>
    </dgm:pt>
    <dgm:pt modelId="{572CF8D5-665F-4A0C-A455-D5E631BD2080}">
      <dgm:prSet/>
      <dgm:spPr/>
      <dgm:t>
        <a:bodyPr/>
        <a:lstStyle/>
        <a:p>
          <a:r>
            <a:rPr lang="en-US" b="1" u="sng" baseline="0"/>
            <a:t>Emergent</a:t>
          </a:r>
          <a:endParaRPr lang="en-US"/>
        </a:p>
      </dgm:t>
    </dgm:pt>
    <dgm:pt modelId="{06FDD8E0-B768-4DBA-AAF4-E2E58D30030C}" type="parTrans" cxnId="{D7E0FFE1-FE64-440B-9274-119A614347B1}">
      <dgm:prSet/>
      <dgm:spPr/>
      <dgm:t>
        <a:bodyPr/>
        <a:lstStyle/>
        <a:p>
          <a:endParaRPr lang="en-US"/>
        </a:p>
      </dgm:t>
    </dgm:pt>
    <dgm:pt modelId="{C2700C46-BB72-45EF-A4EB-8098E2972ACE}" type="sibTrans" cxnId="{D7E0FFE1-FE64-440B-9274-119A614347B1}">
      <dgm:prSet/>
      <dgm:spPr/>
      <dgm:t>
        <a:bodyPr/>
        <a:lstStyle/>
        <a:p>
          <a:endParaRPr lang="en-US"/>
        </a:p>
      </dgm:t>
    </dgm:pt>
    <dgm:pt modelId="{78A92C8B-DB4E-4A54-90AA-5600D5E4998E}">
      <dgm:prSet/>
      <dgm:spPr/>
      <dgm:t>
        <a:bodyPr/>
        <a:lstStyle/>
        <a:p>
          <a:r>
            <a:rPr lang="en-US" baseline="0"/>
            <a:t>Involves respondents as </a:t>
          </a:r>
          <a:r>
            <a:rPr lang="en-US" b="1" u="sng" baseline="0"/>
            <a:t>active</a:t>
          </a:r>
          <a:r>
            <a:rPr lang="en-US" baseline="0"/>
            <a:t> participants</a:t>
          </a:r>
          <a:endParaRPr lang="en-US"/>
        </a:p>
      </dgm:t>
    </dgm:pt>
    <dgm:pt modelId="{039CB4CC-5D5B-44C6-84B7-DE7B8C86C700}" type="parTrans" cxnId="{C91EC344-5C95-4003-AC91-1E363E71A1BC}">
      <dgm:prSet/>
      <dgm:spPr/>
      <dgm:t>
        <a:bodyPr/>
        <a:lstStyle/>
        <a:p>
          <a:endParaRPr lang="en-US"/>
        </a:p>
      </dgm:t>
    </dgm:pt>
    <dgm:pt modelId="{99651032-A589-4930-B279-3BC0000F3D3E}" type="sibTrans" cxnId="{C91EC344-5C95-4003-AC91-1E363E71A1BC}">
      <dgm:prSet/>
      <dgm:spPr/>
      <dgm:t>
        <a:bodyPr/>
        <a:lstStyle/>
        <a:p>
          <a:endParaRPr lang="en-US"/>
        </a:p>
      </dgm:t>
    </dgm:pt>
    <dgm:pt modelId="{7884FC87-44AA-434B-8BD2-F2304D989256}">
      <dgm:prSet/>
      <dgm:spPr/>
      <dgm:t>
        <a:bodyPr/>
        <a:lstStyle/>
        <a:p>
          <a:r>
            <a:rPr lang="en-US" baseline="0"/>
            <a:t>Defines the investigator </a:t>
          </a:r>
          <a:r>
            <a:rPr lang="en-US" b="1" u="sng" baseline="0"/>
            <a:t>as an instrument </a:t>
          </a:r>
          <a:r>
            <a:rPr lang="en-US" baseline="0"/>
            <a:t>in the research process</a:t>
          </a:r>
          <a:endParaRPr lang="en-US"/>
        </a:p>
      </dgm:t>
    </dgm:pt>
    <dgm:pt modelId="{9D02F4C9-AE75-4200-B703-B17176A4ABD2}" type="parTrans" cxnId="{CCC0122F-4D7B-441F-B276-C929DCB74A61}">
      <dgm:prSet/>
      <dgm:spPr/>
      <dgm:t>
        <a:bodyPr/>
        <a:lstStyle/>
        <a:p>
          <a:endParaRPr lang="en-US"/>
        </a:p>
      </dgm:t>
    </dgm:pt>
    <dgm:pt modelId="{1287359B-E905-428A-A436-F38ED6365E3F}" type="sibTrans" cxnId="{CCC0122F-4D7B-441F-B276-C929DCB74A61}">
      <dgm:prSet/>
      <dgm:spPr/>
      <dgm:t>
        <a:bodyPr/>
        <a:lstStyle/>
        <a:p>
          <a:endParaRPr lang="en-US"/>
        </a:p>
      </dgm:t>
    </dgm:pt>
    <dgm:pt modelId="{E856E04A-0687-AB44-B215-166F5C6038E3}" type="pres">
      <dgm:prSet presAssocID="{C688D373-CE1A-44F9-9120-45D760C63472}" presName="diagram" presStyleCnt="0">
        <dgm:presLayoutVars>
          <dgm:dir/>
          <dgm:resizeHandles val="exact"/>
        </dgm:presLayoutVars>
      </dgm:prSet>
      <dgm:spPr/>
    </dgm:pt>
    <dgm:pt modelId="{EF7801FF-ECE9-644D-9A1D-B8BBE246BF0C}" type="pres">
      <dgm:prSet presAssocID="{E2C18383-6617-427B-9455-DD9E8ADE0C51}" presName="node" presStyleLbl="node1" presStyleIdx="0" presStyleCnt="10">
        <dgm:presLayoutVars>
          <dgm:bulletEnabled val="1"/>
        </dgm:presLayoutVars>
      </dgm:prSet>
      <dgm:spPr/>
    </dgm:pt>
    <dgm:pt modelId="{5BC74C2C-CFBB-5B45-A013-AEBABA75DB7E}" type="pres">
      <dgm:prSet presAssocID="{6249798A-0BD0-43EB-BC25-DBA8150AF9B7}" presName="sibTrans" presStyleCnt="0"/>
      <dgm:spPr/>
    </dgm:pt>
    <dgm:pt modelId="{0B5A9163-3657-0540-98DD-C4CC85BD0A58}" type="pres">
      <dgm:prSet presAssocID="{FCF94126-8234-438A-8596-9B06FC7769F3}" presName="node" presStyleLbl="node1" presStyleIdx="1" presStyleCnt="10">
        <dgm:presLayoutVars>
          <dgm:bulletEnabled val="1"/>
        </dgm:presLayoutVars>
      </dgm:prSet>
      <dgm:spPr/>
    </dgm:pt>
    <dgm:pt modelId="{9F4947D7-8FCB-7241-A0F1-F40594A1ABC4}" type="pres">
      <dgm:prSet presAssocID="{4EDF6785-3FA7-4BD7-A58B-7EA56E51E748}" presName="sibTrans" presStyleCnt="0"/>
      <dgm:spPr/>
    </dgm:pt>
    <dgm:pt modelId="{94C7BEF8-D08D-FC46-8F8E-687590DAB524}" type="pres">
      <dgm:prSet presAssocID="{F497EE3D-FD01-442C-95A0-D7A0310B4A8B}" presName="node" presStyleLbl="node1" presStyleIdx="2" presStyleCnt="10">
        <dgm:presLayoutVars>
          <dgm:bulletEnabled val="1"/>
        </dgm:presLayoutVars>
      </dgm:prSet>
      <dgm:spPr/>
    </dgm:pt>
    <dgm:pt modelId="{30BAA1A7-5035-5D4C-9A35-CFBB9FF3EA32}" type="pres">
      <dgm:prSet presAssocID="{DF1A6543-CE55-4A7A-855C-98052ADD9ECF}" presName="sibTrans" presStyleCnt="0"/>
      <dgm:spPr/>
    </dgm:pt>
    <dgm:pt modelId="{B5E9300A-0B6B-E046-85EA-9275206B5949}" type="pres">
      <dgm:prSet presAssocID="{0A7F41E8-E76E-449D-A5D8-3234304AB1ED}" presName="node" presStyleLbl="node1" presStyleIdx="3" presStyleCnt="10">
        <dgm:presLayoutVars>
          <dgm:bulletEnabled val="1"/>
        </dgm:presLayoutVars>
      </dgm:prSet>
      <dgm:spPr/>
    </dgm:pt>
    <dgm:pt modelId="{1C87370E-4DFF-1E40-90F3-7E1E6F6082C0}" type="pres">
      <dgm:prSet presAssocID="{5F77343B-ADB2-4FF9-8A4D-3CBC31680DE2}" presName="sibTrans" presStyleCnt="0"/>
      <dgm:spPr/>
    </dgm:pt>
    <dgm:pt modelId="{D64C9BE1-307E-2F45-ADB2-C3B90B05E16B}" type="pres">
      <dgm:prSet presAssocID="{CE4E0FE9-02E4-4750-A396-814E87AF2E1F}" presName="node" presStyleLbl="node1" presStyleIdx="4" presStyleCnt="10">
        <dgm:presLayoutVars>
          <dgm:bulletEnabled val="1"/>
        </dgm:presLayoutVars>
      </dgm:prSet>
      <dgm:spPr/>
    </dgm:pt>
    <dgm:pt modelId="{AFD2CF50-390B-FE4F-B9F6-9E22F6624185}" type="pres">
      <dgm:prSet presAssocID="{15A5C28F-54F4-46D7-9BE7-E3D915EBAC0F}" presName="sibTrans" presStyleCnt="0"/>
      <dgm:spPr/>
    </dgm:pt>
    <dgm:pt modelId="{7880650D-A0AB-6C4F-BB6A-67D08D517F0F}" type="pres">
      <dgm:prSet presAssocID="{5EF8BE08-4A18-49B7-B8F5-FCBE4F5ED9EE}" presName="node" presStyleLbl="node1" presStyleIdx="5" presStyleCnt="10">
        <dgm:presLayoutVars>
          <dgm:bulletEnabled val="1"/>
        </dgm:presLayoutVars>
      </dgm:prSet>
      <dgm:spPr/>
    </dgm:pt>
    <dgm:pt modelId="{2693BF6C-04AB-9D48-8EFF-75673405C9DD}" type="pres">
      <dgm:prSet presAssocID="{CEE83CDD-BC0F-4AFF-91D0-5E4C37D18FEB}" presName="sibTrans" presStyleCnt="0"/>
      <dgm:spPr/>
    </dgm:pt>
    <dgm:pt modelId="{E9CE4C4B-126E-A345-8BB2-405EA6DC58AC}" type="pres">
      <dgm:prSet presAssocID="{6C3C2984-4C65-48D8-BBDE-2EC7DCA949C2}" presName="node" presStyleLbl="node1" presStyleIdx="6" presStyleCnt="10">
        <dgm:presLayoutVars>
          <dgm:bulletEnabled val="1"/>
        </dgm:presLayoutVars>
      </dgm:prSet>
      <dgm:spPr/>
    </dgm:pt>
    <dgm:pt modelId="{06E812D5-68C6-E443-BDD6-9608F5E122EA}" type="pres">
      <dgm:prSet presAssocID="{81A79695-A06E-4118-8CB9-0DC549114152}" presName="sibTrans" presStyleCnt="0"/>
      <dgm:spPr/>
    </dgm:pt>
    <dgm:pt modelId="{6F71580F-B8A0-AB4E-8916-7E84FC7DADDB}" type="pres">
      <dgm:prSet presAssocID="{572CF8D5-665F-4A0C-A455-D5E631BD2080}" presName="node" presStyleLbl="node1" presStyleIdx="7" presStyleCnt="10">
        <dgm:presLayoutVars>
          <dgm:bulletEnabled val="1"/>
        </dgm:presLayoutVars>
      </dgm:prSet>
      <dgm:spPr/>
    </dgm:pt>
    <dgm:pt modelId="{F32B64C4-849E-3044-B1C8-3E6EF8912ED5}" type="pres">
      <dgm:prSet presAssocID="{C2700C46-BB72-45EF-A4EB-8098E2972ACE}" presName="sibTrans" presStyleCnt="0"/>
      <dgm:spPr/>
    </dgm:pt>
    <dgm:pt modelId="{B6B68B8C-FA07-2B45-8905-BEC105DF5054}" type="pres">
      <dgm:prSet presAssocID="{78A92C8B-DB4E-4A54-90AA-5600D5E4998E}" presName="node" presStyleLbl="node1" presStyleIdx="8" presStyleCnt="10">
        <dgm:presLayoutVars>
          <dgm:bulletEnabled val="1"/>
        </dgm:presLayoutVars>
      </dgm:prSet>
      <dgm:spPr/>
    </dgm:pt>
    <dgm:pt modelId="{1D2CF035-D853-9041-A0CF-80E988EBE676}" type="pres">
      <dgm:prSet presAssocID="{99651032-A589-4930-B279-3BC0000F3D3E}" presName="sibTrans" presStyleCnt="0"/>
      <dgm:spPr/>
    </dgm:pt>
    <dgm:pt modelId="{0B22D5DC-49D1-4740-BC76-BB30A0B22F6C}" type="pres">
      <dgm:prSet presAssocID="{7884FC87-44AA-434B-8BD2-F2304D989256}" presName="node" presStyleLbl="node1" presStyleIdx="9" presStyleCnt="10">
        <dgm:presLayoutVars>
          <dgm:bulletEnabled val="1"/>
        </dgm:presLayoutVars>
      </dgm:prSet>
      <dgm:spPr/>
    </dgm:pt>
  </dgm:ptLst>
  <dgm:cxnLst>
    <dgm:cxn modelId="{9AD58C00-D100-E946-98D5-90A19A50128B}" type="presOf" srcId="{FCF94126-8234-438A-8596-9B06FC7769F3}" destId="{0B5A9163-3657-0540-98DD-C4CC85BD0A58}" srcOrd="0" destOrd="0" presId="urn:microsoft.com/office/officeart/2005/8/layout/default"/>
    <dgm:cxn modelId="{94818502-DF9D-3743-9BA7-4B427F4A0F2C}" type="presOf" srcId="{572CF8D5-665F-4A0C-A455-D5E631BD2080}" destId="{6F71580F-B8A0-AB4E-8916-7E84FC7DADDB}" srcOrd="0" destOrd="0" presId="urn:microsoft.com/office/officeart/2005/8/layout/default"/>
    <dgm:cxn modelId="{A6CD3409-0527-4DD5-AF17-B6C47B2113D0}" srcId="{C688D373-CE1A-44F9-9120-45D760C63472}" destId="{F497EE3D-FD01-442C-95A0-D7A0310B4A8B}" srcOrd="2" destOrd="0" parTransId="{7CBB7A1E-7DB1-49DE-80BA-74E262B2E14C}" sibTransId="{DF1A6543-CE55-4A7A-855C-98052ADD9ECF}"/>
    <dgm:cxn modelId="{9A537528-73CE-4480-875F-9459FC7A6FFC}" srcId="{C688D373-CE1A-44F9-9120-45D760C63472}" destId="{FCF94126-8234-438A-8596-9B06FC7769F3}" srcOrd="1" destOrd="0" parTransId="{5D76700D-21B4-4272-B333-2BCDAAF254B7}" sibTransId="{4EDF6785-3FA7-4BD7-A58B-7EA56E51E748}"/>
    <dgm:cxn modelId="{82AF5E2A-31D1-5849-A0ED-DBD6B90FC028}" type="presOf" srcId="{CE4E0FE9-02E4-4750-A396-814E87AF2E1F}" destId="{D64C9BE1-307E-2F45-ADB2-C3B90B05E16B}" srcOrd="0" destOrd="0" presId="urn:microsoft.com/office/officeart/2005/8/layout/default"/>
    <dgm:cxn modelId="{CCC0122F-4D7B-441F-B276-C929DCB74A61}" srcId="{C688D373-CE1A-44F9-9120-45D760C63472}" destId="{7884FC87-44AA-434B-8BD2-F2304D989256}" srcOrd="9" destOrd="0" parTransId="{9D02F4C9-AE75-4200-B703-B17176A4ABD2}" sibTransId="{1287359B-E905-428A-A436-F38ED6365E3F}"/>
    <dgm:cxn modelId="{E849DA35-13FA-CD40-BF94-F2B25549457F}" type="presOf" srcId="{7884FC87-44AA-434B-8BD2-F2304D989256}" destId="{0B22D5DC-49D1-4740-BC76-BB30A0B22F6C}" srcOrd="0" destOrd="0" presId="urn:microsoft.com/office/officeart/2005/8/layout/default"/>
    <dgm:cxn modelId="{C91EC344-5C95-4003-AC91-1E363E71A1BC}" srcId="{C688D373-CE1A-44F9-9120-45D760C63472}" destId="{78A92C8B-DB4E-4A54-90AA-5600D5E4998E}" srcOrd="8" destOrd="0" parTransId="{039CB4CC-5D5B-44C6-84B7-DE7B8C86C700}" sibTransId="{99651032-A589-4930-B279-3BC0000F3D3E}"/>
    <dgm:cxn modelId="{0FCC0D65-3A46-984B-8C7A-8BF2B0DD2FFE}" type="presOf" srcId="{5EF8BE08-4A18-49B7-B8F5-FCBE4F5ED9EE}" destId="{7880650D-A0AB-6C4F-BB6A-67D08D517F0F}" srcOrd="0" destOrd="0" presId="urn:microsoft.com/office/officeart/2005/8/layout/default"/>
    <dgm:cxn modelId="{FD195966-067C-4601-A141-3ED72203ABCC}" srcId="{C688D373-CE1A-44F9-9120-45D760C63472}" destId="{0A7F41E8-E76E-449D-A5D8-3234304AB1ED}" srcOrd="3" destOrd="0" parTransId="{D9BCC522-5903-468D-B839-00554507E594}" sibTransId="{5F77343B-ADB2-4FF9-8A4D-3CBC31680DE2}"/>
    <dgm:cxn modelId="{CF8CCB70-F35F-9542-8CD0-79DC19519ACF}" type="presOf" srcId="{78A92C8B-DB4E-4A54-90AA-5600D5E4998E}" destId="{B6B68B8C-FA07-2B45-8905-BEC105DF5054}" srcOrd="0" destOrd="0" presId="urn:microsoft.com/office/officeart/2005/8/layout/default"/>
    <dgm:cxn modelId="{A6E9F789-36BE-2049-8BD6-B0393CAF708C}" type="presOf" srcId="{0A7F41E8-E76E-449D-A5D8-3234304AB1ED}" destId="{B5E9300A-0B6B-E046-85EA-9275206B5949}" srcOrd="0" destOrd="0" presId="urn:microsoft.com/office/officeart/2005/8/layout/default"/>
    <dgm:cxn modelId="{DA6B9D95-3A68-45A6-A1BA-7856BD163FC6}" srcId="{C688D373-CE1A-44F9-9120-45D760C63472}" destId="{6C3C2984-4C65-48D8-BBDE-2EC7DCA949C2}" srcOrd="6" destOrd="0" parTransId="{6B46CF7E-6F1F-4381-B7AF-1C25A74CB65B}" sibTransId="{81A79695-A06E-4118-8CB9-0DC549114152}"/>
    <dgm:cxn modelId="{C9E314AA-9F22-514A-BEF1-1E73DC78EC0F}" type="presOf" srcId="{C688D373-CE1A-44F9-9120-45D760C63472}" destId="{E856E04A-0687-AB44-B215-166F5C6038E3}" srcOrd="0" destOrd="0" presId="urn:microsoft.com/office/officeart/2005/8/layout/default"/>
    <dgm:cxn modelId="{269C72D3-0456-4C7B-BB06-8D9133098C41}" srcId="{C688D373-CE1A-44F9-9120-45D760C63472}" destId="{5EF8BE08-4A18-49B7-B8F5-FCBE4F5ED9EE}" srcOrd="5" destOrd="0" parTransId="{944A2F60-E1F6-4133-9DE5-CFC3972977BE}" sibTransId="{CEE83CDD-BC0F-4AFF-91D0-5E4C37D18FEB}"/>
    <dgm:cxn modelId="{AE6664D5-85B7-4A4B-809D-90B4551F2DEE}" srcId="{C688D373-CE1A-44F9-9120-45D760C63472}" destId="{E2C18383-6617-427B-9455-DD9E8ADE0C51}" srcOrd="0" destOrd="0" parTransId="{B37FA20C-C64B-4093-8233-8E324044FCBA}" sibTransId="{6249798A-0BD0-43EB-BC25-DBA8150AF9B7}"/>
    <dgm:cxn modelId="{599B2CDD-EC29-4946-A54C-98E74810B6FF}" type="presOf" srcId="{F497EE3D-FD01-442C-95A0-D7A0310B4A8B}" destId="{94C7BEF8-D08D-FC46-8F8E-687590DAB524}" srcOrd="0" destOrd="0" presId="urn:microsoft.com/office/officeart/2005/8/layout/default"/>
    <dgm:cxn modelId="{D7E0FFE1-FE64-440B-9274-119A614347B1}" srcId="{C688D373-CE1A-44F9-9120-45D760C63472}" destId="{572CF8D5-665F-4A0C-A455-D5E631BD2080}" srcOrd="7" destOrd="0" parTransId="{06FDD8E0-B768-4DBA-AAF4-E2E58D30030C}" sibTransId="{C2700C46-BB72-45EF-A4EB-8098E2972ACE}"/>
    <dgm:cxn modelId="{B02B7FE8-27D8-1242-8C0B-E19B62327528}" type="presOf" srcId="{6C3C2984-4C65-48D8-BBDE-2EC7DCA949C2}" destId="{E9CE4C4B-126E-A345-8BB2-405EA6DC58AC}" srcOrd="0" destOrd="0" presId="urn:microsoft.com/office/officeart/2005/8/layout/default"/>
    <dgm:cxn modelId="{6AC88CF3-9A2B-AD48-BB1D-2BFD4E81C1B7}" type="presOf" srcId="{E2C18383-6617-427B-9455-DD9E8ADE0C51}" destId="{EF7801FF-ECE9-644D-9A1D-B8BBE246BF0C}" srcOrd="0" destOrd="0" presId="urn:microsoft.com/office/officeart/2005/8/layout/default"/>
    <dgm:cxn modelId="{34C9F4F7-A71D-45B7-9BAD-B33E350D6A67}" srcId="{C688D373-CE1A-44F9-9120-45D760C63472}" destId="{CE4E0FE9-02E4-4750-A396-814E87AF2E1F}" srcOrd="4" destOrd="0" parTransId="{A1B6A8E4-A251-4783-AA4F-55F90A8085A7}" sibTransId="{15A5C28F-54F4-46D7-9BE7-E3D915EBAC0F}"/>
    <dgm:cxn modelId="{B6BF0D35-827F-9B4A-A911-73082E364876}" type="presParOf" srcId="{E856E04A-0687-AB44-B215-166F5C6038E3}" destId="{EF7801FF-ECE9-644D-9A1D-B8BBE246BF0C}" srcOrd="0" destOrd="0" presId="urn:microsoft.com/office/officeart/2005/8/layout/default"/>
    <dgm:cxn modelId="{B2F3E0AF-2615-714A-8350-CFBEF2C403A6}" type="presParOf" srcId="{E856E04A-0687-AB44-B215-166F5C6038E3}" destId="{5BC74C2C-CFBB-5B45-A013-AEBABA75DB7E}" srcOrd="1" destOrd="0" presId="urn:microsoft.com/office/officeart/2005/8/layout/default"/>
    <dgm:cxn modelId="{AE1AB24D-BA31-D140-A241-3E18329ABF39}" type="presParOf" srcId="{E856E04A-0687-AB44-B215-166F5C6038E3}" destId="{0B5A9163-3657-0540-98DD-C4CC85BD0A58}" srcOrd="2" destOrd="0" presId="urn:microsoft.com/office/officeart/2005/8/layout/default"/>
    <dgm:cxn modelId="{A4CAC4FB-F062-D34B-865F-E9BA4AC99D48}" type="presParOf" srcId="{E856E04A-0687-AB44-B215-166F5C6038E3}" destId="{9F4947D7-8FCB-7241-A0F1-F40594A1ABC4}" srcOrd="3" destOrd="0" presId="urn:microsoft.com/office/officeart/2005/8/layout/default"/>
    <dgm:cxn modelId="{61EC9415-9AB2-D842-8AEB-15DB2D6307CE}" type="presParOf" srcId="{E856E04A-0687-AB44-B215-166F5C6038E3}" destId="{94C7BEF8-D08D-FC46-8F8E-687590DAB524}" srcOrd="4" destOrd="0" presId="urn:microsoft.com/office/officeart/2005/8/layout/default"/>
    <dgm:cxn modelId="{534ADCC0-07E0-1145-BBE6-10FB826ABAD8}" type="presParOf" srcId="{E856E04A-0687-AB44-B215-166F5C6038E3}" destId="{30BAA1A7-5035-5D4C-9A35-CFBB9FF3EA32}" srcOrd="5" destOrd="0" presId="urn:microsoft.com/office/officeart/2005/8/layout/default"/>
    <dgm:cxn modelId="{0E861DA1-2365-C14A-9059-25074E25B8D5}" type="presParOf" srcId="{E856E04A-0687-AB44-B215-166F5C6038E3}" destId="{B5E9300A-0B6B-E046-85EA-9275206B5949}" srcOrd="6" destOrd="0" presId="urn:microsoft.com/office/officeart/2005/8/layout/default"/>
    <dgm:cxn modelId="{17C47D19-40D2-4D49-973B-5C2B6A393934}" type="presParOf" srcId="{E856E04A-0687-AB44-B215-166F5C6038E3}" destId="{1C87370E-4DFF-1E40-90F3-7E1E6F6082C0}" srcOrd="7" destOrd="0" presId="urn:microsoft.com/office/officeart/2005/8/layout/default"/>
    <dgm:cxn modelId="{F6DAE071-16B4-1445-BBEE-82240CADED45}" type="presParOf" srcId="{E856E04A-0687-AB44-B215-166F5C6038E3}" destId="{D64C9BE1-307E-2F45-ADB2-C3B90B05E16B}" srcOrd="8" destOrd="0" presId="urn:microsoft.com/office/officeart/2005/8/layout/default"/>
    <dgm:cxn modelId="{14567485-8716-164A-91A3-8B3AED84F5CB}" type="presParOf" srcId="{E856E04A-0687-AB44-B215-166F5C6038E3}" destId="{AFD2CF50-390B-FE4F-B9F6-9E22F6624185}" srcOrd="9" destOrd="0" presId="urn:microsoft.com/office/officeart/2005/8/layout/default"/>
    <dgm:cxn modelId="{9CDFF694-B419-BA49-B674-A1316CB6AC1A}" type="presParOf" srcId="{E856E04A-0687-AB44-B215-166F5C6038E3}" destId="{7880650D-A0AB-6C4F-BB6A-67D08D517F0F}" srcOrd="10" destOrd="0" presId="urn:microsoft.com/office/officeart/2005/8/layout/default"/>
    <dgm:cxn modelId="{5512BCD1-FFA0-3542-8D54-AAD6A30BBEBC}" type="presParOf" srcId="{E856E04A-0687-AB44-B215-166F5C6038E3}" destId="{2693BF6C-04AB-9D48-8EFF-75673405C9DD}" srcOrd="11" destOrd="0" presId="urn:microsoft.com/office/officeart/2005/8/layout/default"/>
    <dgm:cxn modelId="{3622060B-8C41-0F4E-9208-EADC744F381B}" type="presParOf" srcId="{E856E04A-0687-AB44-B215-166F5C6038E3}" destId="{E9CE4C4B-126E-A345-8BB2-405EA6DC58AC}" srcOrd="12" destOrd="0" presId="urn:microsoft.com/office/officeart/2005/8/layout/default"/>
    <dgm:cxn modelId="{0400A7D8-DBA6-A34F-87E3-1D21BE86A8A6}" type="presParOf" srcId="{E856E04A-0687-AB44-B215-166F5C6038E3}" destId="{06E812D5-68C6-E443-BDD6-9608F5E122EA}" srcOrd="13" destOrd="0" presId="urn:microsoft.com/office/officeart/2005/8/layout/default"/>
    <dgm:cxn modelId="{F00F1FA1-2720-5349-B1F3-7D991BED880B}" type="presParOf" srcId="{E856E04A-0687-AB44-B215-166F5C6038E3}" destId="{6F71580F-B8A0-AB4E-8916-7E84FC7DADDB}" srcOrd="14" destOrd="0" presId="urn:microsoft.com/office/officeart/2005/8/layout/default"/>
    <dgm:cxn modelId="{4F1688C1-E0C3-8D4D-83B1-8315381CC5F9}" type="presParOf" srcId="{E856E04A-0687-AB44-B215-166F5C6038E3}" destId="{F32B64C4-849E-3044-B1C8-3E6EF8912ED5}" srcOrd="15" destOrd="0" presId="urn:microsoft.com/office/officeart/2005/8/layout/default"/>
    <dgm:cxn modelId="{B015748D-C551-DE45-9EBD-01F2D6212985}" type="presParOf" srcId="{E856E04A-0687-AB44-B215-166F5C6038E3}" destId="{B6B68B8C-FA07-2B45-8905-BEC105DF5054}" srcOrd="16" destOrd="0" presId="urn:microsoft.com/office/officeart/2005/8/layout/default"/>
    <dgm:cxn modelId="{945A7402-9EF3-3B41-A489-D06208F11BEA}" type="presParOf" srcId="{E856E04A-0687-AB44-B215-166F5C6038E3}" destId="{1D2CF035-D853-9041-A0CF-80E988EBE676}" srcOrd="17" destOrd="0" presId="urn:microsoft.com/office/officeart/2005/8/layout/default"/>
    <dgm:cxn modelId="{243C36E3-0774-EC4E-A367-B422AC337D2D}" type="presParOf" srcId="{E856E04A-0687-AB44-B215-166F5C6038E3}" destId="{0B22D5DC-49D1-4740-BC76-BB30A0B22F6C}" srcOrd="18"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B9F465A-17F1-419D-9FBA-D48FE907399A}" type="doc">
      <dgm:prSet loTypeId="urn:microsoft.com/office/officeart/2008/layout/LinedList" loCatId="list" qsTypeId="urn:microsoft.com/office/officeart/2005/8/quickstyle/simple1" qsCatId="simple" csTypeId="urn:microsoft.com/office/officeart/2005/8/colors/colorful1" csCatId="colorful" phldr="1"/>
      <dgm:spPr/>
      <dgm:t>
        <a:bodyPr/>
        <a:lstStyle/>
        <a:p>
          <a:endParaRPr lang="en-US"/>
        </a:p>
      </dgm:t>
    </dgm:pt>
    <dgm:pt modelId="{C63AC7E1-7481-4238-A6D5-EF2C144D6B2B}">
      <dgm:prSet/>
      <dgm:spPr/>
      <dgm:t>
        <a:bodyPr/>
        <a:lstStyle/>
        <a:p>
          <a:r>
            <a:rPr lang="en-US" baseline="0"/>
            <a:t>Naturalistic</a:t>
          </a:r>
          <a:endParaRPr lang="en-US"/>
        </a:p>
      </dgm:t>
    </dgm:pt>
    <dgm:pt modelId="{BDDBAB32-D440-4BDB-A65D-E6A225461491}" type="parTrans" cxnId="{61E7452A-B65F-4BAA-AA25-47B0EAA9ECCB}">
      <dgm:prSet/>
      <dgm:spPr/>
      <dgm:t>
        <a:bodyPr/>
        <a:lstStyle/>
        <a:p>
          <a:endParaRPr lang="en-US"/>
        </a:p>
      </dgm:t>
    </dgm:pt>
    <dgm:pt modelId="{BD4F0D02-FB64-429D-BD41-6EFA4AD2D2E5}" type="sibTrans" cxnId="{61E7452A-B65F-4BAA-AA25-47B0EAA9ECCB}">
      <dgm:prSet/>
      <dgm:spPr/>
      <dgm:t>
        <a:bodyPr/>
        <a:lstStyle/>
        <a:p>
          <a:endParaRPr lang="en-US"/>
        </a:p>
      </dgm:t>
    </dgm:pt>
    <dgm:pt modelId="{4ECBF20D-9F10-42AE-8C6B-4A0028D55FD6}">
      <dgm:prSet/>
      <dgm:spPr/>
      <dgm:t>
        <a:bodyPr/>
        <a:lstStyle/>
        <a:p>
          <a:r>
            <a:rPr lang="en-US" baseline="0"/>
            <a:t>Non-manipulative, unobtrusive, and noncontrolling.</a:t>
          </a:r>
          <a:endParaRPr lang="en-US"/>
        </a:p>
      </dgm:t>
    </dgm:pt>
    <dgm:pt modelId="{4C85DF72-4320-4DFF-88FA-9F6FFE597EB4}" type="parTrans" cxnId="{5C0A1BD6-9FD4-4358-8B91-3A2B1FE9AC6B}">
      <dgm:prSet/>
      <dgm:spPr/>
      <dgm:t>
        <a:bodyPr/>
        <a:lstStyle/>
        <a:p>
          <a:endParaRPr lang="en-US"/>
        </a:p>
      </dgm:t>
    </dgm:pt>
    <dgm:pt modelId="{1AEF7415-FF49-491D-8180-B247A7579253}" type="sibTrans" cxnId="{5C0A1BD6-9FD4-4358-8B91-3A2B1FE9AC6B}">
      <dgm:prSet/>
      <dgm:spPr/>
      <dgm:t>
        <a:bodyPr/>
        <a:lstStyle/>
        <a:p>
          <a:endParaRPr lang="en-US"/>
        </a:p>
      </dgm:t>
    </dgm:pt>
    <dgm:pt modelId="{C5E9CF0B-A96B-48CA-95D6-A57F1ED08699}">
      <dgm:prSet/>
      <dgm:spPr/>
      <dgm:t>
        <a:bodyPr/>
        <a:lstStyle/>
        <a:p>
          <a:r>
            <a:rPr lang="en-US" baseline="0"/>
            <a:t>Relies on personal contact over a period of time </a:t>
          </a:r>
          <a:endParaRPr lang="en-US"/>
        </a:p>
      </dgm:t>
    </dgm:pt>
    <dgm:pt modelId="{13722B22-F871-473A-92B0-8B73EC4DF08D}" type="parTrans" cxnId="{F66B9A48-5130-4A96-B9D5-3A04F7B11B65}">
      <dgm:prSet/>
      <dgm:spPr/>
      <dgm:t>
        <a:bodyPr/>
        <a:lstStyle/>
        <a:p>
          <a:endParaRPr lang="en-US"/>
        </a:p>
      </dgm:t>
    </dgm:pt>
    <dgm:pt modelId="{763A2EAC-858E-4097-9405-BAC97261F2D4}" type="sibTrans" cxnId="{F66B9A48-5130-4A96-B9D5-3A04F7B11B65}">
      <dgm:prSet/>
      <dgm:spPr/>
      <dgm:t>
        <a:bodyPr/>
        <a:lstStyle/>
        <a:p>
          <a:endParaRPr lang="en-US"/>
        </a:p>
      </dgm:t>
    </dgm:pt>
    <dgm:pt modelId="{8008B7DE-5FFA-410E-85F2-35DDCA8167CE}">
      <dgm:prSet/>
      <dgm:spPr/>
      <dgm:t>
        <a:bodyPr/>
        <a:lstStyle/>
        <a:p>
          <a:r>
            <a:rPr lang="en-US" baseline="0"/>
            <a:t>Inductive</a:t>
          </a:r>
          <a:endParaRPr lang="en-US"/>
        </a:p>
      </dgm:t>
    </dgm:pt>
    <dgm:pt modelId="{6AB75F6F-3572-4570-8867-E8474ECCB477}" type="parTrans" cxnId="{374FBFA1-225F-40F0-8C5E-BEA75497F262}">
      <dgm:prSet/>
      <dgm:spPr/>
      <dgm:t>
        <a:bodyPr/>
        <a:lstStyle/>
        <a:p>
          <a:endParaRPr lang="en-US"/>
        </a:p>
      </dgm:t>
    </dgm:pt>
    <dgm:pt modelId="{C2BC6ADB-C740-439C-BB49-D6B325647A55}" type="sibTrans" cxnId="{374FBFA1-225F-40F0-8C5E-BEA75497F262}">
      <dgm:prSet/>
      <dgm:spPr/>
      <dgm:t>
        <a:bodyPr/>
        <a:lstStyle/>
        <a:p>
          <a:endParaRPr lang="en-US"/>
        </a:p>
      </dgm:t>
    </dgm:pt>
    <dgm:pt modelId="{551966A3-6B81-428B-80C2-B64CA20514F6}">
      <dgm:prSet/>
      <dgm:spPr/>
      <dgm:t>
        <a:bodyPr/>
        <a:lstStyle/>
        <a:p>
          <a:r>
            <a:rPr lang="en-US" baseline="0"/>
            <a:t>Less concerned with generalizability</a:t>
          </a:r>
          <a:endParaRPr lang="en-US"/>
        </a:p>
      </dgm:t>
    </dgm:pt>
    <dgm:pt modelId="{87835BC7-36B7-4ED9-826A-08BC6F9938AD}" type="parTrans" cxnId="{5E15E994-92A2-4AB8-BBC6-F95911D4E5E2}">
      <dgm:prSet/>
      <dgm:spPr/>
      <dgm:t>
        <a:bodyPr/>
        <a:lstStyle/>
        <a:p>
          <a:endParaRPr lang="en-US"/>
        </a:p>
      </dgm:t>
    </dgm:pt>
    <dgm:pt modelId="{91DE7F39-0E20-4179-967B-AEEE224405FC}" type="sibTrans" cxnId="{5E15E994-92A2-4AB8-BBC6-F95911D4E5E2}">
      <dgm:prSet/>
      <dgm:spPr/>
      <dgm:t>
        <a:bodyPr/>
        <a:lstStyle/>
        <a:p>
          <a:endParaRPr lang="en-US"/>
        </a:p>
      </dgm:t>
    </dgm:pt>
    <dgm:pt modelId="{E8182DE9-DB98-4FC4-B550-AC0D07DC897F}">
      <dgm:prSet/>
      <dgm:spPr/>
      <dgm:t>
        <a:bodyPr/>
        <a:lstStyle/>
        <a:p>
          <a:r>
            <a:rPr lang="en-US" baseline="0"/>
            <a:t>Provides deeper understanding of research problem and its unique context </a:t>
          </a:r>
          <a:endParaRPr lang="en-US"/>
        </a:p>
      </dgm:t>
    </dgm:pt>
    <dgm:pt modelId="{BAE510ED-01D0-4AF5-A5CE-D8C24F4254B4}" type="parTrans" cxnId="{C81DCE8A-720F-44B5-9D4F-14DED119D0EA}">
      <dgm:prSet/>
      <dgm:spPr/>
      <dgm:t>
        <a:bodyPr/>
        <a:lstStyle/>
        <a:p>
          <a:endParaRPr lang="en-US"/>
        </a:p>
      </dgm:t>
    </dgm:pt>
    <dgm:pt modelId="{F843D075-8C2B-4A3B-AF5D-406872542C9C}" type="sibTrans" cxnId="{C81DCE8A-720F-44B5-9D4F-14DED119D0EA}">
      <dgm:prSet/>
      <dgm:spPr/>
      <dgm:t>
        <a:bodyPr/>
        <a:lstStyle/>
        <a:p>
          <a:endParaRPr lang="en-US"/>
        </a:p>
      </dgm:t>
    </dgm:pt>
    <dgm:pt modelId="{3E4E5C72-E5F9-0448-9B09-1957BE8B3556}" type="pres">
      <dgm:prSet presAssocID="{FB9F465A-17F1-419D-9FBA-D48FE907399A}" presName="vert0" presStyleCnt="0">
        <dgm:presLayoutVars>
          <dgm:dir/>
          <dgm:animOne val="branch"/>
          <dgm:animLvl val="lvl"/>
        </dgm:presLayoutVars>
      </dgm:prSet>
      <dgm:spPr/>
    </dgm:pt>
    <dgm:pt modelId="{6CB098FC-DB78-BD40-A6D8-51ECD8D342FB}" type="pres">
      <dgm:prSet presAssocID="{C63AC7E1-7481-4238-A6D5-EF2C144D6B2B}" presName="thickLine" presStyleLbl="alignNode1" presStyleIdx="0" presStyleCnt="6"/>
      <dgm:spPr/>
    </dgm:pt>
    <dgm:pt modelId="{D9C75BF9-8AC8-AE4E-A344-8A5E4879B754}" type="pres">
      <dgm:prSet presAssocID="{C63AC7E1-7481-4238-A6D5-EF2C144D6B2B}" presName="horz1" presStyleCnt="0"/>
      <dgm:spPr/>
    </dgm:pt>
    <dgm:pt modelId="{0366D907-A2A9-304A-8C27-318B31D4078A}" type="pres">
      <dgm:prSet presAssocID="{C63AC7E1-7481-4238-A6D5-EF2C144D6B2B}" presName="tx1" presStyleLbl="revTx" presStyleIdx="0" presStyleCnt="6"/>
      <dgm:spPr/>
    </dgm:pt>
    <dgm:pt modelId="{2A62EB67-FC91-EF4E-A0C7-710CACE337D2}" type="pres">
      <dgm:prSet presAssocID="{C63AC7E1-7481-4238-A6D5-EF2C144D6B2B}" presName="vert1" presStyleCnt="0"/>
      <dgm:spPr/>
    </dgm:pt>
    <dgm:pt modelId="{6DF45F31-11CA-0E4B-8CD9-86C6F277959A}" type="pres">
      <dgm:prSet presAssocID="{4ECBF20D-9F10-42AE-8C6B-4A0028D55FD6}" presName="thickLine" presStyleLbl="alignNode1" presStyleIdx="1" presStyleCnt="6"/>
      <dgm:spPr/>
    </dgm:pt>
    <dgm:pt modelId="{5F53B1F4-68B8-2649-A108-E599AC5EE80B}" type="pres">
      <dgm:prSet presAssocID="{4ECBF20D-9F10-42AE-8C6B-4A0028D55FD6}" presName="horz1" presStyleCnt="0"/>
      <dgm:spPr/>
    </dgm:pt>
    <dgm:pt modelId="{F174EA85-D26F-1B45-8305-4E6B2B6B6667}" type="pres">
      <dgm:prSet presAssocID="{4ECBF20D-9F10-42AE-8C6B-4A0028D55FD6}" presName="tx1" presStyleLbl="revTx" presStyleIdx="1" presStyleCnt="6"/>
      <dgm:spPr/>
    </dgm:pt>
    <dgm:pt modelId="{B4463CE1-A32A-6C47-AF1A-E6C2E8320734}" type="pres">
      <dgm:prSet presAssocID="{4ECBF20D-9F10-42AE-8C6B-4A0028D55FD6}" presName="vert1" presStyleCnt="0"/>
      <dgm:spPr/>
    </dgm:pt>
    <dgm:pt modelId="{0DDF6706-773D-304D-87A9-8912E185E426}" type="pres">
      <dgm:prSet presAssocID="{C5E9CF0B-A96B-48CA-95D6-A57F1ED08699}" presName="thickLine" presStyleLbl="alignNode1" presStyleIdx="2" presStyleCnt="6"/>
      <dgm:spPr/>
    </dgm:pt>
    <dgm:pt modelId="{067879F1-4DDA-0A47-8036-CCB8AE3F67A5}" type="pres">
      <dgm:prSet presAssocID="{C5E9CF0B-A96B-48CA-95D6-A57F1ED08699}" presName="horz1" presStyleCnt="0"/>
      <dgm:spPr/>
    </dgm:pt>
    <dgm:pt modelId="{35C75574-6053-544F-AF24-760F0EC4F812}" type="pres">
      <dgm:prSet presAssocID="{C5E9CF0B-A96B-48CA-95D6-A57F1ED08699}" presName="tx1" presStyleLbl="revTx" presStyleIdx="2" presStyleCnt="6"/>
      <dgm:spPr/>
    </dgm:pt>
    <dgm:pt modelId="{46200E04-4D20-534D-B99E-AE03C20FA2A5}" type="pres">
      <dgm:prSet presAssocID="{C5E9CF0B-A96B-48CA-95D6-A57F1ED08699}" presName="vert1" presStyleCnt="0"/>
      <dgm:spPr/>
    </dgm:pt>
    <dgm:pt modelId="{FEE3F31F-19E7-EC48-8F9A-AFEF5CFB4855}" type="pres">
      <dgm:prSet presAssocID="{8008B7DE-5FFA-410E-85F2-35DDCA8167CE}" presName="thickLine" presStyleLbl="alignNode1" presStyleIdx="3" presStyleCnt="6"/>
      <dgm:spPr/>
    </dgm:pt>
    <dgm:pt modelId="{8A346454-59BA-2B4F-BFFC-FCCC06D873E9}" type="pres">
      <dgm:prSet presAssocID="{8008B7DE-5FFA-410E-85F2-35DDCA8167CE}" presName="horz1" presStyleCnt="0"/>
      <dgm:spPr/>
    </dgm:pt>
    <dgm:pt modelId="{E1D70A9F-273A-B045-8999-2649B88CC972}" type="pres">
      <dgm:prSet presAssocID="{8008B7DE-5FFA-410E-85F2-35DDCA8167CE}" presName="tx1" presStyleLbl="revTx" presStyleIdx="3" presStyleCnt="6"/>
      <dgm:spPr/>
    </dgm:pt>
    <dgm:pt modelId="{8E8E1AFA-84E6-D348-9E5B-9657C71B6C0B}" type="pres">
      <dgm:prSet presAssocID="{8008B7DE-5FFA-410E-85F2-35DDCA8167CE}" presName="vert1" presStyleCnt="0"/>
      <dgm:spPr/>
    </dgm:pt>
    <dgm:pt modelId="{8BE6C81C-E1C6-0840-A469-BCD7A1C9E00A}" type="pres">
      <dgm:prSet presAssocID="{551966A3-6B81-428B-80C2-B64CA20514F6}" presName="thickLine" presStyleLbl="alignNode1" presStyleIdx="4" presStyleCnt="6"/>
      <dgm:spPr/>
    </dgm:pt>
    <dgm:pt modelId="{BE31ECA3-F4F4-184F-B0BF-63B8CF32AD1D}" type="pres">
      <dgm:prSet presAssocID="{551966A3-6B81-428B-80C2-B64CA20514F6}" presName="horz1" presStyleCnt="0"/>
      <dgm:spPr/>
    </dgm:pt>
    <dgm:pt modelId="{FB4FD4F0-C980-4441-B829-DA59CFC84014}" type="pres">
      <dgm:prSet presAssocID="{551966A3-6B81-428B-80C2-B64CA20514F6}" presName="tx1" presStyleLbl="revTx" presStyleIdx="4" presStyleCnt="6"/>
      <dgm:spPr/>
    </dgm:pt>
    <dgm:pt modelId="{8C23C560-F9C1-104D-907F-18807364CF86}" type="pres">
      <dgm:prSet presAssocID="{551966A3-6B81-428B-80C2-B64CA20514F6}" presName="vert1" presStyleCnt="0"/>
      <dgm:spPr/>
    </dgm:pt>
    <dgm:pt modelId="{BE6F38BD-339D-9646-B511-A9BFA886F341}" type="pres">
      <dgm:prSet presAssocID="{E8182DE9-DB98-4FC4-B550-AC0D07DC897F}" presName="thickLine" presStyleLbl="alignNode1" presStyleIdx="5" presStyleCnt="6"/>
      <dgm:spPr/>
    </dgm:pt>
    <dgm:pt modelId="{17D2B6D1-AF0D-414A-9904-09A8C29E0294}" type="pres">
      <dgm:prSet presAssocID="{E8182DE9-DB98-4FC4-B550-AC0D07DC897F}" presName="horz1" presStyleCnt="0"/>
      <dgm:spPr/>
    </dgm:pt>
    <dgm:pt modelId="{0424476B-01C9-844F-B038-2BE708D4E69C}" type="pres">
      <dgm:prSet presAssocID="{E8182DE9-DB98-4FC4-B550-AC0D07DC897F}" presName="tx1" presStyleLbl="revTx" presStyleIdx="5" presStyleCnt="6"/>
      <dgm:spPr/>
    </dgm:pt>
    <dgm:pt modelId="{298A72CF-AB2B-5E49-8D5D-D9C434CE36F5}" type="pres">
      <dgm:prSet presAssocID="{E8182DE9-DB98-4FC4-B550-AC0D07DC897F}" presName="vert1" presStyleCnt="0"/>
      <dgm:spPr/>
    </dgm:pt>
  </dgm:ptLst>
  <dgm:cxnLst>
    <dgm:cxn modelId="{711E5A17-438A-F946-ADA0-E6FDC49BE581}" type="presOf" srcId="{C63AC7E1-7481-4238-A6D5-EF2C144D6B2B}" destId="{0366D907-A2A9-304A-8C27-318B31D4078A}" srcOrd="0" destOrd="0" presId="urn:microsoft.com/office/officeart/2008/layout/LinedList"/>
    <dgm:cxn modelId="{61E7452A-B65F-4BAA-AA25-47B0EAA9ECCB}" srcId="{FB9F465A-17F1-419D-9FBA-D48FE907399A}" destId="{C63AC7E1-7481-4238-A6D5-EF2C144D6B2B}" srcOrd="0" destOrd="0" parTransId="{BDDBAB32-D440-4BDB-A65D-E6A225461491}" sibTransId="{BD4F0D02-FB64-429D-BD41-6EFA4AD2D2E5}"/>
    <dgm:cxn modelId="{E0001D2B-A0C1-574E-813E-54F871389281}" type="presOf" srcId="{FB9F465A-17F1-419D-9FBA-D48FE907399A}" destId="{3E4E5C72-E5F9-0448-9B09-1957BE8B3556}" srcOrd="0" destOrd="0" presId="urn:microsoft.com/office/officeart/2008/layout/LinedList"/>
    <dgm:cxn modelId="{EE600960-8A8D-EE46-BC3C-2A54FAB4D7A3}" type="presOf" srcId="{4ECBF20D-9F10-42AE-8C6B-4A0028D55FD6}" destId="{F174EA85-D26F-1B45-8305-4E6B2B6B6667}" srcOrd="0" destOrd="0" presId="urn:microsoft.com/office/officeart/2008/layout/LinedList"/>
    <dgm:cxn modelId="{F66B9A48-5130-4A96-B9D5-3A04F7B11B65}" srcId="{FB9F465A-17F1-419D-9FBA-D48FE907399A}" destId="{C5E9CF0B-A96B-48CA-95D6-A57F1ED08699}" srcOrd="2" destOrd="0" parTransId="{13722B22-F871-473A-92B0-8B73EC4DF08D}" sibTransId="{763A2EAC-858E-4097-9405-BAC97261F2D4}"/>
    <dgm:cxn modelId="{E0B32F71-F4EE-9645-A68A-B49A632FCF22}" type="presOf" srcId="{E8182DE9-DB98-4FC4-B550-AC0D07DC897F}" destId="{0424476B-01C9-844F-B038-2BE708D4E69C}" srcOrd="0" destOrd="0" presId="urn:microsoft.com/office/officeart/2008/layout/LinedList"/>
    <dgm:cxn modelId="{C81DCE8A-720F-44B5-9D4F-14DED119D0EA}" srcId="{FB9F465A-17F1-419D-9FBA-D48FE907399A}" destId="{E8182DE9-DB98-4FC4-B550-AC0D07DC897F}" srcOrd="5" destOrd="0" parTransId="{BAE510ED-01D0-4AF5-A5CE-D8C24F4254B4}" sibTransId="{F843D075-8C2B-4A3B-AF5D-406872542C9C}"/>
    <dgm:cxn modelId="{5E15E994-92A2-4AB8-BBC6-F95911D4E5E2}" srcId="{FB9F465A-17F1-419D-9FBA-D48FE907399A}" destId="{551966A3-6B81-428B-80C2-B64CA20514F6}" srcOrd="4" destOrd="0" parTransId="{87835BC7-36B7-4ED9-826A-08BC6F9938AD}" sibTransId="{91DE7F39-0E20-4179-967B-AEEE224405FC}"/>
    <dgm:cxn modelId="{374FBFA1-225F-40F0-8C5E-BEA75497F262}" srcId="{FB9F465A-17F1-419D-9FBA-D48FE907399A}" destId="{8008B7DE-5FFA-410E-85F2-35DDCA8167CE}" srcOrd="3" destOrd="0" parTransId="{6AB75F6F-3572-4570-8867-E8474ECCB477}" sibTransId="{C2BC6ADB-C740-439C-BB49-D6B325647A55}"/>
    <dgm:cxn modelId="{F65820AF-B766-F444-BAFC-2D62C5F2AEA5}" type="presOf" srcId="{8008B7DE-5FFA-410E-85F2-35DDCA8167CE}" destId="{E1D70A9F-273A-B045-8999-2649B88CC972}" srcOrd="0" destOrd="0" presId="urn:microsoft.com/office/officeart/2008/layout/LinedList"/>
    <dgm:cxn modelId="{7B601EB2-E3CA-D74A-99B8-C75EB6E65C56}" type="presOf" srcId="{551966A3-6B81-428B-80C2-B64CA20514F6}" destId="{FB4FD4F0-C980-4441-B829-DA59CFC84014}" srcOrd="0" destOrd="0" presId="urn:microsoft.com/office/officeart/2008/layout/LinedList"/>
    <dgm:cxn modelId="{AD222FBD-E65D-D040-BF9F-44B459BDC656}" type="presOf" srcId="{C5E9CF0B-A96B-48CA-95D6-A57F1ED08699}" destId="{35C75574-6053-544F-AF24-760F0EC4F812}" srcOrd="0" destOrd="0" presId="urn:microsoft.com/office/officeart/2008/layout/LinedList"/>
    <dgm:cxn modelId="{5C0A1BD6-9FD4-4358-8B91-3A2B1FE9AC6B}" srcId="{FB9F465A-17F1-419D-9FBA-D48FE907399A}" destId="{4ECBF20D-9F10-42AE-8C6B-4A0028D55FD6}" srcOrd="1" destOrd="0" parTransId="{4C85DF72-4320-4DFF-88FA-9F6FFE597EB4}" sibTransId="{1AEF7415-FF49-491D-8180-B247A7579253}"/>
    <dgm:cxn modelId="{BCC71454-A440-E941-BA3E-B246C04B40C3}" type="presParOf" srcId="{3E4E5C72-E5F9-0448-9B09-1957BE8B3556}" destId="{6CB098FC-DB78-BD40-A6D8-51ECD8D342FB}" srcOrd="0" destOrd="0" presId="urn:microsoft.com/office/officeart/2008/layout/LinedList"/>
    <dgm:cxn modelId="{41E8AB7C-4F46-8141-AD3C-51085FE8EDD6}" type="presParOf" srcId="{3E4E5C72-E5F9-0448-9B09-1957BE8B3556}" destId="{D9C75BF9-8AC8-AE4E-A344-8A5E4879B754}" srcOrd="1" destOrd="0" presId="urn:microsoft.com/office/officeart/2008/layout/LinedList"/>
    <dgm:cxn modelId="{6B618544-21AF-C842-9ABA-2AC3CBC264CC}" type="presParOf" srcId="{D9C75BF9-8AC8-AE4E-A344-8A5E4879B754}" destId="{0366D907-A2A9-304A-8C27-318B31D4078A}" srcOrd="0" destOrd="0" presId="urn:microsoft.com/office/officeart/2008/layout/LinedList"/>
    <dgm:cxn modelId="{1F2D7792-B819-9748-88A6-FA0E8580F8FA}" type="presParOf" srcId="{D9C75BF9-8AC8-AE4E-A344-8A5E4879B754}" destId="{2A62EB67-FC91-EF4E-A0C7-710CACE337D2}" srcOrd="1" destOrd="0" presId="urn:microsoft.com/office/officeart/2008/layout/LinedList"/>
    <dgm:cxn modelId="{3E6589BB-C2F8-144D-A14E-7C12F76B959B}" type="presParOf" srcId="{3E4E5C72-E5F9-0448-9B09-1957BE8B3556}" destId="{6DF45F31-11CA-0E4B-8CD9-86C6F277959A}" srcOrd="2" destOrd="0" presId="urn:microsoft.com/office/officeart/2008/layout/LinedList"/>
    <dgm:cxn modelId="{994E4D4A-3349-F64D-987A-10BF74AD540B}" type="presParOf" srcId="{3E4E5C72-E5F9-0448-9B09-1957BE8B3556}" destId="{5F53B1F4-68B8-2649-A108-E599AC5EE80B}" srcOrd="3" destOrd="0" presId="urn:microsoft.com/office/officeart/2008/layout/LinedList"/>
    <dgm:cxn modelId="{5F310F51-1F9D-E54E-8FB7-577132A05775}" type="presParOf" srcId="{5F53B1F4-68B8-2649-A108-E599AC5EE80B}" destId="{F174EA85-D26F-1B45-8305-4E6B2B6B6667}" srcOrd="0" destOrd="0" presId="urn:microsoft.com/office/officeart/2008/layout/LinedList"/>
    <dgm:cxn modelId="{6BBAAEA8-2D12-F04D-A7E0-32E6F0BE4F5C}" type="presParOf" srcId="{5F53B1F4-68B8-2649-A108-E599AC5EE80B}" destId="{B4463CE1-A32A-6C47-AF1A-E6C2E8320734}" srcOrd="1" destOrd="0" presId="urn:microsoft.com/office/officeart/2008/layout/LinedList"/>
    <dgm:cxn modelId="{F135C9DC-FBF8-6B41-B7C5-BF2638986605}" type="presParOf" srcId="{3E4E5C72-E5F9-0448-9B09-1957BE8B3556}" destId="{0DDF6706-773D-304D-87A9-8912E185E426}" srcOrd="4" destOrd="0" presId="urn:microsoft.com/office/officeart/2008/layout/LinedList"/>
    <dgm:cxn modelId="{544C522A-292F-414D-A4CF-F325C218D146}" type="presParOf" srcId="{3E4E5C72-E5F9-0448-9B09-1957BE8B3556}" destId="{067879F1-4DDA-0A47-8036-CCB8AE3F67A5}" srcOrd="5" destOrd="0" presId="urn:microsoft.com/office/officeart/2008/layout/LinedList"/>
    <dgm:cxn modelId="{F2E3ED01-8F4D-674F-BEFF-921C929B884C}" type="presParOf" srcId="{067879F1-4DDA-0A47-8036-CCB8AE3F67A5}" destId="{35C75574-6053-544F-AF24-760F0EC4F812}" srcOrd="0" destOrd="0" presId="urn:microsoft.com/office/officeart/2008/layout/LinedList"/>
    <dgm:cxn modelId="{7EB1790D-8106-4446-80DF-694994A51F8A}" type="presParOf" srcId="{067879F1-4DDA-0A47-8036-CCB8AE3F67A5}" destId="{46200E04-4D20-534D-B99E-AE03C20FA2A5}" srcOrd="1" destOrd="0" presId="urn:microsoft.com/office/officeart/2008/layout/LinedList"/>
    <dgm:cxn modelId="{2FC75443-DEE6-A048-B7DE-FA73ECA5150E}" type="presParOf" srcId="{3E4E5C72-E5F9-0448-9B09-1957BE8B3556}" destId="{FEE3F31F-19E7-EC48-8F9A-AFEF5CFB4855}" srcOrd="6" destOrd="0" presId="urn:microsoft.com/office/officeart/2008/layout/LinedList"/>
    <dgm:cxn modelId="{1E562E91-69A9-384B-A3F6-EC57E9265680}" type="presParOf" srcId="{3E4E5C72-E5F9-0448-9B09-1957BE8B3556}" destId="{8A346454-59BA-2B4F-BFFC-FCCC06D873E9}" srcOrd="7" destOrd="0" presId="urn:microsoft.com/office/officeart/2008/layout/LinedList"/>
    <dgm:cxn modelId="{2454FFDA-D42F-C443-B095-2F542968E859}" type="presParOf" srcId="{8A346454-59BA-2B4F-BFFC-FCCC06D873E9}" destId="{E1D70A9F-273A-B045-8999-2649B88CC972}" srcOrd="0" destOrd="0" presId="urn:microsoft.com/office/officeart/2008/layout/LinedList"/>
    <dgm:cxn modelId="{840DA691-B3E8-B846-9D9E-2467FF68EBAA}" type="presParOf" srcId="{8A346454-59BA-2B4F-BFFC-FCCC06D873E9}" destId="{8E8E1AFA-84E6-D348-9E5B-9657C71B6C0B}" srcOrd="1" destOrd="0" presId="urn:microsoft.com/office/officeart/2008/layout/LinedList"/>
    <dgm:cxn modelId="{9E04F5FF-27F0-5A46-B337-799AB97FF4CC}" type="presParOf" srcId="{3E4E5C72-E5F9-0448-9B09-1957BE8B3556}" destId="{8BE6C81C-E1C6-0840-A469-BCD7A1C9E00A}" srcOrd="8" destOrd="0" presId="urn:microsoft.com/office/officeart/2008/layout/LinedList"/>
    <dgm:cxn modelId="{3F5D3F6D-0C06-1840-A9AC-AF683B23934B}" type="presParOf" srcId="{3E4E5C72-E5F9-0448-9B09-1957BE8B3556}" destId="{BE31ECA3-F4F4-184F-B0BF-63B8CF32AD1D}" srcOrd="9" destOrd="0" presId="urn:microsoft.com/office/officeart/2008/layout/LinedList"/>
    <dgm:cxn modelId="{3FFF660D-828B-7144-B18D-6E905563697C}" type="presParOf" srcId="{BE31ECA3-F4F4-184F-B0BF-63B8CF32AD1D}" destId="{FB4FD4F0-C980-4441-B829-DA59CFC84014}" srcOrd="0" destOrd="0" presId="urn:microsoft.com/office/officeart/2008/layout/LinedList"/>
    <dgm:cxn modelId="{B26807F1-CCA6-3144-B0AA-03B81C2A1EBE}" type="presParOf" srcId="{BE31ECA3-F4F4-184F-B0BF-63B8CF32AD1D}" destId="{8C23C560-F9C1-104D-907F-18807364CF86}" srcOrd="1" destOrd="0" presId="urn:microsoft.com/office/officeart/2008/layout/LinedList"/>
    <dgm:cxn modelId="{72047F31-4460-7346-B068-E7C619277DC6}" type="presParOf" srcId="{3E4E5C72-E5F9-0448-9B09-1957BE8B3556}" destId="{BE6F38BD-339D-9646-B511-A9BFA886F341}" srcOrd="10" destOrd="0" presId="urn:microsoft.com/office/officeart/2008/layout/LinedList"/>
    <dgm:cxn modelId="{78B71074-BD50-D04C-8054-B789560E2926}" type="presParOf" srcId="{3E4E5C72-E5F9-0448-9B09-1957BE8B3556}" destId="{17D2B6D1-AF0D-414A-9904-09A8C29E0294}" srcOrd="11" destOrd="0" presId="urn:microsoft.com/office/officeart/2008/layout/LinedList"/>
    <dgm:cxn modelId="{7F6F5DC2-A4CE-F248-A04C-988AEC48E29E}" type="presParOf" srcId="{17D2B6D1-AF0D-414A-9904-09A8C29E0294}" destId="{0424476B-01C9-844F-B038-2BE708D4E69C}" srcOrd="0" destOrd="0" presId="urn:microsoft.com/office/officeart/2008/layout/LinedList"/>
    <dgm:cxn modelId="{67FB0D79-232D-2E46-BA73-2888390A5A66}" type="presParOf" srcId="{17D2B6D1-AF0D-414A-9904-09A8C29E0294}" destId="{298A72CF-AB2B-5E49-8D5D-D9C434CE36F5}"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0894249-358D-4A5B-BCD1-4C2F853B9783}"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9671404D-6314-47DB-9158-0058D7CD08B2}">
      <dgm:prSet/>
      <dgm:spPr/>
      <dgm:t>
        <a:bodyPr/>
        <a:lstStyle/>
        <a:p>
          <a:r>
            <a:rPr lang="en-US"/>
            <a:t>Quantitative </a:t>
          </a:r>
        </a:p>
      </dgm:t>
    </dgm:pt>
    <dgm:pt modelId="{C38CF06B-A5F0-453F-951F-3465B5253E4E}" type="parTrans" cxnId="{0D6C7AF7-03D5-40A6-8405-5697BDA0B996}">
      <dgm:prSet/>
      <dgm:spPr/>
      <dgm:t>
        <a:bodyPr/>
        <a:lstStyle/>
        <a:p>
          <a:endParaRPr lang="en-US"/>
        </a:p>
      </dgm:t>
    </dgm:pt>
    <dgm:pt modelId="{C3064BDC-6A8D-470A-9CF8-9DEE0D0261F8}" type="sibTrans" cxnId="{0D6C7AF7-03D5-40A6-8405-5697BDA0B996}">
      <dgm:prSet/>
      <dgm:spPr/>
      <dgm:t>
        <a:bodyPr/>
        <a:lstStyle/>
        <a:p>
          <a:endParaRPr lang="en-US"/>
        </a:p>
      </dgm:t>
    </dgm:pt>
    <dgm:pt modelId="{9F88CD31-63DE-4A3E-AB24-504340AB6F46}">
      <dgm:prSet/>
      <dgm:spPr/>
      <dgm:t>
        <a:bodyPr/>
        <a:lstStyle/>
        <a:p>
          <a:r>
            <a:rPr lang="en-US"/>
            <a:t>Begins with theory</a:t>
          </a:r>
        </a:p>
      </dgm:t>
    </dgm:pt>
    <dgm:pt modelId="{7BCFC092-B4F3-4435-8C81-7DB1AAA31C3D}" type="parTrans" cxnId="{6EF02412-94DF-4072-8C0C-932C93E223C1}">
      <dgm:prSet/>
      <dgm:spPr/>
      <dgm:t>
        <a:bodyPr/>
        <a:lstStyle/>
        <a:p>
          <a:endParaRPr lang="en-US"/>
        </a:p>
      </dgm:t>
    </dgm:pt>
    <dgm:pt modelId="{38DFEFCC-1AC6-4E3A-9335-75A38A012EE0}" type="sibTrans" cxnId="{6EF02412-94DF-4072-8C0C-932C93E223C1}">
      <dgm:prSet/>
      <dgm:spPr/>
      <dgm:t>
        <a:bodyPr/>
        <a:lstStyle/>
        <a:p>
          <a:endParaRPr lang="en-US"/>
        </a:p>
      </dgm:t>
    </dgm:pt>
    <dgm:pt modelId="{AC303365-CA88-49C1-9A01-1B7549DFB906}">
      <dgm:prSet/>
      <dgm:spPr/>
      <dgm:t>
        <a:bodyPr/>
        <a:lstStyle/>
        <a:p>
          <a:r>
            <a:rPr lang="en-US" b="1"/>
            <a:t>Deductive</a:t>
          </a:r>
          <a:endParaRPr lang="en-US"/>
        </a:p>
      </dgm:t>
    </dgm:pt>
    <dgm:pt modelId="{BB7F93B0-EA31-4529-AD69-5584B79A6FB3}" type="parTrans" cxnId="{028B8C17-96DD-47E3-A90D-E1A6865561FB}">
      <dgm:prSet/>
      <dgm:spPr/>
      <dgm:t>
        <a:bodyPr/>
        <a:lstStyle/>
        <a:p>
          <a:endParaRPr lang="en-US"/>
        </a:p>
      </dgm:t>
    </dgm:pt>
    <dgm:pt modelId="{EB1E1BFA-BCB3-4F44-B817-00EAAA6AA332}" type="sibTrans" cxnId="{028B8C17-96DD-47E3-A90D-E1A6865561FB}">
      <dgm:prSet/>
      <dgm:spPr/>
      <dgm:t>
        <a:bodyPr/>
        <a:lstStyle/>
        <a:p>
          <a:endParaRPr lang="en-US"/>
        </a:p>
      </dgm:t>
    </dgm:pt>
    <dgm:pt modelId="{DB16DF57-5BFA-4D68-80B1-FEC86A7A0EB8}">
      <dgm:prSet/>
      <dgm:spPr/>
      <dgm:t>
        <a:bodyPr/>
        <a:lstStyle/>
        <a:p>
          <a:r>
            <a:rPr lang="en-US"/>
            <a:t>Qualitative </a:t>
          </a:r>
        </a:p>
      </dgm:t>
    </dgm:pt>
    <dgm:pt modelId="{2BB1A817-27EE-49CE-9360-39F5DF7D9959}" type="parTrans" cxnId="{58BD7F47-4F6C-4C1A-82DC-DC151A40045E}">
      <dgm:prSet/>
      <dgm:spPr/>
      <dgm:t>
        <a:bodyPr/>
        <a:lstStyle/>
        <a:p>
          <a:endParaRPr lang="en-US"/>
        </a:p>
      </dgm:t>
    </dgm:pt>
    <dgm:pt modelId="{F57BD6AE-49C0-4749-84AB-13BDD6A53D6C}" type="sibTrans" cxnId="{58BD7F47-4F6C-4C1A-82DC-DC151A40045E}">
      <dgm:prSet/>
      <dgm:spPr/>
      <dgm:t>
        <a:bodyPr/>
        <a:lstStyle/>
        <a:p>
          <a:endParaRPr lang="en-US"/>
        </a:p>
      </dgm:t>
    </dgm:pt>
    <dgm:pt modelId="{F3B7A742-025A-4D07-8E91-DE95B10BF98B}">
      <dgm:prSet/>
      <dgm:spPr/>
      <dgm:t>
        <a:bodyPr/>
        <a:lstStyle/>
        <a:p>
          <a:r>
            <a:rPr lang="en-US"/>
            <a:t>Builds theory</a:t>
          </a:r>
        </a:p>
      </dgm:t>
    </dgm:pt>
    <dgm:pt modelId="{C1688892-B2D4-42D0-AC37-4EE82C574196}" type="parTrans" cxnId="{FBE8C179-7041-436B-8D0F-B5D93DBFD6AF}">
      <dgm:prSet/>
      <dgm:spPr/>
      <dgm:t>
        <a:bodyPr/>
        <a:lstStyle/>
        <a:p>
          <a:endParaRPr lang="en-US"/>
        </a:p>
      </dgm:t>
    </dgm:pt>
    <dgm:pt modelId="{B9F7D3E3-0A5B-441E-BC03-5BBB2D4291B7}" type="sibTrans" cxnId="{FBE8C179-7041-436B-8D0F-B5D93DBFD6AF}">
      <dgm:prSet/>
      <dgm:spPr/>
      <dgm:t>
        <a:bodyPr/>
        <a:lstStyle/>
        <a:p>
          <a:endParaRPr lang="en-US"/>
        </a:p>
      </dgm:t>
    </dgm:pt>
    <dgm:pt modelId="{7E841BA6-2661-46AF-BF3B-220E2CE0E1FC}">
      <dgm:prSet/>
      <dgm:spPr/>
      <dgm:t>
        <a:bodyPr/>
        <a:lstStyle/>
        <a:p>
          <a:r>
            <a:rPr lang="en-US" b="1"/>
            <a:t>Inductive</a:t>
          </a:r>
          <a:r>
            <a:rPr lang="en-US"/>
            <a:t> </a:t>
          </a:r>
        </a:p>
      </dgm:t>
    </dgm:pt>
    <dgm:pt modelId="{8E67985B-4779-4187-843E-12C5B3E619B3}" type="parTrans" cxnId="{66E7D444-76D8-4C3A-849F-2C517A6A5DAC}">
      <dgm:prSet/>
      <dgm:spPr/>
      <dgm:t>
        <a:bodyPr/>
        <a:lstStyle/>
        <a:p>
          <a:endParaRPr lang="en-US"/>
        </a:p>
      </dgm:t>
    </dgm:pt>
    <dgm:pt modelId="{EDD29132-3724-4218-8627-303CA3EEE38B}" type="sibTrans" cxnId="{66E7D444-76D8-4C3A-849F-2C517A6A5DAC}">
      <dgm:prSet/>
      <dgm:spPr/>
      <dgm:t>
        <a:bodyPr/>
        <a:lstStyle/>
        <a:p>
          <a:endParaRPr lang="en-US"/>
        </a:p>
      </dgm:t>
    </dgm:pt>
    <dgm:pt modelId="{F666DE12-E9F1-DE4A-A332-23A130260BD2}">
      <dgm:prSet/>
      <dgm:spPr/>
      <dgm:t>
        <a:bodyPr/>
        <a:lstStyle/>
        <a:p>
          <a:r>
            <a:rPr lang="en-US"/>
            <a:t>Examines hypothetical relationships</a:t>
          </a:r>
        </a:p>
      </dgm:t>
    </dgm:pt>
    <dgm:pt modelId="{5A54904A-38DF-1144-BA73-59B4062658E4}" type="parTrans" cxnId="{E1AE1FD8-8781-1E40-8960-B5DB5EF11FB6}">
      <dgm:prSet/>
      <dgm:spPr/>
      <dgm:t>
        <a:bodyPr/>
        <a:lstStyle/>
        <a:p>
          <a:endParaRPr lang="en-US"/>
        </a:p>
      </dgm:t>
    </dgm:pt>
    <dgm:pt modelId="{9D24D013-E4C7-0244-BCB8-61C532B432F9}" type="sibTrans" cxnId="{E1AE1FD8-8781-1E40-8960-B5DB5EF11FB6}">
      <dgm:prSet/>
      <dgm:spPr/>
      <dgm:t>
        <a:bodyPr/>
        <a:lstStyle/>
        <a:p>
          <a:endParaRPr lang="en-US"/>
        </a:p>
      </dgm:t>
    </dgm:pt>
    <dgm:pt modelId="{67521959-127E-AA43-BFDC-085F3F4006ED}">
      <dgm:prSet/>
      <dgm:spPr/>
      <dgm:t>
        <a:bodyPr/>
        <a:lstStyle/>
        <a:p>
          <a:r>
            <a:rPr lang="en-US"/>
            <a:t>Starts from observations and open questions to forming general conclusions </a:t>
          </a:r>
        </a:p>
      </dgm:t>
    </dgm:pt>
    <dgm:pt modelId="{A6B26B9D-A3A7-244C-976F-42D6EBAA0169}" type="parTrans" cxnId="{858132CD-167D-6E4A-870D-790C176BBEC1}">
      <dgm:prSet/>
      <dgm:spPr/>
      <dgm:t>
        <a:bodyPr/>
        <a:lstStyle/>
        <a:p>
          <a:endParaRPr lang="en-US"/>
        </a:p>
      </dgm:t>
    </dgm:pt>
    <dgm:pt modelId="{E43D24D3-40C6-EA4D-B725-E922AC1B8B8D}" type="sibTrans" cxnId="{858132CD-167D-6E4A-870D-790C176BBEC1}">
      <dgm:prSet/>
      <dgm:spPr/>
      <dgm:t>
        <a:bodyPr/>
        <a:lstStyle/>
        <a:p>
          <a:endParaRPr lang="en-US"/>
        </a:p>
      </dgm:t>
    </dgm:pt>
    <dgm:pt modelId="{A7E48911-91C5-5B4B-8A58-EEB619E01312}" type="pres">
      <dgm:prSet presAssocID="{50894249-358D-4A5B-BCD1-4C2F853B9783}" presName="linear" presStyleCnt="0">
        <dgm:presLayoutVars>
          <dgm:animLvl val="lvl"/>
          <dgm:resizeHandles val="exact"/>
        </dgm:presLayoutVars>
      </dgm:prSet>
      <dgm:spPr/>
    </dgm:pt>
    <dgm:pt modelId="{4A901C41-1729-6B4C-8F2B-AF39FEE7FCDE}" type="pres">
      <dgm:prSet presAssocID="{9671404D-6314-47DB-9158-0058D7CD08B2}" presName="parentText" presStyleLbl="node1" presStyleIdx="0" presStyleCnt="2">
        <dgm:presLayoutVars>
          <dgm:chMax val="0"/>
          <dgm:bulletEnabled val="1"/>
        </dgm:presLayoutVars>
      </dgm:prSet>
      <dgm:spPr/>
    </dgm:pt>
    <dgm:pt modelId="{BD882716-AAF8-AF4E-B831-D38F371327BB}" type="pres">
      <dgm:prSet presAssocID="{9671404D-6314-47DB-9158-0058D7CD08B2}" presName="childText" presStyleLbl="revTx" presStyleIdx="0" presStyleCnt="2">
        <dgm:presLayoutVars>
          <dgm:bulletEnabled val="1"/>
        </dgm:presLayoutVars>
      </dgm:prSet>
      <dgm:spPr/>
    </dgm:pt>
    <dgm:pt modelId="{DEAF701E-0630-3943-BACB-2AD087DAD5AF}" type="pres">
      <dgm:prSet presAssocID="{DB16DF57-5BFA-4D68-80B1-FEC86A7A0EB8}" presName="parentText" presStyleLbl="node1" presStyleIdx="1" presStyleCnt="2">
        <dgm:presLayoutVars>
          <dgm:chMax val="0"/>
          <dgm:bulletEnabled val="1"/>
        </dgm:presLayoutVars>
      </dgm:prSet>
      <dgm:spPr/>
    </dgm:pt>
    <dgm:pt modelId="{BA3B53E2-75C0-7A49-B91A-5C072C3520C2}" type="pres">
      <dgm:prSet presAssocID="{DB16DF57-5BFA-4D68-80B1-FEC86A7A0EB8}" presName="childText" presStyleLbl="revTx" presStyleIdx="1" presStyleCnt="2">
        <dgm:presLayoutVars>
          <dgm:bulletEnabled val="1"/>
        </dgm:presLayoutVars>
      </dgm:prSet>
      <dgm:spPr/>
    </dgm:pt>
  </dgm:ptLst>
  <dgm:cxnLst>
    <dgm:cxn modelId="{14BA390D-FEAF-E44C-BDA5-441ACBDB1191}" type="presOf" srcId="{AC303365-CA88-49C1-9A01-1B7549DFB906}" destId="{BD882716-AAF8-AF4E-B831-D38F371327BB}" srcOrd="0" destOrd="2" presId="urn:microsoft.com/office/officeart/2005/8/layout/vList2"/>
    <dgm:cxn modelId="{6EF02412-94DF-4072-8C0C-932C93E223C1}" srcId="{9671404D-6314-47DB-9158-0058D7CD08B2}" destId="{9F88CD31-63DE-4A3E-AB24-504340AB6F46}" srcOrd="0" destOrd="0" parTransId="{7BCFC092-B4F3-4435-8C81-7DB1AAA31C3D}" sibTransId="{38DFEFCC-1AC6-4E3A-9335-75A38A012EE0}"/>
    <dgm:cxn modelId="{028B8C17-96DD-47E3-A90D-E1A6865561FB}" srcId="{9671404D-6314-47DB-9158-0058D7CD08B2}" destId="{AC303365-CA88-49C1-9A01-1B7549DFB906}" srcOrd="2" destOrd="0" parTransId="{BB7F93B0-EA31-4529-AD69-5584B79A6FB3}" sibTransId="{EB1E1BFA-BCB3-4F44-B817-00EAAA6AA332}"/>
    <dgm:cxn modelId="{49D60243-8449-BB40-A457-3A6220D63D3B}" type="presOf" srcId="{F3B7A742-025A-4D07-8E91-DE95B10BF98B}" destId="{BA3B53E2-75C0-7A49-B91A-5C072C3520C2}" srcOrd="0" destOrd="0" presId="urn:microsoft.com/office/officeart/2005/8/layout/vList2"/>
    <dgm:cxn modelId="{66E7D444-76D8-4C3A-849F-2C517A6A5DAC}" srcId="{DB16DF57-5BFA-4D68-80B1-FEC86A7A0EB8}" destId="{7E841BA6-2661-46AF-BF3B-220E2CE0E1FC}" srcOrd="2" destOrd="0" parTransId="{8E67985B-4779-4187-843E-12C5B3E619B3}" sibTransId="{EDD29132-3724-4218-8627-303CA3EEE38B}"/>
    <dgm:cxn modelId="{58BD7F47-4F6C-4C1A-82DC-DC151A40045E}" srcId="{50894249-358D-4A5B-BCD1-4C2F853B9783}" destId="{DB16DF57-5BFA-4D68-80B1-FEC86A7A0EB8}" srcOrd="1" destOrd="0" parTransId="{2BB1A817-27EE-49CE-9360-39F5DF7D9959}" sibTransId="{F57BD6AE-49C0-4749-84AB-13BDD6A53D6C}"/>
    <dgm:cxn modelId="{E80A6673-7D66-1445-A931-722D58EBC879}" type="presOf" srcId="{DB16DF57-5BFA-4D68-80B1-FEC86A7A0EB8}" destId="{DEAF701E-0630-3943-BACB-2AD087DAD5AF}" srcOrd="0" destOrd="0" presId="urn:microsoft.com/office/officeart/2005/8/layout/vList2"/>
    <dgm:cxn modelId="{4E6C7D77-2ACE-D847-BB50-A590B2B95F3A}" type="presOf" srcId="{67521959-127E-AA43-BFDC-085F3F4006ED}" destId="{BA3B53E2-75C0-7A49-B91A-5C072C3520C2}" srcOrd="0" destOrd="1" presId="urn:microsoft.com/office/officeart/2005/8/layout/vList2"/>
    <dgm:cxn modelId="{FBE8C179-7041-436B-8D0F-B5D93DBFD6AF}" srcId="{DB16DF57-5BFA-4D68-80B1-FEC86A7A0EB8}" destId="{F3B7A742-025A-4D07-8E91-DE95B10BF98B}" srcOrd="0" destOrd="0" parTransId="{C1688892-B2D4-42D0-AC37-4EE82C574196}" sibTransId="{B9F7D3E3-0A5B-441E-BC03-5BBB2D4291B7}"/>
    <dgm:cxn modelId="{255A1D8E-4474-FB40-9AFB-0A686C062F0F}" type="presOf" srcId="{F666DE12-E9F1-DE4A-A332-23A130260BD2}" destId="{BD882716-AAF8-AF4E-B831-D38F371327BB}" srcOrd="0" destOrd="1" presId="urn:microsoft.com/office/officeart/2005/8/layout/vList2"/>
    <dgm:cxn modelId="{C350C994-8EFE-6F40-8C75-0BCCD0969C00}" type="presOf" srcId="{9F88CD31-63DE-4A3E-AB24-504340AB6F46}" destId="{BD882716-AAF8-AF4E-B831-D38F371327BB}" srcOrd="0" destOrd="0" presId="urn:microsoft.com/office/officeart/2005/8/layout/vList2"/>
    <dgm:cxn modelId="{111A6F9E-0ECA-514B-810D-B56171AAB2EA}" type="presOf" srcId="{9671404D-6314-47DB-9158-0058D7CD08B2}" destId="{4A901C41-1729-6B4C-8F2B-AF39FEE7FCDE}" srcOrd="0" destOrd="0" presId="urn:microsoft.com/office/officeart/2005/8/layout/vList2"/>
    <dgm:cxn modelId="{1CBF6CA0-5DDC-3D44-8E7A-85A9AD3E3F85}" type="presOf" srcId="{7E841BA6-2661-46AF-BF3B-220E2CE0E1FC}" destId="{BA3B53E2-75C0-7A49-B91A-5C072C3520C2}" srcOrd="0" destOrd="2" presId="urn:microsoft.com/office/officeart/2005/8/layout/vList2"/>
    <dgm:cxn modelId="{BCEFFCAC-D8EC-8B44-9630-E73A22AEC066}" type="presOf" srcId="{50894249-358D-4A5B-BCD1-4C2F853B9783}" destId="{A7E48911-91C5-5B4B-8A58-EEB619E01312}" srcOrd="0" destOrd="0" presId="urn:microsoft.com/office/officeart/2005/8/layout/vList2"/>
    <dgm:cxn modelId="{858132CD-167D-6E4A-870D-790C176BBEC1}" srcId="{DB16DF57-5BFA-4D68-80B1-FEC86A7A0EB8}" destId="{67521959-127E-AA43-BFDC-085F3F4006ED}" srcOrd="1" destOrd="0" parTransId="{A6B26B9D-A3A7-244C-976F-42D6EBAA0169}" sibTransId="{E43D24D3-40C6-EA4D-B725-E922AC1B8B8D}"/>
    <dgm:cxn modelId="{E1AE1FD8-8781-1E40-8960-B5DB5EF11FB6}" srcId="{9671404D-6314-47DB-9158-0058D7CD08B2}" destId="{F666DE12-E9F1-DE4A-A332-23A130260BD2}" srcOrd="1" destOrd="0" parTransId="{5A54904A-38DF-1144-BA73-59B4062658E4}" sibTransId="{9D24D013-E4C7-0244-BCB8-61C532B432F9}"/>
    <dgm:cxn modelId="{0D6C7AF7-03D5-40A6-8405-5697BDA0B996}" srcId="{50894249-358D-4A5B-BCD1-4C2F853B9783}" destId="{9671404D-6314-47DB-9158-0058D7CD08B2}" srcOrd="0" destOrd="0" parTransId="{C38CF06B-A5F0-453F-951F-3465B5253E4E}" sibTransId="{C3064BDC-6A8D-470A-9CF8-9DEE0D0261F8}"/>
    <dgm:cxn modelId="{FC05BA4A-FDEB-334F-A0FA-1D88EA252F75}" type="presParOf" srcId="{A7E48911-91C5-5B4B-8A58-EEB619E01312}" destId="{4A901C41-1729-6B4C-8F2B-AF39FEE7FCDE}" srcOrd="0" destOrd="0" presId="urn:microsoft.com/office/officeart/2005/8/layout/vList2"/>
    <dgm:cxn modelId="{F95B7399-0696-CF4E-BF8B-32709B5F101D}" type="presParOf" srcId="{A7E48911-91C5-5B4B-8A58-EEB619E01312}" destId="{BD882716-AAF8-AF4E-B831-D38F371327BB}" srcOrd="1" destOrd="0" presId="urn:microsoft.com/office/officeart/2005/8/layout/vList2"/>
    <dgm:cxn modelId="{748FE5C0-35A3-C64F-AF4B-5F33A45AE008}" type="presParOf" srcId="{A7E48911-91C5-5B4B-8A58-EEB619E01312}" destId="{DEAF701E-0630-3943-BACB-2AD087DAD5AF}" srcOrd="2" destOrd="0" presId="urn:microsoft.com/office/officeart/2005/8/layout/vList2"/>
    <dgm:cxn modelId="{A6B2C7DB-4935-FC41-8C06-A9EEB6BFF4C9}" type="presParOf" srcId="{A7E48911-91C5-5B4B-8A58-EEB619E01312}" destId="{BA3B53E2-75C0-7A49-B91A-5C072C3520C2}" srcOrd="3"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B9D0510-5856-4566-96FF-65AC29631068}"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8FF4A61B-1316-489C-91A0-50F3CD4A19DC}">
      <dgm:prSet/>
      <dgm:spPr/>
      <dgm:t>
        <a:bodyPr/>
        <a:lstStyle/>
        <a:p>
          <a:r>
            <a:rPr lang="en-US"/>
            <a:t>Quantitative Research</a:t>
          </a:r>
        </a:p>
      </dgm:t>
    </dgm:pt>
    <dgm:pt modelId="{C86E5EAE-EA64-49CD-9FC2-DA488718E4FC}" type="parTrans" cxnId="{87ED67B7-B7B5-415E-8AF6-FC9C7BDD2110}">
      <dgm:prSet/>
      <dgm:spPr/>
      <dgm:t>
        <a:bodyPr/>
        <a:lstStyle/>
        <a:p>
          <a:endParaRPr lang="en-US"/>
        </a:p>
      </dgm:t>
    </dgm:pt>
    <dgm:pt modelId="{A91A476B-6A83-4F2C-9B6B-D89B1C5961D5}" type="sibTrans" cxnId="{87ED67B7-B7B5-415E-8AF6-FC9C7BDD2110}">
      <dgm:prSet/>
      <dgm:spPr/>
      <dgm:t>
        <a:bodyPr/>
        <a:lstStyle/>
        <a:p>
          <a:endParaRPr lang="en-US"/>
        </a:p>
      </dgm:t>
    </dgm:pt>
    <dgm:pt modelId="{47B7632C-3F6E-4C61-B9BF-1BE9AD133CFF}">
      <dgm:prSet/>
      <dgm:spPr/>
      <dgm:t>
        <a:bodyPr/>
        <a:lstStyle/>
        <a:p>
          <a:r>
            <a:rPr lang="en-US"/>
            <a:t>Qualitative methods</a:t>
          </a:r>
        </a:p>
      </dgm:t>
    </dgm:pt>
    <dgm:pt modelId="{358207F0-12AA-4D22-AA28-7F56AF26C973}" type="parTrans" cxnId="{BED66CDF-DE80-408A-8439-B055F8DEFA9A}">
      <dgm:prSet/>
      <dgm:spPr/>
      <dgm:t>
        <a:bodyPr/>
        <a:lstStyle/>
        <a:p>
          <a:endParaRPr lang="en-US"/>
        </a:p>
      </dgm:t>
    </dgm:pt>
    <dgm:pt modelId="{D1A8B7C8-E386-4E97-B05A-B898C13DE5D2}" type="sibTrans" cxnId="{BED66CDF-DE80-408A-8439-B055F8DEFA9A}">
      <dgm:prSet/>
      <dgm:spPr/>
      <dgm:t>
        <a:bodyPr/>
        <a:lstStyle/>
        <a:p>
          <a:endParaRPr lang="en-US"/>
        </a:p>
      </dgm:t>
    </dgm:pt>
    <dgm:pt modelId="{8C9AB2E8-B371-964D-A7C8-5D38EDB659AC}">
      <dgm:prSet/>
      <dgm:spPr/>
      <dgm:t>
        <a:bodyPr/>
        <a:lstStyle/>
        <a:p>
          <a:r>
            <a:rPr lang="en-US" b="1"/>
            <a:t>Produces hard</a:t>
          </a:r>
          <a:r>
            <a:rPr lang="en-US"/>
            <a:t>, </a:t>
          </a:r>
          <a:r>
            <a:rPr lang="en-US" b="1"/>
            <a:t>factual</a:t>
          </a:r>
          <a:r>
            <a:rPr lang="en-US"/>
            <a:t>, </a:t>
          </a:r>
          <a:r>
            <a:rPr lang="en-US" b="1"/>
            <a:t>reliable </a:t>
          </a:r>
          <a:r>
            <a:rPr lang="en-US"/>
            <a:t>outcome</a:t>
          </a:r>
        </a:p>
      </dgm:t>
    </dgm:pt>
    <dgm:pt modelId="{2481A079-83DE-5C4B-8FB9-864DD15E6E83}" type="parTrans" cxnId="{4EDAEE6D-9815-AB41-94BB-00DD32A2B595}">
      <dgm:prSet/>
      <dgm:spPr/>
      <dgm:t>
        <a:bodyPr/>
        <a:lstStyle/>
        <a:p>
          <a:endParaRPr lang="en-US"/>
        </a:p>
      </dgm:t>
    </dgm:pt>
    <dgm:pt modelId="{E0ED77E9-7A29-EA46-8CCD-600137DEDB89}" type="sibTrans" cxnId="{4EDAEE6D-9815-AB41-94BB-00DD32A2B595}">
      <dgm:prSet/>
      <dgm:spPr/>
      <dgm:t>
        <a:bodyPr/>
        <a:lstStyle/>
        <a:p>
          <a:endParaRPr lang="en-US"/>
        </a:p>
      </dgm:t>
    </dgm:pt>
    <dgm:pt modelId="{28C62E7D-3581-8847-B429-9C2579537A97}">
      <dgm:prSet/>
      <dgm:spPr/>
      <dgm:t>
        <a:bodyPr/>
        <a:lstStyle/>
        <a:p>
          <a:r>
            <a:rPr lang="en-US"/>
            <a:t>Most quantitative studies lack contextual detail and reflect a limited range of responses </a:t>
          </a:r>
        </a:p>
      </dgm:t>
    </dgm:pt>
    <dgm:pt modelId="{7004326F-7496-E84A-83C0-CE38398770B4}" type="parTrans" cxnId="{AA9F0D1D-0334-5641-AB79-0E335D97E07B}">
      <dgm:prSet/>
      <dgm:spPr/>
      <dgm:t>
        <a:bodyPr/>
        <a:lstStyle/>
        <a:p>
          <a:endParaRPr lang="en-US"/>
        </a:p>
      </dgm:t>
    </dgm:pt>
    <dgm:pt modelId="{B412E716-76DD-EB4F-AA84-FDD9FA60F5DE}" type="sibTrans" cxnId="{AA9F0D1D-0334-5641-AB79-0E335D97E07B}">
      <dgm:prSet/>
      <dgm:spPr/>
      <dgm:t>
        <a:bodyPr/>
        <a:lstStyle/>
        <a:p>
          <a:endParaRPr lang="en-US"/>
        </a:p>
      </dgm:t>
    </dgm:pt>
    <dgm:pt modelId="{37FFD45B-C8D7-6244-9314-1D3CD6E36AF6}">
      <dgm:prSet/>
      <dgm:spPr/>
      <dgm:t>
        <a:bodyPr/>
        <a:lstStyle/>
        <a:p>
          <a:r>
            <a:rPr lang="en-US"/>
            <a:t>G</a:t>
          </a:r>
          <a:r>
            <a:rPr lang="en-US" b="1"/>
            <a:t>eneralizable</a:t>
          </a:r>
          <a:endParaRPr lang="en-US"/>
        </a:p>
      </dgm:t>
    </dgm:pt>
    <dgm:pt modelId="{B619CA29-AF4B-1D4B-B5C6-2F69CB762195}" type="parTrans" cxnId="{DAE27098-B5AA-A14B-A168-91F7FE5F8125}">
      <dgm:prSet/>
      <dgm:spPr/>
      <dgm:t>
        <a:bodyPr/>
        <a:lstStyle/>
        <a:p>
          <a:endParaRPr lang="en-US"/>
        </a:p>
      </dgm:t>
    </dgm:pt>
    <dgm:pt modelId="{77C0F958-7653-1B41-A1AC-F88622E3F338}" type="sibTrans" cxnId="{DAE27098-B5AA-A14B-A168-91F7FE5F8125}">
      <dgm:prSet/>
      <dgm:spPr/>
      <dgm:t>
        <a:bodyPr/>
        <a:lstStyle/>
        <a:p>
          <a:endParaRPr lang="en-US"/>
        </a:p>
      </dgm:t>
    </dgm:pt>
    <dgm:pt modelId="{6D6DEC47-FC92-304C-8495-2907A649B59A}">
      <dgm:prSet/>
      <dgm:spPr/>
      <dgm:t>
        <a:bodyPr/>
        <a:lstStyle/>
        <a:p>
          <a:r>
            <a:rPr lang="en-US" b="1"/>
            <a:t>Elicit rich</a:t>
          </a:r>
          <a:endParaRPr lang="en-US"/>
        </a:p>
      </dgm:t>
    </dgm:pt>
    <dgm:pt modelId="{90FADDAE-E5D9-1449-9107-F82247A986ED}" type="parTrans" cxnId="{405AE3F8-C930-4B45-B0E3-96922F2224A1}">
      <dgm:prSet/>
      <dgm:spPr/>
      <dgm:t>
        <a:bodyPr/>
        <a:lstStyle/>
        <a:p>
          <a:endParaRPr lang="en-US"/>
        </a:p>
      </dgm:t>
    </dgm:pt>
    <dgm:pt modelId="{F7B3CD38-1672-7D48-BCEA-45D32FDE933F}" type="sibTrans" cxnId="{405AE3F8-C930-4B45-B0E3-96922F2224A1}">
      <dgm:prSet/>
      <dgm:spPr/>
      <dgm:t>
        <a:bodyPr/>
        <a:lstStyle/>
        <a:p>
          <a:endParaRPr lang="en-US"/>
        </a:p>
      </dgm:t>
    </dgm:pt>
    <dgm:pt modelId="{5F9914FF-71F8-7948-9CC3-451DFD802A2D}">
      <dgm:prSet/>
      <dgm:spPr/>
      <dgm:t>
        <a:bodyPr/>
        <a:lstStyle/>
        <a:p>
          <a:r>
            <a:rPr lang="en-US" b="1"/>
            <a:t>Contextual </a:t>
          </a:r>
          <a:r>
            <a:rPr lang="en-US"/>
            <a:t>data</a:t>
          </a:r>
        </a:p>
      </dgm:t>
    </dgm:pt>
    <dgm:pt modelId="{F5E8A70E-DE1C-464D-AA4A-2E218D7E8A8F}" type="parTrans" cxnId="{033F0E03-E75D-BF46-8C6C-94C1A671A575}">
      <dgm:prSet/>
      <dgm:spPr/>
      <dgm:t>
        <a:bodyPr/>
        <a:lstStyle/>
        <a:p>
          <a:endParaRPr lang="en-US"/>
        </a:p>
      </dgm:t>
    </dgm:pt>
    <dgm:pt modelId="{C94214D8-1FD2-3644-A545-B4A6C9E58E46}" type="sibTrans" cxnId="{033F0E03-E75D-BF46-8C6C-94C1A671A575}">
      <dgm:prSet/>
      <dgm:spPr/>
      <dgm:t>
        <a:bodyPr/>
        <a:lstStyle/>
        <a:p>
          <a:endParaRPr lang="en-US"/>
        </a:p>
      </dgm:t>
    </dgm:pt>
    <dgm:pt modelId="{F94C493D-BCB0-E045-BC79-0C0EC7287910}">
      <dgm:prSet/>
      <dgm:spPr/>
      <dgm:t>
        <a:bodyPr/>
        <a:lstStyle/>
        <a:p>
          <a:r>
            <a:rPr lang="en-US"/>
            <a:t>Small samples</a:t>
          </a:r>
        </a:p>
      </dgm:t>
    </dgm:pt>
    <dgm:pt modelId="{127B7E67-5CAF-AE49-BE82-1E65CD2B9B1F}" type="parTrans" cxnId="{A1247173-576D-DA46-8AE6-5804C0DC5876}">
      <dgm:prSet/>
      <dgm:spPr/>
      <dgm:t>
        <a:bodyPr/>
        <a:lstStyle/>
        <a:p>
          <a:endParaRPr lang="en-US"/>
        </a:p>
      </dgm:t>
    </dgm:pt>
    <dgm:pt modelId="{FDFD9B5F-4324-CE46-A358-3D74C47983A3}" type="sibTrans" cxnId="{A1247173-576D-DA46-8AE6-5804C0DC5876}">
      <dgm:prSet/>
      <dgm:spPr/>
      <dgm:t>
        <a:bodyPr/>
        <a:lstStyle/>
        <a:p>
          <a:endParaRPr lang="en-US"/>
        </a:p>
      </dgm:t>
    </dgm:pt>
    <dgm:pt modelId="{37C8CD4A-57E8-A241-B4A5-7C574BA46F67}">
      <dgm:prSet/>
      <dgm:spPr/>
      <dgm:t>
        <a:bodyPr/>
        <a:lstStyle/>
        <a:p>
          <a:r>
            <a:rPr lang="en-US" b="1"/>
            <a:t>Flexible </a:t>
          </a:r>
          <a:r>
            <a:rPr lang="en-US"/>
            <a:t>design</a:t>
          </a:r>
        </a:p>
      </dgm:t>
    </dgm:pt>
    <dgm:pt modelId="{1EFF630E-47FA-4944-896C-AD79F51E3A1E}" type="parTrans" cxnId="{5F8F5AD6-0504-DE4A-BC2E-FAF44672A6D2}">
      <dgm:prSet/>
      <dgm:spPr/>
      <dgm:t>
        <a:bodyPr/>
        <a:lstStyle/>
        <a:p>
          <a:endParaRPr lang="en-US"/>
        </a:p>
      </dgm:t>
    </dgm:pt>
    <dgm:pt modelId="{0DCD97B0-BCEB-F140-BD16-04DE0E926D2D}" type="sibTrans" cxnId="{5F8F5AD6-0504-DE4A-BC2E-FAF44672A6D2}">
      <dgm:prSet/>
      <dgm:spPr/>
      <dgm:t>
        <a:bodyPr/>
        <a:lstStyle/>
        <a:p>
          <a:endParaRPr lang="en-US"/>
        </a:p>
      </dgm:t>
    </dgm:pt>
    <dgm:pt modelId="{79917E0E-5C2C-764A-8223-53F883731FD5}">
      <dgm:prSet/>
      <dgm:spPr/>
      <dgm:t>
        <a:bodyPr/>
        <a:lstStyle/>
        <a:p>
          <a:r>
            <a:rPr lang="en-US"/>
            <a:t>Large Samples</a:t>
          </a:r>
        </a:p>
      </dgm:t>
    </dgm:pt>
    <dgm:pt modelId="{D6B4EFD3-6FC1-0C47-8225-016F4494B534}" type="parTrans" cxnId="{F45C17AA-5442-E348-8038-3B374323A062}">
      <dgm:prSet/>
      <dgm:spPr/>
      <dgm:t>
        <a:bodyPr/>
        <a:lstStyle/>
        <a:p>
          <a:endParaRPr lang="en-US"/>
        </a:p>
      </dgm:t>
    </dgm:pt>
    <dgm:pt modelId="{9E89D00F-C48A-BF4D-8999-FEFE0A4469DC}" type="sibTrans" cxnId="{F45C17AA-5442-E348-8038-3B374323A062}">
      <dgm:prSet/>
      <dgm:spPr/>
      <dgm:t>
        <a:bodyPr/>
        <a:lstStyle/>
        <a:p>
          <a:endParaRPr lang="en-US"/>
        </a:p>
      </dgm:t>
    </dgm:pt>
    <dgm:pt modelId="{15770602-84E0-B74B-8CC4-D68C741E43C9}">
      <dgm:prSet/>
      <dgm:spPr/>
      <dgm:t>
        <a:bodyPr/>
        <a:lstStyle/>
        <a:p>
          <a:r>
            <a:rPr lang="en-US"/>
            <a:t>Restricted design</a:t>
          </a:r>
        </a:p>
      </dgm:t>
    </dgm:pt>
    <dgm:pt modelId="{18A98845-F8B3-0240-A0E2-CB20BCDDAD9A}" type="parTrans" cxnId="{83605FD4-EFBE-E845-8546-DD97CC7FD5CE}">
      <dgm:prSet/>
      <dgm:spPr/>
      <dgm:t>
        <a:bodyPr/>
        <a:lstStyle/>
        <a:p>
          <a:endParaRPr lang="en-US"/>
        </a:p>
      </dgm:t>
    </dgm:pt>
    <dgm:pt modelId="{162A3D59-11B0-284C-9EB5-5AD265EE3C08}" type="sibTrans" cxnId="{83605FD4-EFBE-E845-8546-DD97CC7FD5CE}">
      <dgm:prSet/>
      <dgm:spPr/>
      <dgm:t>
        <a:bodyPr/>
        <a:lstStyle/>
        <a:p>
          <a:endParaRPr lang="en-US"/>
        </a:p>
      </dgm:t>
    </dgm:pt>
    <dgm:pt modelId="{D2C1885E-B53B-D345-B614-DD05631313F7}" type="pres">
      <dgm:prSet presAssocID="{6B9D0510-5856-4566-96FF-65AC29631068}" presName="linear" presStyleCnt="0">
        <dgm:presLayoutVars>
          <dgm:animLvl val="lvl"/>
          <dgm:resizeHandles val="exact"/>
        </dgm:presLayoutVars>
      </dgm:prSet>
      <dgm:spPr/>
    </dgm:pt>
    <dgm:pt modelId="{0BFF4BF4-8CAB-2B41-8ECC-B63EFF596FD2}" type="pres">
      <dgm:prSet presAssocID="{8FF4A61B-1316-489C-91A0-50F3CD4A19DC}" presName="parentText" presStyleLbl="node1" presStyleIdx="0" presStyleCnt="2">
        <dgm:presLayoutVars>
          <dgm:chMax val="0"/>
          <dgm:bulletEnabled val="1"/>
        </dgm:presLayoutVars>
      </dgm:prSet>
      <dgm:spPr/>
    </dgm:pt>
    <dgm:pt modelId="{F0713274-D1B5-1F4E-B734-FCBBBAA38C24}" type="pres">
      <dgm:prSet presAssocID="{8FF4A61B-1316-489C-91A0-50F3CD4A19DC}" presName="childText" presStyleLbl="revTx" presStyleIdx="0" presStyleCnt="2">
        <dgm:presLayoutVars>
          <dgm:bulletEnabled val="1"/>
        </dgm:presLayoutVars>
      </dgm:prSet>
      <dgm:spPr/>
    </dgm:pt>
    <dgm:pt modelId="{AECC6F1F-7D7B-2F42-BD8A-A07ED9EA2A4D}" type="pres">
      <dgm:prSet presAssocID="{47B7632C-3F6E-4C61-B9BF-1BE9AD133CFF}" presName="parentText" presStyleLbl="node1" presStyleIdx="1" presStyleCnt="2">
        <dgm:presLayoutVars>
          <dgm:chMax val="0"/>
          <dgm:bulletEnabled val="1"/>
        </dgm:presLayoutVars>
      </dgm:prSet>
      <dgm:spPr/>
    </dgm:pt>
    <dgm:pt modelId="{90C941DE-FDE0-9740-80EA-06AFB55B76C7}" type="pres">
      <dgm:prSet presAssocID="{47B7632C-3F6E-4C61-B9BF-1BE9AD133CFF}" presName="childText" presStyleLbl="revTx" presStyleIdx="1" presStyleCnt="2" custLinFactNeighborX="2785" custLinFactNeighborY="2994">
        <dgm:presLayoutVars>
          <dgm:bulletEnabled val="1"/>
        </dgm:presLayoutVars>
      </dgm:prSet>
      <dgm:spPr/>
    </dgm:pt>
  </dgm:ptLst>
  <dgm:cxnLst>
    <dgm:cxn modelId="{D9945F01-3152-CF4B-A4BC-13BCCB9DD6B0}" type="presOf" srcId="{6B9D0510-5856-4566-96FF-65AC29631068}" destId="{D2C1885E-B53B-D345-B614-DD05631313F7}" srcOrd="0" destOrd="0" presId="urn:microsoft.com/office/officeart/2005/8/layout/vList2"/>
    <dgm:cxn modelId="{033F0E03-E75D-BF46-8C6C-94C1A671A575}" srcId="{47B7632C-3F6E-4C61-B9BF-1BE9AD133CFF}" destId="{5F9914FF-71F8-7948-9CC3-451DFD802A2D}" srcOrd="1" destOrd="0" parTransId="{F5E8A70E-DE1C-464D-AA4A-2E218D7E8A8F}" sibTransId="{C94214D8-1FD2-3644-A545-B4A6C9E58E46}"/>
    <dgm:cxn modelId="{18EF1207-6116-BE4D-BE0A-0706B7B55C58}" type="presOf" srcId="{79917E0E-5C2C-764A-8223-53F883731FD5}" destId="{F0713274-D1B5-1F4E-B734-FCBBBAA38C24}" srcOrd="0" destOrd="2" presId="urn:microsoft.com/office/officeart/2005/8/layout/vList2"/>
    <dgm:cxn modelId="{EF9C8A14-B52C-3C40-8A01-A2E71CC4E6E3}" type="presOf" srcId="{8C9AB2E8-B371-964D-A7C8-5D38EDB659AC}" destId="{F0713274-D1B5-1F4E-B734-FCBBBAA38C24}" srcOrd="0" destOrd="0" presId="urn:microsoft.com/office/officeart/2005/8/layout/vList2"/>
    <dgm:cxn modelId="{91057D15-8F5C-B44F-B7D1-8322F374A56F}" type="presOf" srcId="{6D6DEC47-FC92-304C-8495-2907A649B59A}" destId="{90C941DE-FDE0-9740-80EA-06AFB55B76C7}" srcOrd="0" destOrd="0" presId="urn:microsoft.com/office/officeart/2005/8/layout/vList2"/>
    <dgm:cxn modelId="{AA9F0D1D-0334-5641-AB79-0E335D97E07B}" srcId="{8FF4A61B-1316-489C-91A0-50F3CD4A19DC}" destId="{28C62E7D-3581-8847-B429-9C2579537A97}" srcOrd="4" destOrd="0" parTransId="{7004326F-7496-E84A-83C0-CE38398770B4}" sibTransId="{B412E716-76DD-EB4F-AA84-FDD9FA60F5DE}"/>
    <dgm:cxn modelId="{17193B1D-E201-4144-8AA5-FBF9785437F0}" type="presOf" srcId="{15770602-84E0-B74B-8CC4-D68C741E43C9}" destId="{F0713274-D1B5-1F4E-B734-FCBBBAA38C24}" srcOrd="0" destOrd="3" presId="urn:microsoft.com/office/officeart/2005/8/layout/vList2"/>
    <dgm:cxn modelId="{D48B1360-C64D-0C49-BD98-1A10C27EEE54}" type="presOf" srcId="{37C8CD4A-57E8-A241-B4A5-7C574BA46F67}" destId="{90C941DE-FDE0-9740-80EA-06AFB55B76C7}" srcOrd="0" destOrd="3" presId="urn:microsoft.com/office/officeart/2005/8/layout/vList2"/>
    <dgm:cxn modelId="{6466B664-55B9-CA4F-8426-2D0AF9807DD4}" type="presOf" srcId="{37FFD45B-C8D7-6244-9314-1D3CD6E36AF6}" destId="{F0713274-D1B5-1F4E-B734-FCBBBAA38C24}" srcOrd="0" destOrd="1" presId="urn:microsoft.com/office/officeart/2005/8/layout/vList2"/>
    <dgm:cxn modelId="{6389D76D-6EC5-F44B-AF21-E32074094263}" type="presOf" srcId="{28C62E7D-3581-8847-B429-9C2579537A97}" destId="{F0713274-D1B5-1F4E-B734-FCBBBAA38C24}" srcOrd="0" destOrd="4" presId="urn:microsoft.com/office/officeart/2005/8/layout/vList2"/>
    <dgm:cxn modelId="{4EDAEE6D-9815-AB41-94BB-00DD32A2B595}" srcId="{8FF4A61B-1316-489C-91A0-50F3CD4A19DC}" destId="{8C9AB2E8-B371-964D-A7C8-5D38EDB659AC}" srcOrd="0" destOrd="0" parTransId="{2481A079-83DE-5C4B-8FB9-864DD15E6E83}" sibTransId="{E0ED77E9-7A29-EA46-8CCD-600137DEDB89}"/>
    <dgm:cxn modelId="{C297B94E-B8BA-8F4D-8B09-223F791DA354}" type="presOf" srcId="{5F9914FF-71F8-7948-9CC3-451DFD802A2D}" destId="{90C941DE-FDE0-9740-80EA-06AFB55B76C7}" srcOrd="0" destOrd="1" presId="urn:microsoft.com/office/officeart/2005/8/layout/vList2"/>
    <dgm:cxn modelId="{A1247173-576D-DA46-8AE6-5804C0DC5876}" srcId="{47B7632C-3F6E-4C61-B9BF-1BE9AD133CFF}" destId="{F94C493D-BCB0-E045-BC79-0C0EC7287910}" srcOrd="2" destOrd="0" parTransId="{127B7E67-5CAF-AE49-BE82-1E65CD2B9B1F}" sibTransId="{FDFD9B5F-4324-CE46-A358-3D74C47983A3}"/>
    <dgm:cxn modelId="{14363E79-613D-A043-9BE2-809B4A4AAA40}" type="presOf" srcId="{47B7632C-3F6E-4C61-B9BF-1BE9AD133CFF}" destId="{AECC6F1F-7D7B-2F42-BD8A-A07ED9EA2A4D}" srcOrd="0" destOrd="0" presId="urn:microsoft.com/office/officeart/2005/8/layout/vList2"/>
    <dgm:cxn modelId="{DAE27098-B5AA-A14B-A168-91F7FE5F8125}" srcId="{8FF4A61B-1316-489C-91A0-50F3CD4A19DC}" destId="{37FFD45B-C8D7-6244-9314-1D3CD6E36AF6}" srcOrd="1" destOrd="0" parTransId="{B619CA29-AF4B-1D4B-B5C6-2F69CB762195}" sibTransId="{77C0F958-7653-1B41-A1AC-F88622E3F338}"/>
    <dgm:cxn modelId="{F45C17AA-5442-E348-8038-3B374323A062}" srcId="{8FF4A61B-1316-489C-91A0-50F3CD4A19DC}" destId="{79917E0E-5C2C-764A-8223-53F883731FD5}" srcOrd="2" destOrd="0" parTransId="{D6B4EFD3-6FC1-0C47-8225-016F4494B534}" sibTransId="{9E89D00F-C48A-BF4D-8999-FEFE0A4469DC}"/>
    <dgm:cxn modelId="{DC14D7AD-11FE-F141-BB22-C1B5B854E7DD}" type="presOf" srcId="{F94C493D-BCB0-E045-BC79-0C0EC7287910}" destId="{90C941DE-FDE0-9740-80EA-06AFB55B76C7}" srcOrd="0" destOrd="2" presId="urn:microsoft.com/office/officeart/2005/8/layout/vList2"/>
    <dgm:cxn modelId="{9D33CBB1-DEDA-0944-AA46-B062DC240E28}" type="presOf" srcId="{8FF4A61B-1316-489C-91A0-50F3CD4A19DC}" destId="{0BFF4BF4-8CAB-2B41-8ECC-B63EFF596FD2}" srcOrd="0" destOrd="0" presId="urn:microsoft.com/office/officeart/2005/8/layout/vList2"/>
    <dgm:cxn modelId="{87ED67B7-B7B5-415E-8AF6-FC9C7BDD2110}" srcId="{6B9D0510-5856-4566-96FF-65AC29631068}" destId="{8FF4A61B-1316-489C-91A0-50F3CD4A19DC}" srcOrd="0" destOrd="0" parTransId="{C86E5EAE-EA64-49CD-9FC2-DA488718E4FC}" sibTransId="{A91A476B-6A83-4F2C-9B6B-D89B1C5961D5}"/>
    <dgm:cxn modelId="{83605FD4-EFBE-E845-8546-DD97CC7FD5CE}" srcId="{8FF4A61B-1316-489C-91A0-50F3CD4A19DC}" destId="{15770602-84E0-B74B-8CC4-D68C741E43C9}" srcOrd="3" destOrd="0" parTransId="{18A98845-F8B3-0240-A0E2-CB20BCDDAD9A}" sibTransId="{162A3D59-11B0-284C-9EB5-5AD265EE3C08}"/>
    <dgm:cxn modelId="{5F8F5AD6-0504-DE4A-BC2E-FAF44672A6D2}" srcId="{47B7632C-3F6E-4C61-B9BF-1BE9AD133CFF}" destId="{37C8CD4A-57E8-A241-B4A5-7C574BA46F67}" srcOrd="3" destOrd="0" parTransId="{1EFF630E-47FA-4944-896C-AD79F51E3A1E}" sibTransId="{0DCD97B0-BCEB-F140-BD16-04DE0E926D2D}"/>
    <dgm:cxn modelId="{BED66CDF-DE80-408A-8439-B055F8DEFA9A}" srcId="{6B9D0510-5856-4566-96FF-65AC29631068}" destId="{47B7632C-3F6E-4C61-B9BF-1BE9AD133CFF}" srcOrd="1" destOrd="0" parTransId="{358207F0-12AA-4D22-AA28-7F56AF26C973}" sibTransId="{D1A8B7C8-E386-4E97-B05A-B898C13DE5D2}"/>
    <dgm:cxn modelId="{405AE3F8-C930-4B45-B0E3-96922F2224A1}" srcId="{47B7632C-3F6E-4C61-B9BF-1BE9AD133CFF}" destId="{6D6DEC47-FC92-304C-8495-2907A649B59A}" srcOrd="0" destOrd="0" parTransId="{90FADDAE-E5D9-1449-9107-F82247A986ED}" sibTransId="{F7B3CD38-1672-7D48-BCEA-45D32FDE933F}"/>
    <dgm:cxn modelId="{395324D1-8934-B142-98EE-5254AB99079D}" type="presParOf" srcId="{D2C1885E-B53B-D345-B614-DD05631313F7}" destId="{0BFF4BF4-8CAB-2B41-8ECC-B63EFF596FD2}" srcOrd="0" destOrd="0" presId="urn:microsoft.com/office/officeart/2005/8/layout/vList2"/>
    <dgm:cxn modelId="{F865FD93-8EF8-5345-A6E7-2598BD022CB4}" type="presParOf" srcId="{D2C1885E-B53B-D345-B614-DD05631313F7}" destId="{F0713274-D1B5-1F4E-B734-FCBBBAA38C24}" srcOrd="1" destOrd="0" presId="urn:microsoft.com/office/officeart/2005/8/layout/vList2"/>
    <dgm:cxn modelId="{FAEEA60E-14FB-F14F-B39A-4B2CFC64F458}" type="presParOf" srcId="{D2C1885E-B53B-D345-B614-DD05631313F7}" destId="{AECC6F1F-7D7B-2F42-BD8A-A07ED9EA2A4D}" srcOrd="2" destOrd="0" presId="urn:microsoft.com/office/officeart/2005/8/layout/vList2"/>
    <dgm:cxn modelId="{AF5CD704-B36B-DD46-A1FA-21F55042CC4E}" type="presParOf" srcId="{D2C1885E-B53B-D345-B614-DD05631313F7}" destId="{90C941DE-FDE0-9740-80EA-06AFB55B76C7}" srcOrd="3"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3173486-31C2-42A9-BBEB-D45121E16364}"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06F6FA6D-A468-497D-AA7F-ACC9FE632478}">
      <dgm:prSet/>
      <dgm:spPr/>
      <dgm:t>
        <a:bodyPr/>
        <a:lstStyle/>
        <a:p>
          <a:r>
            <a:rPr lang="en-US"/>
            <a:t>is systematic discover</a:t>
          </a:r>
        </a:p>
      </dgm:t>
    </dgm:pt>
    <dgm:pt modelId="{ED74B629-D1E7-47FB-BC80-7608C98D33BA}" type="parTrans" cxnId="{9ACCE843-B6AC-46A0-BAD0-9D1B5E520C40}">
      <dgm:prSet/>
      <dgm:spPr/>
      <dgm:t>
        <a:bodyPr/>
        <a:lstStyle/>
        <a:p>
          <a:endParaRPr lang="en-US"/>
        </a:p>
      </dgm:t>
    </dgm:pt>
    <dgm:pt modelId="{EFABDF9A-308A-4749-835C-2B58115DB99E}" type="sibTrans" cxnId="{9ACCE843-B6AC-46A0-BAD0-9D1B5E520C40}">
      <dgm:prSet/>
      <dgm:spPr/>
      <dgm:t>
        <a:bodyPr/>
        <a:lstStyle/>
        <a:p>
          <a:endParaRPr lang="en-US"/>
        </a:p>
      </dgm:t>
    </dgm:pt>
    <dgm:pt modelId="{53166872-51B2-472D-B957-33B5B5ABCE78}">
      <dgm:prSet/>
      <dgm:spPr/>
      <dgm:t>
        <a:bodyPr/>
        <a:lstStyle/>
        <a:p>
          <a:r>
            <a:rPr lang="en-US"/>
            <a:t>values natural settings</a:t>
          </a:r>
        </a:p>
      </dgm:t>
    </dgm:pt>
    <dgm:pt modelId="{2434B07A-6FDF-442E-8CDE-D4FBC3CE0BCC}" type="parTrans" cxnId="{987F9B3A-D379-4688-ADFE-80A2CBA90D56}">
      <dgm:prSet/>
      <dgm:spPr/>
      <dgm:t>
        <a:bodyPr/>
        <a:lstStyle/>
        <a:p>
          <a:endParaRPr lang="en-US"/>
        </a:p>
      </dgm:t>
    </dgm:pt>
    <dgm:pt modelId="{D620FDDC-2E5D-4CCA-BC7B-94FDE779B877}" type="sibTrans" cxnId="{987F9B3A-D379-4688-ADFE-80A2CBA90D56}">
      <dgm:prSet/>
      <dgm:spPr/>
      <dgm:t>
        <a:bodyPr/>
        <a:lstStyle/>
        <a:p>
          <a:endParaRPr lang="en-US"/>
        </a:p>
      </dgm:t>
    </dgm:pt>
    <dgm:pt modelId="{9F99DA2B-0A1D-4DB3-B580-A445DAE9C32E}">
      <dgm:prSet/>
      <dgm:spPr/>
      <dgm:t>
        <a:bodyPr/>
        <a:lstStyle/>
        <a:p>
          <a:r>
            <a:rPr lang="en-US"/>
            <a:t>can be expressed by words, images, and in numbers (sometimes)</a:t>
          </a:r>
        </a:p>
      </dgm:t>
    </dgm:pt>
    <dgm:pt modelId="{324B5EDB-8B7C-4B0D-92F9-CD078F7477E1}" type="parTrans" cxnId="{879D5848-3CB7-4C24-9377-9FEBA08B484D}">
      <dgm:prSet/>
      <dgm:spPr/>
      <dgm:t>
        <a:bodyPr/>
        <a:lstStyle/>
        <a:p>
          <a:endParaRPr lang="en-US"/>
        </a:p>
      </dgm:t>
    </dgm:pt>
    <dgm:pt modelId="{18F5C0AB-3BD2-4134-AF2C-8DEF4B835284}" type="sibTrans" cxnId="{879D5848-3CB7-4C24-9377-9FEBA08B484D}">
      <dgm:prSet/>
      <dgm:spPr/>
      <dgm:t>
        <a:bodyPr/>
        <a:lstStyle/>
        <a:p>
          <a:endParaRPr lang="en-US"/>
        </a:p>
      </dgm:t>
    </dgm:pt>
    <dgm:pt modelId="{9FAADE2D-0939-42F1-8E19-07379AFC211A}">
      <dgm:prSet/>
      <dgm:spPr/>
      <dgm:t>
        <a:bodyPr/>
        <a:lstStyle/>
        <a:p>
          <a:r>
            <a:rPr lang="en-US"/>
            <a:t>is flexible, emergent, and iterative</a:t>
          </a:r>
        </a:p>
      </dgm:t>
    </dgm:pt>
    <dgm:pt modelId="{54507F9F-F052-4A7A-9027-71F299E975F2}" type="parTrans" cxnId="{C61E0E2F-ECA4-4419-A4F8-E0536DA94330}">
      <dgm:prSet/>
      <dgm:spPr/>
      <dgm:t>
        <a:bodyPr/>
        <a:lstStyle/>
        <a:p>
          <a:endParaRPr lang="en-US"/>
        </a:p>
      </dgm:t>
    </dgm:pt>
    <dgm:pt modelId="{B9FD439D-0792-4C5D-8529-1DC89F06B14B}" type="sibTrans" cxnId="{C61E0E2F-ECA4-4419-A4F8-E0536DA94330}">
      <dgm:prSet/>
      <dgm:spPr/>
      <dgm:t>
        <a:bodyPr/>
        <a:lstStyle/>
        <a:p>
          <a:endParaRPr lang="en-US"/>
        </a:p>
      </dgm:t>
    </dgm:pt>
    <dgm:pt modelId="{E0197D1A-0169-41B3-B9A2-FCA195723703}">
      <dgm:prSet/>
      <dgm:spPr/>
      <dgm:t>
        <a:bodyPr/>
        <a:lstStyle/>
        <a:p>
          <a:r>
            <a:rPr lang="en-US"/>
            <a:t>is reflexivity</a:t>
          </a:r>
        </a:p>
      </dgm:t>
    </dgm:pt>
    <dgm:pt modelId="{DBA2746F-C590-41E4-B8C4-FF7E853F5ED6}" type="parTrans" cxnId="{CD7DFE17-009B-4955-B300-84CD0C96CC88}">
      <dgm:prSet/>
      <dgm:spPr/>
      <dgm:t>
        <a:bodyPr/>
        <a:lstStyle/>
        <a:p>
          <a:endParaRPr lang="en-US"/>
        </a:p>
      </dgm:t>
    </dgm:pt>
    <dgm:pt modelId="{43183735-047C-4FEB-95AB-367AE3953F8B}" type="sibTrans" cxnId="{CD7DFE17-009B-4955-B300-84CD0C96CC88}">
      <dgm:prSet/>
      <dgm:spPr/>
      <dgm:t>
        <a:bodyPr/>
        <a:lstStyle/>
        <a:p>
          <a:endParaRPr lang="en-US"/>
        </a:p>
      </dgm:t>
    </dgm:pt>
    <dgm:pt modelId="{5055D25A-123E-2F49-B247-9663263644CF}" type="pres">
      <dgm:prSet presAssocID="{13173486-31C2-42A9-BBEB-D45121E16364}" presName="linear" presStyleCnt="0">
        <dgm:presLayoutVars>
          <dgm:animLvl val="lvl"/>
          <dgm:resizeHandles val="exact"/>
        </dgm:presLayoutVars>
      </dgm:prSet>
      <dgm:spPr/>
    </dgm:pt>
    <dgm:pt modelId="{80E4E3C3-DCB4-B646-B897-40B1CFBC3A8E}" type="pres">
      <dgm:prSet presAssocID="{06F6FA6D-A468-497D-AA7F-ACC9FE632478}" presName="parentText" presStyleLbl="node1" presStyleIdx="0" presStyleCnt="5">
        <dgm:presLayoutVars>
          <dgm:chMax val="0"/>
          <dgm:bulletEnabled val="1"/>
        </dgm:presLayoutVars>
      </dgm:prSet>
      <dgm:spPr/>
    </dgm:pt>
    <dgm:pt modelId="{B75B4A5B-95E9-4645-A61E-D7EC62147D09}" type="pres">
      <dgm:prSet presAssocID="{EFABDF9A-308A-4749-835C-2B58115DB99E}" presName="spacer" presStyleCnt="0"/>
      <dgm:spPr/>
    </dgm:pt>
    <dgm:pt modelId="{5370C5B7-1351-0342-AB74-B64D8E3600F3}" type="pres">
      <dgm:prSet presAssocID="{53166872-51B2-472D-B957-33B5B5ABCE78}" presName="parentText" presStyleLbl="node1" presStyleIdx="1" presStyleCnt="5">
        <dgm:presLayoutVars>
          <dgm:chMax val="0"/>
          <dgm:bulletEnabled val="1"/>
        </dgm:presLayoutVars>
      </dgm:prSet>
      <dgm:spPr/>
    </dgm:pt>
    <dgm:pt modelId="{C81826CB-977D-9F4D-86D2-EC1603B608A9}" type="pres">
      <dgm:prSet presAssocID="{D620FDDC-2E5D-4CCA-BC7B-94FDE779B877}" presName="spacer" presStyleCnt="0"/>
      <dgm:spPr/>
    </dgm:pt>
    <dgm:pt modelId="{DDE15F66-365B-334C-A7ED-7FE0F2E6504F}" type="pres">
      <dgm:prSet presAssocID="{9F99DA2B-0A1D-4DB3-B580-A445DAE9C32E}" presName="parentText" presStyleLbl="node1" presStyleIdx="2" presStyleCnt="5">
        <dgm:presLayoutVars>
          <dgm:chMax val="0"/>
          <dgm:bulletEnabled val="1"/>
        </dgm:presLayoutVars>
      </dgm:prSet>
      <dgm:spPr/>
    </dgm:pt>
    <dgm:pt modelId="{6418AC28-127E-F54F-84BE-816A9C3F9A5B}" type="pres">
      <dgm:prSet presAssocID="{18F5C0AB-3BD2-4134-AF2C-8DEF4B835284}" presName="spacer" presStyleCnt="0"/>
      <dgm:spPr/>
    </dgm:pt>
    <dgm:pt modelId="{584273B9-873E-1042-AE0C-B044387A4764}" type="pres">
      <dgm:prSet presAssocID="{9FAADE2D-0939-42F1-8E19-07379AFC211A}" presName="parentText" presStyleLbl="node1" presStyleIdx="3" presStyleCnt="5">
        <dgm:presLayoutVars>
          <dgm:chMax val="0"/>
          <dgm:bulletEnabled val="1"/>
        </dgm:presLayoutVars>
      </dgm:prSet>
      <dgm:spPr/>
    </dgm:pt>
    <dgm:pt modelId="{CFE454D8-7A6D-8D48-82BD-6B34252E3553}" type="pres">
      <dgm:prSet presAssocID="{B9FD439D-0792-4C5D-8529-1DC89F06B14B}" presName="spacer" presStyleCnt="0"/>
      <dgm:spPr/>
    </dgm:pt>
    <dgm:pt modelId="{4AE2DF84-F92A-F246-A03F-79F9D626F9AB}" type="pres">
      <dgm:prSet presAssocID="{E0197D1A-0169-41B3-B9A2-FCA195723703}" presName="parentText" presStyleLbl="node1" presStyleIdx="4" presStyleCnt="5">
        <dgm:presLayoutVars>
          <dgm:chMax val="0"/>
          <dgm:bulletEnabled val="1"/>
        </dgm:presLayoutVars>
      </dgm:prSet>
      <dgm:spPr/>
    </dgm:pt>
  </dgm:ptLst>
  <dgm:cxnLst>
    <dgm:cxn modelId="{A5B8E000-C209-2841-B680-5B42D77A3B41}" type="presOf" srcId="{13173486-31C2-42A9-BBEB-D45121E16364}" destId="{5055D25A-123E-2F49-B247-9663263644CF}" srcOrd="0" destOrd="0" presId="urn:microsoft.com/office/officeart/2005/8/layout/vList2"/>
    <dgm:cxn modelId="{CD7DFE17-009B-4955-B300-84CD0C96CC88}" srcId="{13173486-31C2-42A9-BBEB-D45121E16364}" destId="{E0197D1A-0169-41B3-B9A2-FCA195723703}" srcOrd="4" destOrd="0" parTransId="{DBA2746F-C590-41E4-B8C4-FF7E853F5ED6}" sibTransId="{43183735-047C-4FEB-95AB-367AE3953F8B}"/>
    <dgm:cxn modelId="{C61E0E2F-ECA4-4419-A4F8-E0536DA94330}" srcId="{13173486-31C2-42A9-BBEB-D45121E16364}" destId="{9FAADE2D-0939-42F1-8E19-07379AFC211A}" srcOrd="3" destOrd="0" parTransId="{54507F9F-F052-4A7A-9027-71F299E975F2}" sibTransId="{B9FD439D-0792-4C5D-8529-1DC89F06B14B}"/>
    <dgm:cxn modelId="{987F9B3A-D379-4688-ADFE-80A2CBA90D56}" srcId="{13173486-31C2-42A9-BBEB-D45121E16364}" destId="{53166872-51B2-472D-B957-33B5B5ABCE78}" srcOrd="1" destOrd="0" parTransId="{2434B07A-6FDF-442E-8CDE-D4FBC3CE0BCC}" sibTransId="{D620FDDC-2E5D-4CCA-BC7B-94FDE779B877}"/>
    <dgm:cxn modelId="{9ACCE843-B6AC-46A0-BAD0-9D1B5E520C40}" srcId="{13173486-31C2-42A9-BBEB-D45121E16364}" destId="{06F6FA6D-A468-497D-AA7F-ACC9FE632478}" srcOrd="0" destOrd="0" parTransId="{ED74B629-D1E7-47FB-BC80-7608C98D33BA}" sibTransId="{EFABDF9A-308A-4749-835C-2B58115DB99E}"/>
    <dgm:cxn modelId="{879D5848-3CB7-4C24-9377-9FEBA08B484D}" srcId="{13173486-31C2-42A9-BBEB-D45121E16364}" destId="{9F99DA2B-0A1D-4DB3-B580-A445DAE9C32E}" srcOrd="2" destOrd="0" parTransId="{324B5EDB-8B7C-4B0D-92F9-CD078F7477E1}" sibTransId="{18F5C0AB-3BD2-4134-AF2C-8DEF4B835284}"/>
    <dgm:cxn modelId="{09A51E7E-CC74-1342-91D6-EF48CF56BFEE}" type="presOf" srcId="{E0197D1A-0169-41B3-B9A2-FCA195723703}" destId="{4AE2DF84-F92A-F246-A03F-79F9D626F9AB}" srcOrd="0" destOrd="0" presId="urn:microsoft.com/office/officeart/2005/8/layout/vList2"/>
    <dgm:cxn modelId="{11ED44D8-59CA-2740-B672-2A359BF2767A}" type="presOf" srcId="{9FAADE2D-0939-42F1-8E19-07379AFC211A}" destId="{584273B9-873E-1042-AE0C-B044387A4764}" srcOrd="0" destOrd="0" presId="urn:microsoft.com/office/officeart/2005/8/layout/vList2"/>
    <dgm:cxn modelId="{AFC648EA-BCAA-6442-9ED5-628BAC7A65BF}" type="presOf" srcId="{06F6FA6D-A468-497D-AA7F-ACC9FE632478}" destId="{80E4E3C3-DCB4-B646-B897-40B1CFBC3A8E}" srcOrd="0" destOrd="0" presId="urn:microsoft.com/office/officeart/2005/8/layout/vList2"/>
    <dgm:cxn modelId="{059BB0F4-5497-E24A-8239-4B4AB78F3E70}" type="presOf" srcId="{53166872-51B2-472D-B957-33B5B5ABCE78}" destId="{5370C5B7-1351-0342-AB74-B64D8E3600F3}" srcOrd="0" destOrd="0" presId="urn:microsoft.com/office/officeart/2005/8/layout/vList2"/>
    <dgm:cxn modelId="{4ED59BFF-D971-2645-9828-8F826EE3C485}" type="presOf" srcId="{9F99DA2B-0A1D-4DB3-B580-A445DAE9C32E}" destId="{DDE15F66-365B-334C-A7ED-7FE0F2E6504F}" srcOrd="0" destOrd="0" presId="urn:microsoft.com/office/officeart/2005/8/layout/vList2"/>
    <dgm:cxn modelId="{9299EF64-FB07-7B42-9523-B3BBBC4A2939}" type="presParOf" srcId="{5055D25A-123E-2F49-B247-9663263644CF}" destId="{80E4E3C3-DCB4-B646-B897-40B1CFBC3A8E}" srcOrd="0" destOrd="0" presId="urn:microsoft.com/office/officeart/2005/8/layout/vList2"/>
    <dgm:cxn modelId="{B5653BF6-0B37-A04C-BC7A-05E870E4511D}" type="presParOf" srcId="{5055D25A-123E-2F49-B247-9663263644CF}" destId="{B75B4A5B-95E9-4645-A61E-D7EC62147D09}" srcOrd="1" destOrd="0" presId="urn:microsoft.com/office/officeart/2005/8/layout/vList2"/>
    <dgm:cxn modelId="{13253AF3-64B8-FD49-B9C8-9151A6E02BE4}" type="presParOf" srcId="{5055D25A-123E-2F49-B247-9663263644CF}" destId="{5370C5B7-1351-0342-AB74-B64D8E3600F3}" srcOrd="2" destOrd="0" presId="urn:microsoft.com/office/officeart/2005/8/layout/vList2"/>
    <dgm:cxn modelId="{64C7AF78-3846-E74B-9DB1-1A7E3D21B50C}" type="presParOf" srcId="{5055D25A-123E-2F49-B247-9663263644CF}" destId="{C81826CB-977D-9F4D-86D2-EC1603B608A9}" srcOrd="3" destOrd="0" presId="urn:microsoft.com/office/officeart/2005/8/layout/vList2"/>
    <dgm:cxn modelId="{F3CAEE99-54C4-A044-A052-C02A02CCDD56}" type="presParOf" srcId="{5055D25A-123E-2F49-B247-9663263644CF}" destId="{DDE15F66-365B-334C-A7ED-7FE0F2E6504F}" srcOrd="4" destOrd="0" presId="urn:microsoft.com/office/officeart/2005/8/layout/vList2"/>
    <dgm:cxn modelId="{7FBD756F-165D-4542-BBF0-C516F7C1BEA9}" type="presParOf" srcId="{5055D25A-123E-2F49-B247-9663263644CF}" destId="{6418AC28-127E-F54F-84BE-816A9C3F9A5B}" srcOrd="5" destOrd="0" presId="urn:microsoft.com/office/officeart/2005/8/layout/vList2"/>
    <dgm:cxn modelId="{0E5DDA43-A2CE-E34F-9058-C17E063BB796}" type="presParOf" srcId="{5055D25A-123E-2F49-B247-9663263644CF}" destId="{584273B9-873E-1042-AE0C-B044387A4764}" srcOrd="6" destOrd="0" presId="urn:microsoft.com/office/officeart/2005/8/layout/vList2"/>
    <dgm:cxn modelId="{94E08C0F-4E36-9443-97ED-6F775C3728C4}" type="presParOf" srcId="{5055D25A-123E-2F49-B247-9663263644CF}" destId="{CFE454D8-7A6D-8D48-82BD-6B34252E3553}" srcOrd="7" destOrd="0" presId="urn:microsoft.com/office/officeart/2005/8/layout/vList2"/>
    <dgm:cxn modelId="{EDC34FE5-A89C-D140-A93B-9472FB5A713E}" type="presParOf" srcId="{5055D25A-123E-2F49-B247-9663263644CF}" destId="{4AE2DF84-F92A-F246-A03F-79F9D626F9AB}" srcOrd="8"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F7801FF-ECE9-644D-9A1D-B8BBE246BF0C}">
      <dsp:nvSpPr>
        <dsp:cNvPr id="0" name=""/>
        <dsp:cNvSpPr/>
      </dsp:nvSpPr>
      <dsp:spPr>
        <a:xfrm>
          <a:off x="2419" y="35897"/>
          <a:ext cx="1919559" cy="1151735"/>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baseline="0"/>
            <a:t>Asks </a:t>
          </a:r>
          <a:r>
            <a:rPr lang="en-US" sz="1800" b="1" u="sng" kern="1200" baseline="0"/>
            <a:t>why, how, and under what circumstance </a:t>
          </a:r>
          <a:r>
            <a:rPr lang="en-US" sz="1800" kern="1200" baseline="0"/>
            <a:t>things occur</a:t>
          </a:r>
          <a:endParaRPr lang="en-US" sz="1800" kern="1200"/>
        </a:p>
      </dsp:txBody>
      <dsp:txXfrm>
        <a:off x="2419" y="35897"/>
        <a:ext cx="1919559" cy="1151735"/>
      </dsp:txXfrm>
    </dsp:sp>
    <dsp:sp modelId="{0B5A9163-3657-0540-98DD-C4CC85BD0A58}">
      <dsp:nvSpPr>
        <dsp:cNvPr id="0" name=""/>
        <dsp:cNvSpPr/>
      </dsp:nvSpPr>
      <dsp:spPr>
        <a:xfrm>
          <a:off x="2113935" y="35897"/>
          <a:ext cx="1919559" cy="1151735"/>
        </a:xfrm>
        <a:prstGeom prst="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baseline="0"/>
            <a:t>Seeks </a:t>
          </a:r>
          <a:r>
            <a:rPr lang="en-US" sz="1800" b="1" u="sng" kern="1200" baseline="0"/>
            <a:t>depth</a:t>
          </a:r>
          <a:r>
            <a:rPr lang="en-US" sz="1800" kern="1200" baseline="0"/>
            <a:t> of understanding</a:t>
          </a:r>
          <a:endParaRPr lang="en-US" sz="1800" kern="1200"/>
        </a:p>
      </dsp:txBody>
      <dsp:txXfrm>
        <a:off x="2113935" y="35897"/>
        <a:ext cx="1919559" cy="1151735"/>
      </dsp:txXfrm>
    </dsp:sp>
    <dsp:sp modelId="{94C7BEF8-D08D-FC46-8F8E-687590DAB524}">
      <dsp:nvSpPr>
        <dsp:cNvPr id="0" name=""/>
        <dsp:cNvSpPr/>
      </dsp:nvSpPr>
      <dsp:spPr>
        <a:xfrm>
          <a:off x="4225451" y="35897"/>
          <a:ext cx="1919559" cy="1151735"/>
        </a:xfrm>
        <a:prstGeom prst="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baseline="0"/>
            <a:t>Views social phenomena </a:t>
          </a:r>
          <a:r>
            <a:rPr lang="en-US" sz="1800" b="1" u="sng" kern="1200" baseline="0"/>
            <a:t>holistically</a:t>
          </a:r>
          <a:endParaRPr lang="en-US" sz="1800" kern="1200"/>
        </a:p>
      </dsp:txBody>
      <dsp:txXfrm>
        <a:off x="4225451" y="35897"/>
        <a:ext cx="1919559" cy="1151735"/>
      </dsp:txXfrm>
    </dsp:sp>
    <dsp:sp modelId="{B5E9300A-0B6B-E046-85EA-9275206B5949}">
      <dsp:nvSpPr>
        <dsp:cNvPr id="0" name=""/>
        <dsp:cNvSpPr/>
      </dsp:nvSpPr>
      <dsp:spPr>
        <a:xfrm>
          <a:off x="6336967" y="35897"/>
          <a:ext cx="1919559" cy="1151735"/>
        </a:xfrm>
        <a:prstGeom prst="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baseline="0"/>
            <a:t>Explores and discovers</a:t>
          </a:r>
          <a:endParaRPr lang="en-US" sz="1800" kern="1200"/>
        </a:p>
      </dsp:txBody>
      <dsp:txXfrm>
        <a:off x="6336967" y="35897"/>
        <a:ext cx="1919559" cy="1151735"/>
      </dsp:txXfrm>
    </dsp:sp>
    <dsp:sp modelId="{D64C9BE1-307E-2F45-ADB2-C3B90B05E16B}">
      <dsp:nvSpPr>
        <dsp:cNvPr id="0" name=""/>
        <dsp:cNvSpPr/>
      </dsp:nvSpPr>
      <dsp:spPr>
        <a:xfrm>
          <a:off x="2419" y="1379589"/>
          <a:ext cx="1919559" cy="1151735"/>
        </a:xfrm>
        <a:prstGeom prst="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baseline="0"/>
            <a:t>Provides </a:t>
          </a:r>
          <a:r>
            <a:rPr lang="en-US" sz="1800" b="1" u="sng" kern="1200" baseline="0"/>
            <a:t>insight</a:t>
          </a:r>
          <a:endParaRPr lang="en-US" sz="1800" kern="1200"/>
        </a:p>
      </dsp:txBody>
      <dsp:txXfrm>
        <a:off x="2419" y="1379589"/>
        <a:ext cx="1919559" cy="1151735"/>
      </dsp:txXfrm>
    </dsp:sp>
    <dsp:sp modelId="{7880650D-A0AB-6C4F-BB6A-67D08D517F0F}">
      <dsp:nvSpPr>
        <dsp:cNvPr id="0" name=""/>
        <dsp:cNvSpPr/>
      </dsp:nvSpPr>
      <dsp:spPr>
        <a:xfrm>
          <a:off x="2113935" y="1379589"/>
          <a:ext cx="1919559" cy="1151735"/>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1" u="sng" kern="1200" baseline="0"/>
            <a:t>Interpretive</a:t>
          </a:r>
          <a:r>
            <a:rPr lang="en-US" sz="1800" kern="1200" baseline="0"/>
            <a:t> &amp; other </a:t>
          </a:r>
          <a:r>
            <a:rPr lang="en-US" sz="1800" b="1" u="sng" kern="1200" baseline="0"/>
            <a:t>open-ended </a:t>
          </a:r>
          <a:endParaRPr lang="en-US" sz="1800" kern="1200"/>
        </a:p>
      </dsp:txBody>
      <dsp:txXfrm>
        <a:off x="2113935" y="1379589"/>
        <a:ext cx="1919559" cy="1151735"/>
      </dsp:txXfrm>
    </dsp:sp>
    <dsp:sp modelId="{E9CE4C4B-126E-A345-8BB2-405EA6DC58AC}">
      <dsp:nvSpPr>
        <dsp:cNvPr id="0" name=""/>
        <dsp:cNvSpPr/>
      </dsp:nvSpPr>
      <dsp:spPr>
        <a:xfrm>
          <a:off x="4225451" y="1379589"/>
          <a:ext cx="1919559" cy="1151735"/>
        </a:xfrm>
        <a:prstGeom prst="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1" u="sng" kern="1200" baseline="0"/>
            <a:t>Iterative</a:t>
          </a:r>
          <a:endParaRPr lang="en-US" sz="1800" kern="1200"/>
        </a:p>
      </dsp:txBody>
      <dsp:txXfrm>
        <a:off x="4225451" y="1379589"/>
        <a:ext cx="1919559" cy="1151735"/>
      </dsp:txXfrm>
    </dsp:sp>
    <dsp:sp modelId="{6F71580F-B8A0-AB4E-8916-7E84FC7DADDB}">
      <dsp:nvSpPr>
        <dsp:cNvPr id="0" name=""/>
        <dsp:cNvSpPr/>
      </dsp:nvSpPr>
      <dsp:spPr>
        <a:xfrm>
          <a:off x="6336967" y="1379589"/>
          <a:ext cx="1919559" cy="1151735"/>
        </a:xfrm>
        <a:prstGeom prst="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1" u="sng" kern="1200" baseline="0"/>
            <a:t>Emergent</a:t>
          </a:r>
          <a:endParaRPr lang="en-US" sz="1800" kern="1200"/>
        </a:p>
      </dsp:txBody>
      <dsp:txXfrm>
        <a:off x="6336967" y="1379589"/>
        <a:ext cx="1919559" cy="1151735"/>
      </dsp:txXfrm>
    </dsp:sp>
    <dsp:sp modelId="{B6B68B8C-FA07-2B45-8905-BEC105DF5054}">
      <dsp:nvSpPr>
        <dsp:cNvPr id="0" name=""/>
        <dsp:cNvSpPr/>
      </dsp:nvSpPr>
      <dsp:spPr>
        <a:xfrm>
          <a:off x="2113935" y="2723280"/>
          <a:ext cx="1919559" cy="1151735"/>
        </a:xfrm>
        <a:prstGeom prst="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baseline="0"/>
            <a:t>Involves respondents as </a:t>
          </a:r>
          <a:r>
            <a:rPr lang="en-US" sz="1800" b="1" u="sng" kern="1200" baseline="0"/>
            <a:t>active</a:t>
          </a:r>
          <a:r>
            <a:rPr lang="en-US" sz="1800" kern="1200" baseline="0"/>
            <a:t> participants</a:t>
          </a:r>
          <a:endParaRPr lang="en-US" sz="1800" kern="1200"/>
        </a:p>
      </dsp:txBody>
      <dsp:txXfrm>
        <a:off x="2113935" y="2723280"/>
        <a:ext cx="1919559" cy="1151735"/>
      </dsp:txXfrm>
    </dsp:sp>
    <dsp:sp modelId="{0B22D5DC-49D1-4740-BC76-BB30A0B22F6C}">
      <dsp:nvSpPr>
        <dsp:cNvPr id="0" name=""/>
        <dsp:cNvSpPr/>
      </dsp:nvSpPr>
      <dsp:spPr>
        <a:xfrm>
          <a:off x="4225451" y="2723280"/>
          <a:ext cx="1919559" cy="1151735"/>
        </a:xfrm>
        <a:prstGeom prst="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baseline="0"/>
            <a:t>Defines the investigator </a:t>
          </a:r>
          <a:r>
            <a:rPr lang="en-US" sz="1800" b="1" u="sng" kern="1200" baseline="0"/>
            <a:t>as an instrument </a:t>
          </a:r>
          <a:r>
            <a:rPr lang="en-US" sz="1800" kern="1200" baseline="0"/>
            <a:t>in the research process</a:t>
          </a:r>
          <a:endParaRPr lang="en-US" sz="1800" kern="1200"/>
        </a:p>
      </dsp:txBody>
      <dsp:txXfrm>
        <a:off x="4225451" y="2723280"/>
        <a:ext cx="1919559" cy="115173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CB098FC-DB78-BD40-A6D8-51ECD8D342FB}">
      <dsp:nvSpPr>
        <dsp:cNvPr id="0" name=""/>
        <dsp:cNvSpPr/>
      </dsp:nvSpPr>
      <dsp:spPr>
        <a:xfrm>
          <a:off x="0" y="2042"/>
          <a:ext cx="4879728" cy="0"/>
        </a:xfrm>
        <a:prstGeom prst="line">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366D907-A2A9-304A-8C27-318B31D4078A}">
      <dsp:nvSpPr>
        <dsp:cNvPr id="0" name=""/>
        <dsp:cNvSpPr/>
      </dsp:nvSpPr>
      <dsp:spPr>
        <a:xfrm>
          <a:off x="0" y="2042"/>
          <a:ext cx="4879728" cy="69654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lang="en-US" sz="1900" kern="1200" baseline="0"/>
            <a:t>Naturalistic</a:t>
          </a:r>
          <a:endParaRPr lang="en-US" sz="1900" kern="1200"/>
        </a:p>
      </dsp:txBody>
      <dsp:txXfrm>
        <a:off x="0" y="2042"/>
        <a:ext cx="4879728" cy="696549"/>
      </dsp:txXfrm>
    </dsp:sp>
    <dsp:sp modelId="{6DF45F31-11CA-0E4B-8CD9-86C6F277959A}">
      <dsp:nvSpPr>
        <dsp:cNvPr id="0" name=""/>
        <dsp:cNvSpPr/>
      </dsp:nvSpPr>
      <dsp:spPr>
        <a:xfrm>
          <a:off x="0" y="698591"/>
          <a:ext cx="4879728" cy="0"/>
        </a:xfrm>
        <a:prstGeom prst="line">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174EA85-D26F-1B45-8305-4E6B2B6B6667}">
      <dsp:nvSpPr>
        <dsp:cNvPr id="0" name=""/>
        <dsp:cNvSpPr/>
      </dsp:nvSpPr>
      <dsp:spPr>
        <a:xfrm>
          <a:off x="0" y="698591"/>
          <a:ext cx="4879728" cy="69654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lang="en-US" sz="1900" kern="1200" baseline="0"/>
            <a:t>Non-manipulative, unobtrusive, and noncontrolling.</a:t>
          </a:r>
          <a:endParaRPr lang="en-US" sz="1900" kern="1200"/>
        </a:p>
      </dsp:txBody>
      <dsp:txXfrm>
        <a:off x="0" y="698591"/>
        <a:ext cx="4879728" cy="696549"/>
      </dsp:txXfrm>
    </dsp:sp>
    <dsp:sp modelId="{0DDF6706-773D-304D-87A9-8912E185E426}">
      <dsp:nvSpPr>
        <dsp:cNvPr id="0" name=""/>
        <dsp:cNvSpPr/>
      </dsp:nvSpPr>
      <dsp:spPr>
        <a:xfrm>
          <a:off x="0" y="1395140"/>
          <a:ext cx="4879728"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5C75574-6053-544F-AF24-760F0EC4F812}">
      <dsp:nvSpPr>
        <dsp:cNvPr id="0" name=""/>
        <dsp:cNvSpPr/>
      </dsp:nvSpPr>
      <dsp:spPr>
        <a:xfrm>
          <a:off x="0" y="1395140"/>
          <a:ext cx="4879728" cy="69654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lang="en-US" sz="1900" kern="1200" baseline="0"/>
            <a:t>Relies on personal contact over a period of time </a:t>
          </a:r>
          <a:endParaRPr lang="en-US" sz="1900" kern="1200"/>
        </a:p>
      </dsp:txBody>
      <dsp:txXfrm>
        <a:off x="0" y="1395140"/>
        <a:ext cx="4879728" cy="696549"/>
      </dsp:txXfrm>
    </dsp:sp>
    <dsp:sp modelId="{FEE3F31F-19E7-EC48-8F9A-AFEF5CFB4855}">
      <dsp:nvSpPr>
        <dsp:cNvPr id="0" name=""/>
        <dsp:cNvSpPr/>
      </dsp:nvSpPr>
      <dsp:spPr>
        <a:xfrm>
          <a:off x="0" y="2091689"/>
          <a:ext cx="4879728" cy="0"/>
        </a:xfrm>
        <a:prstGeom prst="line">
          <a:avLst/>
        </a:prstGeom>
        <a:solidFill>
          <a:schemeClr val="accent5">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1D70A9F-273A-B045-8999-2649B88CC972}">
      <dsp:nvSpPr>
        <dsp:cNvPr id="0" name=""/>
        <dsp:cNvSpPr/>
      </dsp:nvSpPr>
      <dsp:spPr>
        <a:xfrm>
          <a:off x="0" y="2091689"/>
          <a:ext cx="4879728" cy="69654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lang="en-US" sz="1900" kern="1200" baseline="0"/>
            <a:t>Inductive</a:t>
          </a:r>
          <a:endParaRPr lang="en-US" sz="1900" kern="1200"/>
        </a:p>
      </dsp:txBody>
      <dsp:txXfrm>
        <a:off x="0" y="2091689"/>
        <a:ext cx="4879728" cy="696549"/>
      </dsp:txXfrm>
    </dsp:sp>
    <dsp:sp modelId="{8BE6C81C-E1C6-0840-A469-BCD7A1C9E00A}">
      <dsp:nvSpPr>
        <dsp:cNvPr id="0" name=""/>
        <dsp:cNvSpPr/>
      </dsp:nvSpPr>
      <dsp:spPr>
        <a:xfrm>
          <a:off x="0" y="2788239"/>
          <a:ext cx="4879728" cy="0"/>
        </a:xfrm>
        <a:prstGeom prst="line">
          <a:avLst/>
        </a:prstGeom>
        <a:solidFill>
          <a:schemeClr val="accent6">
            <a:hueOff val="0"/>
            <a:satOff val="0"/>
            <a:lumOff val="0"/>
            <a:alphaOff val="0"/>
          </a:schemeClr>
        </a:solidFill>
        <a:ln w="25400"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B4FD4F0-C980-4441-B829-DA59CFC84014}">
      <dsp:nvSpPr>
        <dsp:cNvPr id="0" name=""/>
        <dsp:cNvSpPr/>
      </dsp:nvSpPr>
      <dsp:spPr>
        <a:xfrm>
          <a:off x="0" y="2788239"/>
          <a:ext cx="4879728" cy="69654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lang="en-US" sz="1900" kern="1200" baseline="0"/>
            <a:t>Less concerned with generalizability</a:t>
          </a:r>
          <a:endParaRPr lang="en-US" sz="1900" kern="1200"/>
        </a:p>
      </dsp:txBody>
      <dsp:txXfrm>
        <a:off x="0" y="2788239"/>
        <a:ext cx="4879728" cy="696549"/>
      </dsp:txXfrm>
    </dsp:sp>
    <dsp:sp modelId="{BE6F38BD-339D-9646-B511-A9BFA886F341}">
      <dsp:nvSpPr>
        <dsp:cNvPr id="0" name=""/>
        <dsp:cNvSpPr/>
      </dsp:nvSpPr>
      <dsp:spPr>
        <a:xfrm>
          <a:off x="0" y="3484788"/>
          <a:ext cx="4879728" cy="0"/>
        </a:xfrm>
        <a:prstGeom prst="line">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424476B-01C9-844F-B038-2BE708D4E69C}">
      <dsp:nvSpPr>
        <dsp:cNvPr id="0" name=""/>
        <dsp:cNvSpPr/>
      </dsp:nvSpPr>
      <dsp:spPr>
        <a:xfrm>
          <a:off x="0" y="3484788"/>
          <a:ext cx="4879728" cy="69654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lang="en-US" sz="1900" kern="1200" baseline="0"/>
            <a:t>Provides deeper understanding of research problem and its unique context </a:t>
          </a:r>
          <a:endParaRPr lang="en-US" sz="1900" kern="1200"/>
        </a:p>
      </dsp:txBody>
      <dsp:txXfrm>
        <a:off x="0" y="3484788"/>
        <a:ext cx="4879728" cy="69654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A901C41-1729-6B4C-8F2B-AF39FEE7FCDE}">
      <dsp:nvSpPr>
        <dsp:cNvPr id="0" name=""/>
        <dsp:cNvSpPr/>
      </dsp:nvSpPr>
      <dsp:spPr>
        <a:xfrm>
          <a:off x="0" y="82603"/>
          <a:ext cx="7764835" cy="671580"/>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kern="1200"/>
            <a:t>Quantitative </a:t>
          </a:r>
        </a:p>
      </dsp:txBody>
      <dsp:txXfrm>
        <a:off x="32784" y="115387"/>
        <a:ext cx="7699267" cy="606012"/>
      </dsp:txXfrm>
    </dsp:sp>
    <dsp:sp modelId="{BD882716-AAF8-AF4E-B831-D38F371327BB}">
      <dsp:nvSpPr>
        <dsp:cNvPr id="0" name=""/>
        <dsp:cNvSpPr/>
      </dsp:nvSpPr>
      <dsp:spPr>
        <a:xfrm>
          <a:off x="0" y="754183"/>
          <a:ext cx="7764835" cy="11302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6534" tIns="35560" rIns="199136" bIns="35560" numCol="1" spcCol="1270" anchor="t" anchorCtr="0">
          <a:noAutofit/>
        </a:bodyPr>
        <a:lstStyle/>
        <a:p>
          <a:pPr marL="228600" lvl="1" indent="-228600" algn="l" defTabSz="977900">
            <a:lnSpc>
              <a:spcPct val="90000"/>
            </a:lnSpc>
            <a:spcBef>
              <a:spcPct val="0"/>
            </a:spcBef>
            <a:spcAft>
              <a:spcPct val="20000"/>
            </a:spcAft>
            <a:buChar char="•"/>
          </a:pPr>
          <a:r>
            <a:rPr lang="en-US" sz="2200" kern="1200"/>
            <a:t>Begins with theory</a:t>
          </a:r>
        </a:p>
        <a:p>
          <a:pPr marL="228600" lvl="1" indent="-228600" algn="l" defTabSz="977900">
            <a:lnSpc>
              <a:spcPct val="90000"/>
            </a:lnSpc>
            <a:spcBef>
              <a:spcPct val="0"/>
            </a:spcBef>
            <a:spcAft>
              <a:spcPct val="20000"/>
            </a:spcAft>
            <a:buChar char="•"/>
          </a:pPr>
          <a:r>
            <a:rPr lang="en-US" sz="2200" kern="1200"/>
            <a:t>Examines hypothetical relationships</a:t>
          </a:r>
        </a:p>
        <a:p>
          <a:pPr marL="228600" lvl="1" indent="-228600" algn="l" defTabSz="977900">
            <a:lnSpc>
              <a:spcPct val="90000"/>
            </a:lnSpc>
            <a:spcBef>
              <a:spcPct val="0"/>
            </a:spcBef>
            <a:spcAft>
              <a:spcPct val="20000"/>
            </a:spcAft>
            <a:buChar char="•"/>
          </a:pPr>
          <a:r>
            <a:rPr lang="en-US" sz="2200" b="1" kern="1200"/>
            <a:t>Deductive</a:t>
          </a:r>
          <a:endParaRPr lang="en-US" sz="2200" kern="1200"/>
        </a:p>
      </dsp:txBody>
      <dsp:txXfrm>
        <a:off x="0" y="754183"/>
        <a:ext cx="7764835" cy="1130220"/>
      </dsp:txXfrm>
    </dsp:sp>
    <dsp:sp modelId="{DEAF701E-0630-3943-BACB-2AD087DAD5AF}">
      <dsp:nvSpPr>
        <dsp:cNvPr id="0" name=""/>
        <dsp:cNvSpPr/>
      </dsp:nvSpPr>
      <dsp:spPr>
        <a:xfrm>
          <a:off x="0" y="1884403"/>
          <a:ext cx="7764835" cy="671580"/>
        </a:xfrm>
        <a:prstGeom prst="roundRect">
          <a:avLst/>
        </a:prstGeom>
        <a:solidFill>
          <a:schemeClr val="accent2">
            <a:hueOff val="4681519"/>
            <a:satOff val="-5839"/>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kern="1200"/>
            <a:t>Qualitative </a:t>
          </a:r>
        </a:p>
      </dsp:txBody>
      <dsp:txXfrm>
        <a:off x="32784" y="1917187"/>
        <a:ext cx="7699267" cy="606012"/>
      </dsp:txXfrm>
    </dsp:sp>
    <dsp:sp modelId="{BA3B53E2-75C0-7A49-B91A-5C072C3520C2}">
      <dsp:nvSpPr>
        <dsp:cNvPr id="0" name=""/>
        <dsp:cNvSpPr/>
      </dsp:nvSpPr>
      <dsp:spPr>
        <a:xfrm>
          <a:off x="0" y="2555983"/>
          <a:ext cx="7764835" cy="1449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6534" tIns="35560" rIns="199136" bIns="35560" numCol="1" spcCol="1270" anchor="t" anchorCtr="0">
          <a:noAutofit/>
        </a:bodyPr>
        <a:lstStyle/>
        <a:p>
          <a:pPr marL="228600" lvl="1" indent="-228600" algn="l" defTabSz="977900">
            <a:lnSpc>
              <a:spcPct val="90000"/>
            </a:lnSpc>
            <a:spcBef>
              <a:spcPct val="0"/>
            </a:spcBef>
            <a:spcAft>
              <a:spcPct val="20000"/>
            </a:spcAft>
            <a:buChar char="•"/>
          </a:pPr>
          <a:r>
            <a:rPr lang="en-US" sz="2200" kern="1200"/>
            <a:t>Builds theory</a:t>
          </a:r>
        </a:p>
        <a:p>
          <a:pPr marL="228600" lvl="1" indent="-228600" algn="l" defTabSz="977900">
            <a:lnSpc>
              <a:spcPct val="90000"/>
            </a:lnSpc>
            <a:spcBef>
              <a:spcPct val="0"/>
            </a:spcBef>
            <a:spcAft>
              <a:spcPct val="20000"/>
            </a:spcAft>
            <a:buChar char="•"/>
          </a:pPr>
          <a:r>
            <a:rPr lang="en-US" sz="2200" kern="1200"/>
            <a:t>Starts from observations and open questions to forming general conclusions </a:t>
          </a:r>
        </a:p>
        <a:p>
          <a:pPr marL="228600" lvl="1" indent="-228600" algn="l" defTabSz="977900">
            <a:lnSpc>
              <a:spcPct val="90000"/>
            </a:lnSpc>
            <a:spcBef>
              <a:spcPct val="0"/>
            </a:spcBef>
            <a:spcAft>
              <a:spcPct val="20000"/>
            </a:spcAft>
            <a:buChar char="•"/>
          </a:pPr>
          <a:r>
            <a:rPr lang="en-US" sz="2200" b="1" kern="1200"/>
            <a:t>Inductive</a:t>
          </a:r>
          <a:r>
            <a:rPr lang="en-US" sz="2200" kern="1200"/>
            <a:t> </a:t>
          </a:r>
        </a:p>
      </dsp:txBody>
      <dsp:txXfrm>
        <a:off x="0" y="2555983"/>
        <a:ext cx="7764835" cy="144900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BFF4BF4-8CAB-2B41-8ECC-B63EFF596FD2}">
      <dsp:nvSpPr>
        <dsp:cNvPr id="0" name=""/>
        <dsp:cNvSpPr/>
      </dsp:nvSpPr>
      <dsp:spPr>
        <a:xfrm>
          <a:off x="0" y="16514"/>
          <a:ext cx="8444621" cy="551655"/>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a:t>Quantitative Research</a:t>
          </a:r>
        </a:p>
      </dsp:txBody>
      <dsp:txXfrm>
        <a:off x="26930" y="43444"/>
        <a:ext cx="8390761" cy="497795"/>
      </dsp:txXfrm>
    </dsp:sp>
    <dsp:sp modelId="{F0713274-D1B5-1F4E-B734-FCBBBAA38C24}">
      <dsp:nvSpPr>
        <dsp:cNvPr id="0" name=""/>
        <dsp:cNvSpPr/>
      </dsp:nvSpPr>
      <dsp:spPr>
        <a:xfrm>
          <a:off x="0" y="568169"/>
          <a:ext cx="8444621" cy="18091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8117" tIns="29210" rIns="163576" bIns="29210" numCol="1" spcCol="1270" anchor="t" anchorCtr="0">
          <a:noAutofit/>
        </a:bodyPr>
        <a:lstStyle/>
        <a:p>
          <a:pPr marL="171450" lvl="1" indent="-171450" algn="l" defTabSz="800100">
            <a:lnSpc>
              <a:spcPct val="90000"/>
            </a:lnSpc>
            <a:spcBef>
              <a:spcPct val="0"/>
            </a:spcBef>
            <a:spcAft>
              <a:spcPct val="20000"/>
            </a:spcAft>
            <a:buChar char="•"/>
          </a:pPr>
          <a:r>
            <a:rPr lang="en-US" sz="1800" b="1" kern="1200"/>
            <a:t>Produces hard</a:t>
          </a:r>
          <a:r>
            <a:rPr lang="en-US" sz="1800" kern="1200"/>
            <a:t>, </a:t>
          </a:r>
          <a:r>
            <a:rPr lang="en-US" sz="1800" b="1" kern="1200"/>
            <a:t>factual</a:t>
          </a:r>
          <a:r>
            <a:rPr lang="en-US" sz="1800" kern="1200"/>
            <a:t>, </a:t>
          </a:r>
          <a:r>
            <a:rPr lang="en-US" sz="1800" b="1" kern="1200"/>
            <a:t>reliable </a:t>
          </a:r>
          <a:r>
            <a:rPr lang="en-US" sz="1800" kern="1200"/>
            <a:t>outcome</a:t>
          </a:r>
        </a:p>
        <a:p>
          <a:pPr marL="171450" lvl="1" indent="-171450" algn="l" defTabSz="800100">
            <a:lnSpc>
              <a:spcPct val="90000"/>
            </a:lnSpc>
            <a:spcBef>
              <a:spcPct val="0"/>
            </a:spcBef>
            <a:spcAft>
              <a:spcPct val="20000"/>
            </a:spcAft>
            <a:buChar char="•"/>
          </a:pPr>
          <a:r>
            <a:rPr lang="en-US" sz="1800" kern="1200"/>
            <a:t>G</a:t>
          </a:r>
          <a:r>
            <a:rPr lang="en-US" sz="1800" b="1" kern="1200"/>
            <a:t>eneralizable</a:t>
          </a:r>
          <a:endParaRPr lang="en-US" sz="1800" kern="1200"/>
        </a:p>
        <a:p>
          <a:pPr marL="171450" lvl="1" indent="-171450" algn="l" defTabSz="800100">
            <a:lnSpc>
              <a:spcPct val="90000"/>
            </a:lnSpc>
            <a:spcBef>
              <a:spcPct val="0"/>
            </a:spcBef>
            <a:spcAft>
              <a:spcPct val="20000"/>
            </a:spcAft>
            <a:buChar char="•"/>
          </a:pPr>
          <a:r>
            <a:rPr lang="en-US" sz="1800" kern="1200"/>
            <a:t>Large Samples</a:t>
          </a:r>
        </a:p>
        <a:p>
          <a:pPr marL="171450" lvl="1" indent="-171450" algn="l" defTabSz="800100">
            <a:lnSpc>
              <a:spcPct val="90000"/>
            </a:lnSpc>
            <a:spcBef>
              <a:spcPct val="0"/>
            </a:spcBef>
            <a:spcAft>
              <a:spcPct val="20000"/>
            </a:spcAft>
            <a:buChar char="•"/>
          </a:pPr>
          <a:r>
            <a:rPr lang="en-US" sz="1800" kern="1200"/>
            <a:t>Restricted design</a:t>
          </a:r>
        </a:p>
        <a:p>
          <a:pPr marL="171450" lvl="1" indent="-171450" algn="l" defTabSz="800100">
            <a:lnSpc>
              <a:spcPct val="90000"/>
            </a:lnSpc>
            <a:spcBef>
              <a:spcPct val="0"/>
            </a:spcBef>
            <a:spcAft>
              <a:spcPct val="20000"/>
            </a:spcAft>
            <a:buChar char="•"/>
          </a:pPr>
          <a:r>
            <a:rPr lang="en-US" sz="1800" kern="1200"/>
            <a:t>Most quantitative studies lack contextual detail and reflect a limited range of responses </a:t>
          </a:r>
        </a:p>
      </dsp:txBody>
      <dsp:txXfrm>
        <a:off x="0" y="568169"/>
        <a:ext cx="8444621" cy="1809180"/>
      </dsp:txXfrm>
    </dsp:sp>
    <dsp:sp modelId="{AECC6F1F-7D7B-2F42-BD8A-A07ED9EA2A4D}">
      <dsp:nvSpPr>
        <dsp:cNvPr id="0" name=""/>
        <dsp:cNvSpPr/>
      </dsp:nvSpPr>
      <dsp:spPr>
        <a:xfrm>
          <a:off x="0" y="2377349"/>
          <a:ext cx="8444621" cy="551655"/>
        </a:xfrm>
        <a:prstGeom prst="roundRect">
          <a:avLst/>
        </a:prstGeom>
        <a:solidFill>
          <a:schemeClr val="accent2">
            <a:hueOff val="4681519"/>
            <a:satOff val="-5839"/>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a:t>Qualitative methods</a:t>
          </a:r>
        </a:p>
      </dsp:txBody>
      <dsp:txXfrm>
        <a:off x="26930" y="2404279"/>
        <a:ext cx="8390761" cy="497795"/>
      </dsp:txXfrm>
    </dsp:sp>
    <dsp:sp modelId="{90C941DE-FDE0-9740-80EA-06AFB55B76C7}">
      <dsp:nvSpPr>
        <dsp:cNvPr id="0" name=""/>
        <dsp:cNvSpPr/>
      </dsp:nvSpPr>
      <dsp:spPr>
        <a:xfrm>
          <a:off x="0" y="2945520"/>
          <a:ext cx="8444621" cy="12378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8117" tIns="29210" rIns="163576" bIns="29210" numCol="1" spcCol="1270" anchor="t" anchorCtr="0">
          <a:noAutofit/>
        </a:bodyPr>
        <a:lstStyle/>
        <a:p>
          <a:pPr marL="171450" lvl="1" indent="-171450" algn="l" defTabSz="800100">
            <a:lnSpc>
              <a:spcPct val="90000"/>
            </a:lnSpc>
            <a:spcBef>
              <a:spcPct val="0"/>
            </a:spcBef>
            <a:spcAft>
              <a:spcPct val="20000"/>
            </a:spcAft>
            <a:buChar char="•"/>
          </a:pPr>
          <a:r>
            <a:rPr lang="en-US" sz="1800" b="1" kern="1200"/>
            <a:t>Elicit rich</a:t>
          </a:r>
          <a:endParaRPr lang="en-US" sz="1800" kern="1200"/>
        </a:p>
        <a:p>
          <a:pPr marL="171450" lvl="1" indent="-171450" algn="l" defTabSz="800100">
            <a:lnSpc>
              <a:spcPct val="90000"/>
            </a:lnSpc>
            <a:spcBef>
              <a:spcPct val="0"/>
            </a:spcBef>
            <a:spcAft>
              <a:spcPct val="20000"/>
            </a:spcAft>
            <a:buChar char="•"/>
          </a:pPr>
          <a:r>
            <a:rPr lang="en-US" sz="1800" b="1" kern="1200"/>
            <a:t>Contextual </a:t>
          </a:r>
          <a:r>
            <a:rPr lang="en-US" sz="1800" kern="1200"/>
            <a:t>data</a:t>
          </a:r>
        </a:p>
        <a:p>
          <a:pPr marL="171450" lvl="1" indent="-171450" algn="l" defTabSz="800100">
            <a:lnSpc>
              <a:spcPct val="90000"/>
            </a:lnSpc>
            <a:spcBef>
              <a:spcPct val="0"/>
            </a:spcBef>
            <a:spcAft>
              <a:spcPct val="20000"/>
            </a:spcAft>
            <a:buChar char="•"/>
          </a:pPr>
          <a:r>
            <a:rPr lang="en-US" sz="1800" kern="1200"/>
            <a:t>Small samples</a:t>
          </a:r>
        </a:p>
        <a:p>
          <a:pPr marL="171450" lvl="1" indent="-171450" algn="l" defTabSz="800100">
            <a:lnSpc>
              <a:spcPct val="90000"/>
            </a:lnSpc>
            <a:spcBef>
              <a:spcPct val="0"/>
            </a:spcBef>
            <a:spcAft>
              <a:spcPct val="20000"/>
            </a:spcAft>
            <a:buChar char="•"/>
          </a:pPr>
          <a:r>
            <a:rPr lang="en-US" sz="1800" b="1" kern="1200"/>
            <a:t>Flexible </a:t>
          </a:r>
          <a:r>
            <a:rPr lang="en-US" sz="1800" kern="1200"/>
            <a:t>design</a:t>
          </a:r>
        </a:p>
      </dsp:txBody>
      <dsp:txXfrm>
        <a:off x="0" y="2945520"/>
        <a:ext cx="8444621" cy="123786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0E4E3C3-DCB4-B646-B897-40B1CFBC3A8E}">
      <dsp:nvSpPr>
        <dsp:cNvPr id="0" name=""/>
        <dsp:cNvSpPr/>
      </dsp:nvSpPr>
      <dsp:spPr>
        <a:xfrm>
          <a:off x="0" y="645794"/>
          <a:ext cx="7839140" cy="527670"/>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t>is systematic discover</a:t>
          </a:r>
        </a:p>
      </dsp:txBody>
      <dsp:txXfrm>
        <a:off x="25759" y="671553"/>
        <a:ext cx="7787622" cy="476152"/>
      </dsp:txXfrm>
    </dsp:sp>
    <dsp:sp modelId="{5370C5B7-1351-0342-AB74-B64D8E3600F3}">
      <dsp:nvSpPr>
        <dsp:cNvPr id="0" name=""/>
        <dsp:cNvSpPr/>
      </dsp:nvSpPr>
      <dsp:spPr>
        <a:xfrm>
          <a:off x="0" y="1236824"/>
          <a:ext cx="7839140" cy="527670"/>
        </a:xfrm>
        <a:prstGeom prst="roundRect">
          <a:avLst/>
        </a:prstGeom>
        <a:solidFill>
          <a:schemeClr val="accent2">
            <a:hueOff val="1170380"/>
            <a:satOff val="-1460"/>
            <a:lumOff val="34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t>values natural settings</a:t>
          </a:r>
        </a:p>
      </dsp:txBody>
      <dsp:txXfrm>
        <a:off x="25759" y="1262583"/>
        <a:ext cx="7787622" cy="476152"/>
      </dsp:txXfrm>
    </dsp:sp>
    <dsp:sp modelId="{DDE15F66-365B-334C-A7ED-7FE0F2E6504F}">
      <dsp:nvSpPr>
        <dsp:cNvPr id="0" name=""/>
        <dsp:cNvSpPr/>
      </dsp:nvSpPr>
      <dsp:spPr>
        <a:xfrm>
          <a:off x="0" y="1827855"/>
          <a:ext cx="7839140" cy="527670"/>
        </a:xfrm>
        <a:prstGeom prst="roundRect">
          <a:avLst/>
        </a:prstGeom>
        <a:solidFill>
          <a:schemeClr val="accent2">
            <a:hueOff val="2340759"/>
            <a:satOff val="-2919"/>
            <a:lumOff val="68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t>can be expressed by words, images, and in numbers (sometimes)</a:t>
          </a:r>
        </a:p>
      </dsp:txBody>
      <dsp:txXfrm>
        <a:off x="25759" y="1853614"/>
        <a:ext cx="7787622" cy="476152"/>
      </dsp:txXfrm>
    </dsp:sp>
    <dsp:sp modelId="{584273B9-873E-1042-AE0C-B044387A4764}">
      <dsp:nvSpPr>
        <dsp:cNvPr id="0" name=""/>
        <dsp:cNvSpPr/>
      </dsp:nvSpPr>
      <dsp:spPr>
        <a:xfrm>
          <a:off x="0" y="2418885"/>
          <a:ext cx="7839140" cy="527670"/>
        </a:xfrm>
        <a:prstGeom prst="roundRect">
          <a:avLst/>
        </a:prstGeom>
        <a:solidFill>
          <a:schemeClr val="accent2">
            <a:hueOff val="3511139"/>
            <a:satOff val="-4379"/>
            <a:lumOff val="103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t>is flexible, emergent, and iterative</a:t>
          </a:r>
        </a:p>
      </dsp:txBody>
      <dsp:txXfrm>
        <a:off x="25759" y="2444644"/>
        <a:ext cx="7787622" cy="476152"/>
      </dsp:txXfrm>
    </dsp:sp>
    <dsp:sp modelId="{4AE2DF84-F92A-F246-A03F-79F9D626F9AB}">
      <dsp:nvSpPr>
        <dsp:cNvPr id="0" name=""/>
        <dsp:cNvSpPr/>
      </dsp:nvSpPr>
      <dsp:spPr>
        <a:xfrm>
          <a:off x="0" y="3009915"/>
          <a:ext cx="7839140" cy="527670"/>
        </a:xfrm>
        <a:prstGeom prst="roundRect">
          <a:avLst/>
        </a:prstGeom>
        <a:solidFill>
          <a:schemeClr val="accent2">
            <a:hueOff val="4681519"/>
            <a:satOff val="-5839"/>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t>is reflexivity</a:t>
          </a:r>
        </a:p>
      </dsp:txBody>
      <dsp:txXfrm>
        <a:off x="25759" y="3035674"/>
        <a:ext cx="7787622" cy="476152"/>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02" name="Shape 202"/>
          <p:cNvSpPr>
            <a:spLocks noGrp="1" noRot="1" noChangeAspect="1"/>
          </p:cNvSpPr>
          <p:nvPr>
            <p:ph type="sldImg"/>
          </p:nvPr>
        </p:nvSpPr>
        <p:spPr>
          <a:xfrm>
            <a:off x="1143000" y="685800"/>
            <a:ext cx="4572000" cy="3429000"/>
          </a:xfrm>
          <a:prstGeom prst="rect">
            <a:avLst/>
          </a:prstGeom>
        </p:spPr>
        <p:txBody>
          <a:bodyPr/>
          <a:lstStyle/>
          <a:p>
            <a:endParaRPr/>
          </a:p>
        </p:txBody>
      </p:sp>
      <p:sp>
        <p:nvSpPr>
          <p:cNvPr id="203" name="Shape 20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1540767"/>
      </p:ext>
    </p:extLst>
  </p:cSld>
  <p:clrMap bg1="lt1" tx1="dk1" bg2="lt2" tx2="dk2" accent1="accent1" accent2="accent2" accent3="accent3" accent4="accent4" accent5="accent5" accent6="accent6" hlink="hlink" folHlink="folHlink"/>
  <p:notesStyle>
    <a:lvl1pPr latinLnBrk="0">
      <a:defRPr sz="1200">
        <a:latin typeface="+mn-lt"/>
        <a:ea typeface="+mn-ea"/>
        <a:cs typeface="+mn-cs"/>
        <a:sym typeface="Calibri"/>
      </a:defRPr>
    </a:lvl1pPr>
    <a:lvl2pPr indent="228600" latinLnBrk="0">
      <a:defRPr sz="1200">
        <a:latin typeface="+mn-lt"/>
        <a:ea typeface="+mn-ea"/>
        <a:cs typeface="+mn-cs"/>
        <a:sym typeface="Calibri"/>
      </a:defRPr>
    </a:lvl2pPr>
    <a:lvl3pPr indent="457200" latinLnBrk="0">
      <a:defRPr sz="1200">
        <a:latin typeface="+mn-lt"/>
        <a:ea typeface="+mn-ea"/>
        <a:cs typeface="+mn-cs"/>
        <a:sym typeface="Calibri"/>
      </a:defRPr>
    </a:lvl3pPr>
    <a:lvl4pPr indent="685800" latinLnBrk="0">
      <a:defRPr sz="1200">
        <a:latin typeface="+mn-lt"/>
        <a:ea typeface="+mn-ea"/>
        <a:cs typeface="+mn-cs"/>
        <a:sym typeface="Calibri"/>
      </a:defRPr>
    </a:lvl4pPr>
    <a:lvl5pPr indent="914400" latinLnBrk="0">
      <a:defRPr sz="1200">
        <a:latin typeface="+mn-lt"/>
        <a:ea typeface="+mn-ea"/>
        <a:cs typeface="+mn-cs"/>
        <a:sym typeface="Calibri"/>
      </a:defRPr>
    </a:lvl5pPr>
    <a:lvl6pPr indent="1143000" latinLnBrk="0">
      <a:defRPr sz="1200">
        <a:latin typeface="+mn-lt"/>
        <a:ea typeface="+mn-ea"/>
        <a:cs typeface="+mn-cs"/>
        <a:sym typeface="Calibri"/>
      </a:defRPr>
    </a:lvl6pPr>
    <a:lvl7pPr indent="1371600" latinLnBrk="0">
      <a:defRPr sz="1200">
        <a:latin typeface="+mn-lt"/>
        <a:ea typeface="+mn-ea"/>
        <a:cs typeface="+mn-cs"/>
        <a:sym typeface="Calibri"/>
      </a:defRPr>
    </a:lvl7pPr>
    <a:lvl8pPr indent="1600200" latinLnBrk="0">
      <a:defRPr sz="1200">
        <a:latin typeface="+mn-lt"/>
        <a:ea typeface="+mn-ea"/>
        <a:cs typeface="+mn-cs"/>
        <a:sym typeface="Calibri"/>
      </a:defRPr>
    </a:lvl8pPr>
    <a:lvl9pPr indent="1828800" latinLnBrk="0">
      <a:defRPr sz="1200">
        <a:latin typeface="+mn-lt"/>
        <a:ea typeface="+mn-ea"/>
        <a:cs typeface="+mn-cs"/>
        <a:sym typeface="Calibri"/>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4341661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5197277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7353183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6898604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3905053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6090411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590980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7161715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Title and Content">
    <p:spTree>
      <p:nvGrpSpPr>
        <p:cNvPr id="1" name=""/>
        <p:cNvGrpSpPr/>
        <p:nvPr/>
      </p:nvGrpSpPr>
      <p:grpSpPr>
        <a:xfrm>
          <a:off x="0" y="0"/>
          <a:ext cx="0" cy="0"/>
          <a:chOff x="0" y="0"/>
          <a:chExt cx="0" cy="0"/>
        </a:xfrm>
      </p:grpSpPr>
      <p:sp>
        <p:nvSpPr>
          <p:cNvPr id="21" name="Title Text"/>
          <p:cNvSpPr txBox="1">
            <a:spLocks noGrp="1"/>
          </p:cNvSpPr>
          <p:nvPr>
            <p:ph type="title"/>
          </p:nvPr>
        </p:nvSpPr>
        <p:spPr>
          <a:prstGeom prst="rect">
            <a:avLst/>
          </a:prstGeom>
        </p:spPr>
        <p:txBody>
          <a:bodyPr/>
          <a:lstStyle/>
          <a:p>
            <a:r>
              <a:t>Title Text</a:t>
            </a:r>
          </a:p>
        </p:txBody>
      </p:sp>
      <p:sp>
        <p:nvSpPr>
          <p:cNvPr id="22" name="Body Level One…"/>
          <p:cNvSpPr txBox="1">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tx">
  <p:cSld name="1_Blank">
    <p:bg>
      <p:bgPr>
        <a:blipFill rotWithShape="1">
          <a:blip r:embed="rId2"/>
          <a:srcRect/>
          <a:stretch>
            <a:fillRect/>
          </a:stretch>
        </a:blipFill>
        <a:effectLst/>
      </p:bgPr>
    </p:bg>
    <p:spTree>
      <p:nvGrpSpPr>
        <p:cNvPr id="1" name=""/>
        <p:cNvGrpSpPr/>
        <p:nvPr/>
      </p:nvGrpSpPr>
      <p:grpSpPr>
        <a:xfrm>
          <a:off x="0" y="0"/>
          <a:ext cx="0" cy="0"/>
          <a:chOff x="0" y="0"/>
          <a:chExt cx="0" cy="0"/>
        </a:xfrm>
      </p:grpSpPr>
      <p:pic>
        <p:nvPicPr>
          <p:cNvPr id="154" name="Picture 6" descr="Picture 6"/>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457200" y="6350186"/>
            <a:ext cx="2133606" cy="402339"/>
          </a:xfrm>
          <a:prstGeom prst="rect">
            <a:avLst/>
          </a:prstGeom>
          <a:ln w="12700">
            <a:miter lim="400000"/>
          </a:ln>
        </p:spPr>
      </p:pic>
      <p:sp>
        <p:nvSpPr>
          <p:cNvPr id="15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tx">
  <p:cSld name="2_Custom Layout">
    <p:bg>
      <p:bgPr>
        <a:blipFill rotWithShape="1">
          <a:blip r:embed="rId2"/>
          <a:srcRect/>
          <a:stretch>
            <a:fillRect/>
          </a:stretch>
        </a:blipFill>
        <a:effectLst/>
      </p:bgPr>
    </p:bg>
    <p:spTree>
      <p:nvGrpSpPr>
        <p:cNvPr id="1" name=""/>
        <p:cNvGrpSpPr/>
        <p:nvPr/>
      </p:nvGrpSpPr>
      <p:grpSpPr>
        <a:xfrm>
          <a:off x="0" y="0"/>
          <a:ext cx="0" cy="0"/>
          <a:chOff x="0" y="0"/>
          <a:chExt cx="0" cy="0"/>
        </a:xfrm>
      </p:grpSpPr>
      <p:pic>
        <p:nvPicPr>
          <p:cNvPr id="162" name="Picture 6" descr="Picture 6"/>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457200" y="6350186"/>
            <a:ext cx="2133606" cy="402339"/>
          </a:xfrm>
          <a:prstGeom prst="rect">
            <a:avLst/>
          </a:prstGeom>
          <a:ln w="12700">
            <a:miter lim="400000"/>
          </a:ln>
        </p:spPr>
      </p:pic>
      <p:sp>
        <p:nvSpPr>
          <p:cNvPr id="16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x">
  <p:cSld name="1_Content with Caption">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170" name="Title Text"/>
          <p:cNvSpPr txBox="1">
            <a:spLocks noGrp="1"/>
          </p:cNvSpPr>
          <p:nvPr>
            <p:ph type="title"/>
          </p:nvPr>
        </p:nvSpPr>
        <p:spPr>
          <a:xfrm>
            <a:off x="457200" y="273050"/>
            <a:ext cx="3008315" cy="1162050"/>
          </a:xfrm>
          <a:prstGeom prst="rect">
            <a:avLst/>
          </a:prstGeom>
        </p:spPr>
        <p:txBody>
          <a:bodyPr anchor="b"/>
          <a:lstStyle>
            <a:lvl1pPr algn="l">
              <a:defRPr sz="2000" b="1"/>
            </a:lvl1pPr>
          </a:lstStyle>
          <a:p>
            <a:r>
              <a:t>Title Text</a:t>
            </a:r>
          </a:p>
        </p:txBody>
      </p:sp>
      <p:sp>
        <p:nvSpPr>
          <p:cNvPr id="171" name="Body Level One…"/>
          <p:cNvSpPr txBox="1">
            <a:spLocks noGrp="1"/>
          </p:cNvSpPr>
          <p:nvPr>
            <p:ph type="body" idx="1"/>
          </p:nvPr>
        </p:nvSpPr>
        <p:spPr>
          <a:xfrm>
            <a:off x="3575050" y="273050"/>
            <a:ext cx="5111750" cy="5853113"/>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172" name="Text Placeholder 3"/>
          <p:cNvSpPr>
            <a:spLocks noGrp="1"/>
          </p:cNvSpPr>
          <p:nvPr>
            <p:ph type="body" sz="half" idx="21"/>
          </p:nvPr>
        </p:nvSpPr>
        <p:spPr>
          <a:xfrm>
            <a:off x="457198" y="1435100"/>
            <a:ext cx="3008317" cy="4691063"/>
          </a:xfrm>
          <a:prstGeom prst="rect">
            <a:avLst/>
          </a:prstGeom>
        </p:spPr>
        <p:txBody>
          <a:bodyPr/>
          <a:lstStyle/>
          <a:p>
            <a:endParaRPr/>
          </a:p>
        </p:txBody>
      </p:sp>
      <p:pic>
        <p:nvPicPr>
          <p:cNvPr id="173" name="Picture 8" descr="Picture 8"/>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553196" y="6323398"/>
            <a:ext cx="2133606" cy="402339"/>
          </a:xfrm>
          <a:prstGeom prst="rect">
            <a:avLst/>
          </a:prstGeom>
          <a:ln w="12700">
            <a:miter lim="400000"/>
          </a:ln>
        </p:spPr>
      </p:pic>
      <p:sp>
        <p:nvSpPr>
          <p:cNvPr id="174"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x">
  <p:cSld name="1_Picture with Caption">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181" name="Title Text"/>
          <p:cNvSpPr txBox="1">
            <a:spLocks noGrp="1"/>
          </p:cNvSpPr>
          <p:nvPr>
            <p:ph type="title"/>
          </p:nvPr>
        </p:nvSpPr>
        <p:spPr>
          <a:xfrm>
            <a:off x="1792288" y="4800600"/>
            <a:ext cx="5486402" cy="566738"/>
          </a:xfrm>
          <a:prstGeom prst="rect">
            <a:avLst/>
          </a:prstGeom>
        </p:spPr>
        <p:txBody>
          <a:bodyPr anchor="b"/>
          <a:lstStyle>
            <a:lvl1pPr algn="l">
              <a:defRPr sz="2000" b="1"/>
            </a:lvl1pPr>
          </a:lstStyle>
          <a:p>
            <a:r>
              <a:t>Title Text</a:t>
            </a:r>
          </a:p>
        </p:txBody>
      </p:sp>
      <p:sp>
        <p:nvSpPr>
          <p:cNvPr id="182" name="Picture Placeholder 2"/>
          <p:cNvSpPr>
            <a:spLocks noGrp="1"/>
          </p:cNvSpPr>
          <p:nvPr>
            <p:ph type="pic" sz="half" idx="21"/>
          </p:nvPr>
        </p:nvSpPr>
        <p:spPr>
          <a:xfrm>
            <a:off x="1792288" y="612775"/>
            <a:ext cx="5486402" cy="4114800"/>
          </a:xfrm>
          <a:prstGeom prst="rect">
            <a:avLst/>
          </a:prstGeom>
        </p:spPr>
        <p:txBody>
          <a:bodyPr lIns="91439" tIns="45719" rIns="91439" bIns="45719">
            <a:noAutofit/>
          </a:bodyPr>
          <a:lstStyle/>
          <a:p>
            <a:endParaRPr/>
          </a:p>
        </p:txBody>
      </p:sp>
      <p:sp>
        <p:nvSpPr>
          <p:cNvPr id="183" name="Body Level One…"/>
          <p:cNvSpPr txBox="1">
            <a:spLocks noGrp="1"/>
          </p:cNvSpPr>
          <p:nvPr>
            <p:ph type="body" sz="quarter" idx="1"/>
          </p:nvPr>
        </p:nvSpPr>
        <p:spPr>
          <a:xfrm>
            <a:off x="1792288" y="5367337"/>
            <a:ext cx="5486402" cy="804864"/>
          </a:xfrm>
          <a:prstGeom prst="rect">
            <a:avLst/>
          </a:prstGeom>
        </p:spPr>
        <p:txBody>
          <a:bodyPr/>
          <a:lstStyle>
            <a:lvl1pPr marL="0" indent="0">
              <a:spcBef>
                <a:spcPts val="300"/>
              </a:spcBef>
              <a:buSzTx/>
              <a:buFontTx/>
              <a:buNone/>
              <a:defRPr sz="1400"/>
            </a:lvl1pPr>
            <a:lvl2pPr marL="0" indent="0">
              <a:spcBef>
                <a:spcPts val="300"/>
              </a:spcBef>
              <a:buSzTx/>
              <a:buFontTx/>
              <a:buNone/>
              <a:defRPr sz="1400"/>
            </a:lvl2pPr>
            <a:lvl3pPr marL="0" indent="0">
              <a:spcBef>
                <a:spcPts val="300"/>
              </a:spcBef>
              <a:buSzTx/>
              <a:buFontTx/>
              <a:buNone/>
              <a:defRPr sz="1400"/>
            </a:lvl3pPr>
            <a:lvl4pPr marL="0" indent="0">
              <a:spcBef>
                <a:spcPts val="300"/>
              </a:spcBef>
              <a:buSzTx/>
              <a:buFontTx/>
              <a:buNone/>
              <a:defRPr sz="1400"/>
            </a:lvl4pPr>
            <a:lvl5pPr marL="0" indent="0">
              <a:spcBef>
                <a:spcPts val="300"/>
              </a:spcBef>
              <a:buSzTx/>
              <a:buFontTx/>
              <a:buNone/>
              <a:defRPr sz="1400"/>
            </a:lvl5pPr>
          </a:lstStyle>
          <a:p>
            <a:r>
              <a:t>Body Level One</a:t>
            </a:r>
          </a:p>
          <a:p>
            <a:pPr lvl="1"/>
            <a:r>
              <a:t>Body Level Two</a:t>
            </a:r>
          </a:p>
          <a:p>
            <a:pPr lvl="2"/>
            <a:r>
              <a:t>Body Level Three</a:t>
            </a:r>
          </a:p>
          <a:p>
            <a:pPr lvl="3"/>
            <a:r>
              <a:t>Body Level Four</a:t>
            </a:r>
          </a:p>
          <a:p>
            <a:pPr lvl="4"/>
            <a:r>
              <a:t>Body Level Five</a:t>
            </a:r>
          </a:p>
        </p:txBody>
      </p:sp>
      <p:pic>
        <p:nvPicPr>
          <p:cNvPr id="184" name="Picture 9" descr="Picture 9"/>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589816" y="6350186"/>
            <a:ext cx="2133606" cy="402339"/>
          </a:xfrm>
          <a:prstGeom prst="rect">
            <a:avLst/>
          </a:prstGeom>
          <a:ln w="12700">
            <a:miter lim="400000"/>
          </a:ln>
        </p:spPr>
      </p:pic>
      <p:sp>
        <p:nvSpPr>
          <p:cNvPr id="18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x">
  <p:cSld name="3_Custom Layout">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192" name="Title Text"/>
          <p:cNvSpPr txBox="1">
            <a:spLocks noGrp="1"/>
          </p:cNvSpPr>
          <p:nvPr>
            <p:ph type="title"/>
          </p:nvPr>
        </p:nvSpPr>
        <p:spPr>
          <a:xfrm>
            <a:off x="1792288" y="4800600"/>
            <a:ext cx="5486402" cy="566738"/>
          </a:xfrm>
          <a:prstGeom prst="rect">
            <a:avLst/>
          </a:prstGeom>
        </p:spPr>
        <p:txBody>
          <a:bodyPr anchor="b"/>
          <a:lstStyle>
            <a:lvl1pPr algn="l">
              <a:defRPr sz="2000" b="1"/>
            </a:lvl1pPr>
          </a:lstStyle>
          <a:p>
            <a:r>
              <a:t>Title Text</a:t>
            </a:r>
          </a:p>
        </p:txBody>
      </p:sp>
      <p:sp>
        <p:nvSpPr>
          <p:cNvPr id="193" name="Picture Placeholder 2"/>
          <p:cNvSpPr>
            <a:spLocks noGrp="1"/>
          </p:cNvSpPr>
          <p:nvPr>
            <p:ph type="pic" sz="half" idx="21"/>
          </p:nvPr>
        </p:nvSpPr>
        <p:spPr>
          <a:xfrm>
            <a:off x="1792288" y="612775"/>
            <a:ext cx="5486402" cy="4114800"/>
          </a:xfrm>
          <a:prstGeom prst="rect">
            <a:avLst/>
          </a:prstGeom>
        </p:spPr>
        <p:txBody>
          <a:bodyPr lIns="91439" tIns="45719" rIns="91439" bIns="45719">
            <a:noAutofit/>
          </a:bodyPr>
          <a:lstStyle/>
          <a:p>
            <a:endParaRPr/>
          </a:p>
        </p:txBody>
      </p:sp>
      <p:sp>
        <p:nvSpPr>
          <p:cNvPr id="194" name="Body Level One…"/>
          <p:cNvSpPr txBox="1">
            <a:spLocks noGrp="1"/>
          </p:cNvSpPr>
          <p:nvPr>
            <p:ph type="body" sz="quarter" idx="1"/>
          </p:nvPr>
        </p:nvSpPr>
        <p:spPr>
          <a:xfrm>
            <a:off x="1792288" y="5367337"/>
            <a:ext cx="5486402" cy="804864"/>
          </a:xfrm>
          <a:prstGeom prst="rect">
            <a:avLst/>
          </a:prstGeom>
        </p:spPr>
        <p:txBody>
          <a:bodyPr/>
          <a:lstStyle>
            <a:lvl1pPr marL="0" indent="0">
              <a:spcBef>
                <a:spcPts val="300"/>
              </a:spcBef>
              <a:buSzTx/>
              <a:buFontTx/>
              <a:buNone/>
              <a:defRPr sz="1400"/>
            </a:lvl1pPr>
            <a:lvl2pPr marL="0" indent="0">
              <a:spcBef>
                <a:spcPts val="300"/>
              </a:spcBef>
              <a:buSzTx/>
              <a:buFontTx/>
              <a:buNone/>
              <a:defRPr sz="1400"/>
            </a:lvl2pPr>
            <a:lvl3pPr marL="0" indent="0">
              <a:spcBef>
                <a:spcPts val="300"/>
              </a:spcBef>
              <a:buSzTx/>
              <a:buFontTx/>
              <a:buNone/>
              <a:defRPr sz="1400"/>
            </a:lvl3pPr>
            <a:lvl4pPr marL="0" indent="0">
              <a:spcBef>
                <a:spcPts val="300"/>
              </a:spcBef>
              <a:buSzTx/>
              <a:buFontTx/>
              <a:buNone/>
              <a:defRPr sz="1400"/>
            </a:lvl4pPr>
            <a:lvl5pPr marL="0" indent="0">
              <a:spcBef>
                <a:spcPts val="300"/>
              </a:spcBef>
              <a:buSzTx/>
              <a:buFontTx/>
              <a:buNone/>
              <a:defRPr sz="1400"/>
            </a:lvl5pPr>
          </a:lstStyle>
          <a:p>
            <a:r>
              <a:t>Body Level One</a:t>
            </a:r>
          </a:p>
          <a:p>
            <a:pPr lvl="1"/>
            <a:r>
              <a:t>Body Level Two</a:t>
            </a:r>
          </a:p>
          <a:p>
            <a:pPr lvl="2"/>
            <a:r>
              <a:t>Body Level Three</a:t>
            </a:r>
          </a:p>
          <a:p>
            <a:pPr lvl="3"/>
            <a:r>
              <a:t>Body Level Four</a:t>
            </a:r>
          </a:p>
          <a:p>
            <a:pPr lvl="4"/>
            <a:r>
              <a:t>Body Level Five</a:t>
            </a:r>
          </a:p>
        </p:txBody>
      </p:sp>
      <p:pic>
        <p:nvPicPr>
          <p:cNvPr id="195" name="Picture 12" descr="Picture 12"/>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457200" y="6350186"/>
            <a:ext cx="2133606" cy="402339"/>
          </a:xfrm>
          <a:prstGeom prst="rect">
            <a:avLst/>
          </a:prstGeom>
          <a:ln w="12700">
            <a:miter lim="400000"/>
          </a:ln>
        </p:spPr>
      </p:pic>
      <p:sp>
        <p:nvSpPr>
          <p:cNvPr id="19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wo Content">
    <p:spTree>
      <p:nvGrpSpPr>
        <p:cNvPr id="1" name=""/>
        <p:cNvGrpSpPr/>
        <p:nvPr/>
      </p:nvGrpSpPr>
      <p:grpSpPr>
        <a:xfrm>
          <a:off x="0" y="0"/>
          <a:ext cx="0" cy="0"/>
          <a:chOff x="0" y="0"/>
          <a:chExt cx="0" cy="0"/>
        </a:xfrm>
      </p:grpSpPr>
      <p:sp>
        <p:nvSpPr>
          <p:cNvPr id="30" name="Title Text"/>
          <p:cNvSpPr txBox="1">
            <a:spLocks noGrp="1"/>
          </p:cNvSpPr>
          <p:nvPr>
            <p:ph type="title"/>
          </p:nvPr>
        </p:nvSpPr>
        <p:spPr>
          <a:prstGeom prst="rect">
            <a:avLst/>
          </a:prstGeom>
        </p:spPr>
        <p:txBody>
          <a:bodyPr/>
          <a:lstStyle/>
          <a:p>
            <a:r>
              <a:t>Title Text</a:t>
            </a:r>
          </a:p>
        </p:txBody>
      </p:sp>
      <p:sp>
        <p:nvSpPr>
          <p:cNvPr id="31" name="Body Level One…"/>
          <p:cNvSpPr txBox="1">
            <a:spLocks noGrp="1"/>
          </p:cNvSpPr>
          <p:nvPr>
            <p:ph type="body" sz="half" idx="1"/>
          </p:nvPr>
        </p:nvSpPr>
        <p:spPr>
          <a:xfrm>
            <a:off x="457200" y="1600200"/>
            <a:ext cx="4038600" cy="4525963"/>
          </a:xfrm>
          <a:prstGeom prst="rect">
            <a:avLst/>
          </a:prstGeom>
        </p:spPr>
        <p:txBody>
          <a:bodyPr/>
          <a:lstStyle>
            <a:lvl1pPr>
              <a:spcBef>
                <a:spcPts val="600"/>
              </a:spcBef>
              <a:defRPr sz="2800"/>
            </a:lvl1pPr>
            <a:lvl2pPr marL="790575" indent="-333375">
              <a:spcBef>
                <a:spcPts val="600"/>
              </a:spcBef>
              <a:defRPr sz="2800"/>
            </a:lvl2pPr>
            <a:lvl3pPr marL="1234438" indent="-320038">
              <a:spcBef>
                <a:spcPts val="600"/>
              </a:spcBef>
              <a:defRPr sz="2800"/>
            </a:lvl3pPr>
            <a:lvl4pPr marL="1727200" indent="-355600">
              <a:spcBef>
                <a:spcPts val="600"/>
              </a:spcBef>
              <a:defRPr sz="2800"/>
            </a:lvl4pPr>
            <a:lvl5pPr marL="2184400" indent="-355600">
              <a:spcBef>
                <a:spcPts val="600"/>
              </a:spcBef>
              <a:defRPr sz="2800"/>
            </a:lvl5pPr>
          </a:lstStyle>
          <a:p>
            <a:r>
              <a:t>Body Level One</a:t>
            </a:r>
          </a:p>
          <a:p>
            <a:pPr lvl="1"/>
            <a:r>
              <a:t>Body Level Two</a:t>
            </a:r>
          </a:p>
          <a:p>
            <a:pPr lvl="2"/>
            <a:r>
              <a:t>Body Level Three</a:t>
            </a:r>
          </a:p>
          <a:p>
            <a:pPr lvl="3"/>
            <a:r>
              <a:t>Body Level Four</a:t>
            </a:r>
          </a:p>
          <a:p>
            <a:pPr lvl="4"/>
            <a:r>
              <a:t>Body Level Five</a:t>
            </a:r>
          </a:p>
        </p:txBody>
      </p:sp>
      <p:sp>
        <p:nvSpPr>
          <p:cNvPr id="32"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x">
  <p:cSld name="Blank">
    <p:bg>
      <p:bgPr>
        <a:blipFill rotWithShape="1">
          <a:blip r:embed="rId2"/>
          <a:srcRect/>
          <a:stretch>
            <a:fillRect/>
          </a:stretch>
        </a:blipFill>
        <a:effectLst/>
      </p:bgPr>
    </p:bg>
    <p:spTree>
      <p:nvGrpSpPr>
        <p:cNvPr id="1" name=""/>
        <p:cNvGrpSpPr/>
        <p:nvPr/>
      </p:nvGrpSpPr>
      <p:grpSpPr>
        <a:xfrm>
          <a:off x="0" y="0"/>
          <a:ext cx="0" cy="0"/>
          <a:chOff x="0" y="0"/>
          <a:chExt cx="0" cy="0"/>
        </a:xfrm>
      </p:grpSpPr>
      <p:pic>
        <p:nvPicPr>
          <p:cNvPr id="57" name="Picture 5" descr="Picture 5"/>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457195" y="6350186"/>
            <a:ext cx="2133607" cy="402339"/>
          </a:xfrm>
          <a:prstGeom prst="rect">
            <a:avLst/>
          </a:prstGeom>
          <a:ln w="12700">
            <a:miter lim="400000"/>
          </a:ln>
        </p:spPr>
      </p:pic>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x">
  <p:cSld name="Content with Caption">
    <p:spTree>
      <p:nvGrpSpPr>
        <p:cNvPr id="1" name=""/>
        <p:cNvGrpSpPr/>
        <p:nvPr/>
      </p:nvGrpSpPr>
      <p:grpSpPr>
        <a:xfrm>
          <a:off x="0" y="0"/>
          <a:ext cx="0" cy="0"/>
          <a:chOff x="0" y="0"/>
          <a:chExt cx="0" cy="0"/>
        </a:xfrm>
      </p:grpSpPr>
      <p:sp>
        <p:nvSpPr>
          <p:cNvPr id="73" name="Title Text"/>
          <p:cNvSpPr txBox="1">
            <a:spLocks noGrp="1"/>
          </p:cNvSpPr>
          <p:nvPr>
            <p:ph type="title"/>
          </p:nvPr>
        </p:nvSpPr>
        <p:spPr>
          <a:xfrm>
            <a:off x="457200" y="273050"/>
            <a:ext cx="3008315" cy="1162050"/>
          </a:xfrm>
          <a:prstGeom prst="rect">
            <a:avLst/>
          </a:prstGeom>
        </p:spPr>
        <p:txBody>
          <a:bodyPr anchor="b"/>
          <a:lstStyle>
            <a:lvl1pPr algn="l">
              <a:defRPr sz="2000" b="1"/>
            </a:lvl1pPr>
          </a:lstStyle>
          <a:p>
            <a:r>
              <a:t>Title Text</a:t>
            </a:r>
          </a:p>
        </p:txBody>
      </p:sp>
      <p:sp>
        <p:nvSpPr>
          <p:cNvPr id="74" name="Body Level One…"/>
          <p:cNvSpPr txBox="1">
            <a:spLocks noGrp="1"/>
          </p:cNvSpPr>
          <p:nvPr>
            <p:ph type="body" idx="1"/>
          </p:nvPr>
        </p:nvSpPr>
        <p:spPr>
          <a:xfrm>
            <a:off x="3575050" y="273050"/>
            <a:ext cx="5111750" cy="5853113"/>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75" name="Text Placeholder 3"/>
          <p:cNvSpPr>
            <a:spLocks noGrp="1"/>
          </p:cNvSpPr>
          <p:nvPr>
            <p:ph type="body" sz="half" idx="21"/>
          </p:nvPr>
        </p:nvSpPr>
        <p:spPr>
          <a:xfrm>
            <a:off x="457198" y="1435100"/>
            <a:ext cx="3008317" cy="4691063"/>
          </a:xfrm>
          <a:prstGeom prst="rect">
            <a:avLst/>
          </a:prstGeom>
        </p:spPr>
        <p:txBody>
          <a:bodyPr/>
          <a:lstStyle/>
          <a:p>
            <a:endParaRPr/>
          </a:p>
        </p:txBody>
      </p:sp>
      <p:pic>
        <p:nvPicPr>
          <p:cNvPr id="76" name="Picture 9" descr="Picture 9"/>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6589816" y="6350186"/>
            <a:ext cx="2133606" cy="402339"/>
          </a:xfrm>
          <a:prstGeom prst="rect">
            <a:avLst/>
          </a:prstGeom>
          <a:ln w="12700">
            <a:miter lim="400000"/>
          </a:ln>
        </p:spPr>
      </p:pic>
      <p:sp>
        <p:nvSpPr>
          <p:cNvPr id="77"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x">
  <p:cSld name="Picture with Caption">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84" name="Title Text"/>
          <p:cNvSpPr txBox="1">
            <a:spLocks noGrp="1"/>
          </p:cNvSpPr>
          <p:nvPr>
            <p:ph type="title"/>
          </p:nvPr>
        </p:nvSpPr>
        <p:spPr>
          <a:xfrm>
            <a:off x="1792288" y="4800600"/>
            <a:ext cx="5486402" cy="566738"/>
          </a:xfrm>
          <a:prstGeom prst="rect">
            <a:avLst/>
          </a:prstGeom>
        </p:spPr>
        <p:txBody>
          <a:bodyPr anchor="b"/>
          <a:lstStyle>
            <a:lvl1pPr algn="l">
              <a:defRPr sz="2000" b="1"/>
            </a:lvl1pPr>
          </a:lstStyle>
          <a:p>
            <a:r>
              <a:t>Title Text</a:t>
            </a:r>
          </a:p>
        </p:txBody>
      </p:sp>
      <p:sp>
        <p:nvSpPr>
          <p:cNvPr id="85" name="Picture Placeholder 2"/>
          <p:cNvSpPr>
            <a:spLocks noGrp="1"/>
          </p:cNvSpPr>
          <p:nvPr>
            <p:ph type="pic" sz="half" idx="21"/>
          </p:nvPr>
        </p:nvSpPr>
        <p:spPr>
          <a:xfrm>
            <a:off x="1792288" y="612775"/>
            <a:ext cx="5486402" cy="4114800"/>
          </a:xfrm>
          <a:prstGeom prst="rect">
            <a:avLst/>
          </a:prstGeom>
        </p:spPr>
        <p:txBody>
          <a:bodyPr lIns="91439" tIns="45719" rIns="91439" bIns="45719">
            <a:noAutofit/>
          </a:bodyPr>
          <a:lstStyle/>
          <a:p>
            <a:endParaRPr/>
          </a:p>
        </p:txBody>
      </p:sp>
      <p:sp>
        <p:nvSpPr>
          <p:cNvPr id="86" name="Body Level One…"/>
          <p:cNvSpPr txBox="1">
            <a:spLocks noGrp="1"/>
          </p:cNvSpPr>
          <p:nvPr>
            <p:ph type="body" sz="quarter" idx="1"/>
          </p:nvPr>
        </p:nvSpPr>
        <p:spPr>
          <a:xfrm>
            <a:off x="1792288" y="5367337"/>
            <a:ext cx="5486402" cy="804864"/>
          </a:xfrm>
          <a:prstGeom prst="rect">
            <a:avLst/>
          </a:prstGeom>
        </p:spPr>
        <p:txBody>
          <a:bodyPr/>
          <a:lstStyle>
            <a:lvl1pPr marL="0" indent="0">
              <a:spcBef>
                <a:spcPts val="300"/>
              </a:spcBef>
              <a:buSzTx/>
              <a:buFontTx/>
              <a:buNone/>
              <a:defRPr sz="1400"/>
            </a:lvl1pPr>
            <a:lvl2pPr marL="0" indent="0">
              <a:spcBef>
                <a:spcPts val="300"/>
              </a:spcBef>
              <a:buSzTx/>
              <a:buFontTx/>
              <a:buNone/>
              <a:defRPr sz="1400"/>
            </a:lvl2pPr>
            <a:lvl3pPr marL="0" indent="0">
              <a:spcBef>
                <a:spcPts val="300"/>
              </a:spcBef>
              <a:buSzTx/>
              <a:buFontTx/>
              <a:buNone/>
              <a:defRPr sz="1400"/>
            </a:lvl3pPr>
            <a:lvl4pPr marL="0" indent="0">
              <a:spcBef>
                <a:spcPts val="300"/>
              </a:spcBef>
              <a:buSzTx/>
              <a:buFontTx/>
              <a:buNone/>
              <a:defRPr sz="1400"/>
            </a:lvl4pPr>
            <a:lvl5pPr marL="0" indent="0">
              <a:spcBef>
                <a:spcPts val="300"/>
              </a:spcBef>
              <a:buSzTx/>
              <a:buFontTx/>
              <a:buNone/>
              <a:defRPr sz="1400"/>
            </a:lvl5pPr>
          </a:lstStyle>
          <a:p>
            <a:r>
              <a:t>Body Level One</a:t>
            </a:r>
          </a:p>
          <a:p>
            <a:pPr lvl="1"/>
            <a:r>
              <a:t>Body Level Two</a:t>
            </a:r>
          </a:p>
          <a:p>
            <a:pPr lvl="2"/>
            <a:r>
              <a:t>Body Level Three</a:t>
            </a:r>
          </a:p>
          <a:p>
            <a:pPr lvl="3"/>
            <a:r>
              <a:t>Body Level Four</a:t>
            </a:r>
          </a:p>
          <a:p>
            <a:pPr lvl="4"/>
            <a:r>
              <a:t>Body Level Five</a:t>
            </a:r>
          </a:p>
        </p:txBody>
      </p:sp>
      <p:pic>
        <p:nvPicPr>
          <p:cNvPr id="87" name="Picture 9" descr="Picture 9"/>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589816" y="6350186"/>
            <a:ext cx="2133606" cy="402339"/>
          </a:xfrm>
          <a:prstGeom prst="rect">
            <a:avLst/>
          </a:prstGeom>
          <a:ln w="12700">
            <a:miter lim="400000"/>
          </a:ln>
        </p:spPr>
      </p:pic>
      <p:sp>
        <p:nvSpPr>
          <p:cNvPr id="8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x">
  <p:cSld name="1_Custom Layout">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95" name="Title Text"/>
          <p:cNvSpPr txBox="1">
            <a:spLocks noGrp="1"/>
          </p:cNvSpPr>
          <p:nvPr>
            <p:ph type="title"/>
          </p:nvPr>
        </p:nvSpPr>
        <p:spPr>
          <a:xfrm>
            <a:off x="1792288" y="4800600"/>
            <a:ext cx="5486402" cy="566738"/>
          </a:xfrm>
          <a:prstGeom prst="rect">
            <a:avLst/>
          </a:prstGeom>
        </p:spPr>
        <p:txBody>
          <a:bodyPr anchor="b"/>
          <a:lstStyle>
            <a:lvl1pPr algn="l">
              <a:defRPr sz="2000" b="1"/>
            </a:lvl1pPr>
          </a:lstStyle>
          <a:p>
            <a:r>
              <a:t>Title Text</a:t>
            </a:r>
          </a:p>
        </p:txBody>
      </p:sp>
      <p:sp>
        <p:nvSpPr>
          <p:cNvPr id="96" name="Picture Placeholder 2"/>
          <p:cNvSpPr>
            <a:spLocks noGrp="1"/>
          </p:cNvSpPr>
          <p:nvPr>
            <p:ph type="pic" sz="half" idx="21"/>
          </p:nvPr>
        </p:nvSpPr>
        <p:spPr>
          <a:xfrm>
            <a:off x="1792288" y="612775"/>
            <a:ext cx="5486402" cy="4114800"/>
          </a:xfrm>
          <a:prstGeom prst="rect">
            <a:avLst/>
          </a:prstGeom>
        </p:spPr>
        <p:txBody>
          <a:bodyPr lIns="91439" tIns="45719" rIns="91439" bIns="45719">
            <a:noAutofit/>
          </a:bodyPr>
          <a:lstStyle/>
          <a:p>
            <a:endParaRPr/>
          </a:p>
        </p:txBody>
      </p:sp>
      <p:sp>
        <p:nvSpPr>
          <p:cNvPr id="97" name="Body Level One…"/>
          <p:cNvSpPr txBox="1">
            <a:spLocks noGrp="1"/>
          </p:cNvSpPr>
          <p:nvPr>
            <p:ph type="body" sz="quarter" idx="1"/>
          </p:nvPr>
        </p:nvSpPr>
        <p:spPr>
          <a:xfrm>
            <a:off x="1792288" y="5367337"/>
            <a:ext cx="5486402" cy="804864"/>
          </a:xfrm>
          <a:prstGeom prst="rect">
            <a:avLst/>
          </a:prstGeom>
        </p:spPr>
        <p:txBody>
          <a:bodyPr/>
          <a:lstStyle>
            <a:lvl1pPr marL="0" indent="0">
              <a:spcBef>
                <a:spcPts val="300"/>
              </a:spcBef>
              <a:buSzTx/>
              <a:buFontTx/>
              <a:buNone/>
              <a:defRPr sz="1400"/>
            </a:lvl1pPr>
            <a:lvl2pPr marL="0" indent="0">
              <a:spcBef>
                <a:spcPts val="300"/>
              </a:spcBef>
              <a:buSzTx/>
              <a:buFontTx/>
              <a:buNone/>
              <a:defRPr sz="1400"/>
            </a:lvl2pPr>
            <a:lvl3pPr marL="0" indent="0">
              <a:spcBef>
                <a:spcPts val="300"/>
              </a:spcBef>
              <a:buSzTx/>
              <a:buFontTx/>
              <a:buNone/>
              <a:defRPr sz="1400"/>
            </a:lvl3pPr>
            <a:lvl4pPr marL="0" indent="0">
              <a:spcBef>
                <a:spcPts val="300"/>
              </a:spcBef>
              <a:buSzTx/>
              <a:buFontTx/>
              <a:buNone/>
              <a:defRPr sz="1400"/>
            </a:lvl4pPr>
            <a:lvl5pPr marL="0" indent="0">
              <a:spcBef>
                <a:spcPts val="300"/>
              </a:spcBef>
              <a:buSzTx/>
              <a:buFontTx/>
              <a:buNone/>
              <a:defRPr sz="1400"/>
            </a:lvl5pPr>
          </a:lstStyle>
          <a:p>
            <a:r>
              <a:t>Body Level One</a:t>
            </a:r>
          </a:p>
          <a:p>
            <a:pPr lvl="1"/>
            <a:r>
              <a:t>Body Level Two</a:t>
            </a:r>
          </a:p>
          <a:p>
            <a:pPr lvl="2"/>
            <a:r>
              <a:t>Body Level Three</a:t>
            </a:r>
          </a:p>
          <a:p>
            <a:pPr lvl="3"/>
            <a:r>
              <a:t>Body Level Four</a:t>
            </a:r>
          </a:p>
          <a:p>
            <a:pPr lvl="4"/>
            <a:r>
              <a:t>Body Level Five</a:t>
            </a:r>
          </a:p>
        </p:txBody>
      </p:sp>
      <p:pic>
        <p:nvPicPr>
          <p:cNvPr id="98" name="Picture 12" descr="Picture 12"/>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457200" y="6350186"/>
            <a:ext cx="2133606" cy="402339"/>
          </a:xfrm>
          <a:prstGeom prst="rect">
            <a:avLst/>
          </a:prstGeom>
          <a:ln w="12700">
            <a:miter lim="400000"/>
          </a:ln>
        </p:spPr>
      </p:pic>
      <p:sp>
        <p:nvSpPr>
          <p:cNvPr id="9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x">
  <p:cSld name="1_Title and Content">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115" name="Title Text"/>
          <p:cNvSpPr txBox="1">
            <a:spLocks noGrp="1"/>
          </p:cNvSpPr>
          <p:nvPr>
            <p:ph type="title"/>
          </p:nvPr>
        </p:nvSpPr>
        <p:spPr>
          <a:prstGeom prst="rect">
            <a:avLst/>
          </a:prstGeom>
        </p:spPr>
        <p:txBody>
          <a:bodyPr/>
          <a:lstStyle/>
          <a:p>
            <a:r>
              <a:t>Title Text</a:t>
            </a:r>
          </a:p>
        </p:txBody>
      </p:sp>
      <p:sp>
        <p:nvSpPr>
          <p:cNvPr id="116" name="Body Level One…"/>
          <p:cNvSpPr txBox="1">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pic>
        <p:nvPicPr>
          <p:cNvPr id="117" name="Picture 8" descr="Picture 8"/>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553196" y="6323398"/>
            <a:ext cx="2133606" cy="402339"/>
          </a:xfrm>
          <a:prstGeom prst="rect">
            <a:avLst/>
          </a:prstGeom>
          <a:ln w="12700">
            <a:miter lim="400000"/>
          </a:ln>
        </p:spPr>
      </p:pic>
      <p:sp>
        <p:nvSpPr>
          <p:cNvPr id="11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tx">
  <p:cSld name="1_Two Content">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125" name="Title Text"/>
          <p:cNvSpPr txBox="1">
            <a:spLocks noGrp="1"/>
          </p:cNvSpPr>
          <p:nvPr>
            <p:ph type="title"/>
          </p:nvPr>
        </p:nvSpPr>
        <p:spPr>
          <a:prstGeom prst="rect">
            <a:avLst/>
          </a:prstGeom>
        </p:spPr>
        <p:txBody>
          <a:bodyPr/>
          <a:lstStyle/>
          <a:p>
            <a:r>
              <a:t>Title Text</a:t>
            </a:r>
          </a:p>
        </p:txBody>
      </p:sp>
      <p:sp>
        <p:nvSpPr>
          <p:cNvPr id="126" name="Body Level One…"/>
          <p:cNvSpPr txBox="1">
            <a:spLocks noGrp="1"/>
          </p:cNvSpPr>
          <p:nvPr>
            <p:ph type="body" sz="half" idx="1"/>
          </p:nvPr>
        </p:nvSpPr>
        <p:spPr>
          <a:xfrm>
            <a:off x="457200" y="1600200"/>
            <a:ext cx="4038600" cy="4525963"/>
          </a:xfrm>
          <a:prstGeom prst="rect">
            <a:avLst/>
          </a:prstGeom>
        </p:spPr>
        <p:txBody>
          <a:bodyPr/>
          <a:lstStyle>
            <a:lvl1pPr>
              <a:spcBef>
                <a:spcPts val="600"/>
              </a:spcBef>
              <a:defRPr sz="2800"/>
            </a:lvl1pPr>
            <a:lvl2pPr marL="790575" indent="-333375">
              <a:spcBef>
                <a:spcPts val="600"/>
              </a:spcBef>
              <a:defRPr sz="2800"/>
            </a:lvl2pPr>
            <a:lvl3pPr marL="1234438" indent="-320038">
              <a:spcBef>
                <a:spcPts val="600"/>
              </a:spcBef>
              <a:defRPr sz="2800"/>
            </a:lvl3pPr>
            <a:lvl4pPr marL="1727200" indent="-355600">
              <a:spcBef>
                <a:spcPts val="600"/>
              </a:spcBef>
              <a:defRPr sz="2800"/>
            </a:lvl4pPr>
            <a:lvl5pPr marL="2184400" indent="-355600">
              <a:spcBef>
                <a:spcPts val="600"/>
              </a:spcBef>
              <a:defRPr sz="2800"/>
            </a:lvl5pPr>
          </a:lstStyle>
          <a:p>
            <a:r>
              <a:t>Body Level One</a:t>
            </a:r>
          </a:p>
          <a:p>
            <a:pPr lvl="1"/>
            <a:r>
              <a:t>Body Level Two</a:t>
            </a:r>
          </a:p>
          <a:p>
            <a:pPr lvl="2"/>
            <a:r>
              <a:t>Body Level Three</a:t>
            </a:r>
          </a:p>
          <a:p>
            <a:pPr lvl="3"/>
            <a:r>
              <a:t>Body Level Four</a:t>
            </a:r>
          </a:p>
          <a:p>
            <a:pPr lvl="4"/>
            <a:r>
              <a:t>Body Level Five</a:t>
            </a:r>
          </a:p>
        </p:txBody>
      </p:sp>
      <p:pic>
        <p:nvPicPr>
          <p:cNvPr id="127" name="Picture 8" descr="Picture 8"/>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553196" y="6323398"/>
            <a:ext cx="2133606" cy="402339"/>
          </a:xfrm>
          <a:prstGeom prst="rect">
            <a:avLst/>
          </a:prstGeom>
          <a:ln w="12700">
            <a:miter lim="400000"/>
          </a:ln>
        </p:spPr>
      </p:pic>
      <p:sp>
        <p:nvSpPr>
          <p:cNvPr id="12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tx">
  <p:cSld name="1_Title Only">
    <p:bg>
      <p:bgPr>
        <a:blipFill rotWithShape="1">
          <a:blip r:embed="rId2"/>
          <a:srcRect/>
          <a:stretch>
            <a:fillRect/>
          </a:stretch>
        </a:blipFill>
        <a:effectLst/>
      </p:bgPr>
    </p:bg>
    <p:spTree>
      <p:nvGrpSpPr>
        <p:cNvPr id="1" name=""/>
        <p:cNvGrpSpPr/>
        <p:nvPr/>
      </p:nvGrpSpPr>
      <p:grpSpPr>
        <a:xfrm>
          <a:off x="0" y="0"/>
          <a:ext cx="0" cy="0"/>
          <a:chOff x="0" y="0"/>
          <a:chExt cx="0" cy="0"/>
        </a:xfrm>
      </p:grpSpPr>
      <p:pic>
        <p:nvPicPr>
          <p:cNvPr id="146" name="Picture 7" descr="Picture 7"/>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589816" y="6350186"/>
            <a:ext cx="2133606" cy="402339"/>
          </a:xfrm>
          <a:prstGeom prst="rect">
            <a:avLst/>
          </a:prstGeom>
          <a:ln w="12700">
            <a:miter lim="400000"/>
          </a:ln>
        </p:spPr>
      </p:pic>
      <p:sp>
        <p:nvSpPr>
          <p:cNvPr id="147"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16"/>
          <a:srcRect/>
          <a:stretch>
            <a:fillRect/>
          </a:stretch>
        </a:blipFill>
        <a:effectLst/>
      </p:bgPr>
    </p:bg>
    <p:spTree>
      <p:nvGrpSpPr>
        <p:cNvPr id="1" name=""/>
        <p:cNvGrpSpPr/>
        <p:nvPr/>
      </p:nvGrpSpPr>
      <p:grpSpPr>
        <a:xfrm>
          <a:off x="0" y="0"/>
          <a:ext cx="0" cy="0"/>
          <a:chOff x="0" y="0"/>
          <a:chExt cx="0" cy="0"/>
        </a:xfrm>
      </p:grpSpPr>
      <p:pic>
        <p:nvPicPr>
          <p:cNvPr id="2" name="Picture 11" descr="Picture 11"/>
          <p:cNvPicPr>
            <a:picLocks noChangeAspect="1"/>
          </p:cNvPicPr>
          <p:nvPr/>
        </p:nvPicPr>
        <p:blipFill>
          <a:blip r:embed="rId17" cstate="email">
            <a:extLst>
              <a:ext uri="{28A0092B-C50C-407E-A947-70E740481C1C}">
                <a14:useLocalDpi xmlns:a14="http://schemas.microsoft.com/office/drawing/2010/main"/>
              </a:ext>
            </a:extLst>
          </a:blip>
          <a:stretch>
            <a:fillRect/>
          </a:stretch>
        </p:blipFill>
        <p:spPr>
          <a:xfrm>
            <a:off x="6589816" y="6350186"/>
            <a:ext cx="2133606" cy="402339"/>
          </a:xfrm>
          <a:prstGeom prst="rect">
            <a:avLst/>
          </a:prstGeom>
          <a:ln w="12700">
            <a:miter lim="400000"/>
          </a:ln>
        </p:spPr>
      </p:pic>
      <p:sp>
        <p:nvSpPr>
          <p:cNvPr id="3" name="Title Text"/>
          <p:cNvSpPr txBox="1">
            <a:spLocks noGrp="1"/>
          </p:cNvSpPr>
          <p:nvPr>
            <p:ph type="title"/>
          </p:nvPr>
        </p:nvSpPr>
        <p:spPr>
          <a:xfrm>
            <a:off x="457200" y="274638"/>
            <a:ext cx="8229600" cy="1143001"/>
          </a:xfrm>
          <a:prstGeom prst="rect">
            <a:avLst/>
          </a:prstGeom>
          <a:ln w="12700">
            <a:miter lim="400000"/>
          </a:ln>
          <a:extLst>
            <a:ext uri="{C572A759-6A51-4108-AA02-DFA0A04FC94B}">
              <ma14:wrappingTextBoxFlag xmlns="" xmlns:ma14="http://schemas.microsoft.com/office/mac/drawingml/2011/main" xmlns:a14="http://schemas.microsoft.com/office/drawing/2010/main" xmlns:m="http://schemas.openxmlformats.org/officeDocument/2006/math" val="1"/>
            </a:ext>
          </a:extLst>
        </p:spPr>
        <p:txBody>
          <a:bodyPr lIns="45718" tIns="45718" rIns="45718" bIns="45718" anchor="ctr">
            <a:normAutofit/>
          </a:bodyPr>
          <a:lstStyle/>
          <a:p>
            <a:r>
              <a:t>Title Text</a:t>
            </a:r>
          </a:p>
        </p:txBody>
      </p:sp>
      <p:sp>
        <p:nvSpPr>
          <p:cNvPr id="4" name="Body Level One…"/>
          <p:cNvSpPr txBox="1">
            <a:spLocks noGrp="1"/>
          </p:cNvSpPr>
          <p:nvPr>
            <p:ph type="body" idx="1"/>
          </p:nvPr>
        </p:nvSpPr>
        <p:spPr>
          <a:xfrm>
            <a:off x="457200" y="1600200"/>
            <a:ext cx="8229600" cy="4525963"/>
          </a:xfrm>
          <a:prstGeom prst="rect">
            <a:avLst/>
          </a:prstGeom>
          <a:ln w="12700">
            <a:miter lim="400000"/>
          </a:ln>
          <a:extLst>
            <a:ext uri="{C572A759-6A51-4108-AA02-DFA0A04FC94B}">
              <ma14:wrappingTextBoxFlag xmlns="" xmlns:ma14="http://schemas.microsoft.com/office/mac/drawingml/2011/main" xmlns:a14="http://schemas.microsoft.com/office/drawing/2010/main" xmlns:m="http://schemas.openxmlformats.org/officeDocument/2006/math" val="1"/>
            </a:ext>
          </a:extLst>
        </p:spPr>
        <p:txBody>
          <a:bodyPr lIns="45718" tIns="45718" rIns="45718" bIns="45718">
            <a:normAutofit/>
          </a:bodyPr>
          <a:lstStyle/>
          <a:p>
            <a:r>
              <a:t>Body Level One</a:t>
            </a:r>
          </a:p>
          <a:p>
            <a:pPr lvl="1"/>
            <a:r>
              <a:t>Body Level Two</a:t>
            </a:r>
          </a:p>
          <a:p>
            <a:pPr lvl="2"/>
            <a:r>
              <a:t>Body Level Three</a:t>
            </a:r>
          </a:p>
          <a:p>
            <a:pPr lvl="3"/>
            <a:r>
              <a:t>Body Level Four</a:t>
            </a:r>
          </a:p>
          <a:p>
            <a:pPr lvl="4"/>
            <a:r>
              <a:t>Body Level Five</a:t>
            </a:r>
          </a:p>
        </p:txBody>
      </p:sp>
      <p:sp>
        <p:nvSpPr>
          <p:cNvPr id="5" name="Slide Number"/>
          <p:cNvSpPr txBox="1">
            <a:spLocks noGrp="1"/>
          </p:cNvSpPr>
          <p:nvPr>
            <p:ph type="sldNum" sz="quarter" idx="2"/>
          </p:nvPr>
        </p:nvSpPr>
        <p:spPr>
          <a:xfrm>
            <a:off x="8413147" y="6406786"/>
            <a:ext cx="273654" cy="264253"/>
          </a:xfrm>
          <a:prstGeom prst="rect">
            <a:avLst/>
          </a:prstGeom>
          <a:ln w="12700">
            <a:miter lim="400000"/>
          </a:ln>
        </p:spPr>
        <p:txBody>
          <a:bodyPr wrap="none" lIns="45718" tIns="45718" rIns="45718" bIns="45718" anchor="ctr">
            <a:spAutoFit/>
          </a:bodyPr>
          <a:lstStyle>
            <a:lvl1pPr algn="r">
              <a:defRPr sz="1200">
                <a:solidFill>
                  <a:srgbClr val="898989"/>
                </a:solidFill>
                <a:latin typeface="Arial"/>
                <a:ea typeface="Arial"/>
                <a:cs typeface="Arial"/>
                <a:sym typeface="Arial"/>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4" r:id="rId3"/>
    <p:sldLayoutId id="2147483656" r:id="rId4"/>
    <p:sldLayoutId id="2147483657" r:id="rId5"/>
    <p:sldLayoutId id="2147483658" r:id="rId6"/>
    <p:sldLayoutId id="2147483660" r:id="rId7"/>
    <p:sldLayoutId id="2147483661" r:id="rId8"/>
    <p:sldLayoutId id="2147483663" r:id="rId9"/>
    <p:sldLayoutId id="2147483664" r:id="rId10"/>
    <p:sldLayoutId id="2147483665" r:id="rId11"/>
    <p:sldLayoutId id="2147483666" r:id="rId12"/>
    <p:sldLayoutId id="2147483667" r:id="rId13"/>
    <p:sldLayoutId id="2147483668" r:id="rId14"/>
  </p:sldLayoutIdLst>
  <p:transition spd="med"/>
  <p:txStyles>
    <p:titleStyle>
      <a:lvl1pPr marL="0" marR="0" indent="0" algn="ctr" defTabSz="4572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Arial"/>
          <a:ea typeface="Arial"/>
          <a:cs typeface="Arial"/>
          <a:sym typeface="Arial"/>
        </a:defRPr>
      </a:lvl1pPr>
      <a:lvl2pPr marL="0" marR="0" indent="0" algn="ctr" defTabSz="4572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Arial"/>
          <a:ea typeface="Arial"/>
          <a:cs typeface="Arial"/>
          <a:sym typeface="Arial"/>
        </a:defRPr>
      </a:lvl2pPr>
      <a:lvl3pPr marL="0" marR="0" indent="0" algn="ctr" defTabSz="4572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Arial"/>
          <a:ea typeface="Arial"/>
          <a:cs typeface="Arial"/>
          <a:sym typeface="Arial"/>
        </a:defRPr>
      </a:lvl3pPr>
      <a:lvl4pPr marL="0" marR="0" indent="0" algn="ctr" defTabSz="4572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Arial"/>
          <a:ea typeface="Arial"/>
          <a:cs typeface="Arial"/>
          <a:sym typeface="Arial"/>
        </a:defRPr>
      </a:lvl4pPr>
      <a:lvl5pPr marL="0" marR="0" indent="0" algn="ctr" defTabSz="4572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Arial"/>
          <a:ea typeface="Arial"/>
          <a:cs typeface="Arial"/>
          <a:sym typeface="Arial"/>
        </a:defRPr>
      </a:lvl5pPr>
      <a:lvl6pPr marL="0" marR="0" indent="0" algn="ctr" defTabSz="4572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Arial"/>
          <a:ea typeface="Arial"/>
          <a:cs typeface="Arial"/>
          <a:sym typeface="Arial"/>
        </a:defRPr>
      </a:lvl6pPr>
      <a:lvl7pPr marL="0" marR="0" indent="0" algn="ctr" defTabSz="4572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Arial"/>
          <a:ea typeface="Arial"/>
          <a:cs typeface="Arial"/>
          <a:sym typeface="Arial"/>
        </a:defRPr>
      </a:lvl7pPr>
      <a:lvl8pPr marL="0" marR="0" indent="0" algn="ctr" defTabSz="4572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Arial"/>
          <a:ea typeface="Arial"/>
          <a:cs typeface="Arial"/>
          <a:sym typeface="Arial"/>
        </a:defRPr>
      </a:lvl8pPr>
      <a:lvl9pPr marL="0" marR="0" indent="0" algn="ctr" defTabSz="4572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Arial"/>
          <a:ea typeface="Arial"/>
          <a:cs typeface="Arial"/>
          <a:sym typeface="Arial"/>
        </a:defRPr>
      </a:lvl9pPr>
    </p:titleStyle>
    <p:bodyStyle>
      <a:lvl1pPr marL="342900" marR="0" indent="-342900" algn="l" defTabSz="4572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Arial"/>
          <a:ea typeface="Arial"/>
          <a:cs typeface="Arial"/>
          <a:sym typeface="Arial"/>
        </a:defRPr>
      </a:lvl1pPr>
      <a:lvl2pPr marL="783771" marR="0" indent="-326571" algn="l" defTabSz="4572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Arial"/>
          <a:ea typeface="Arial"/>
          <a:cs typeface="Arial"/>
          <a:sym typeface="Arial"/>
        </a:defRPr>
      </a:lvl2pPr>
      <a:lvl3pPr marL="1219200" marR="0" indent="-304800" algn="l" defTabSz="4572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Arial"/>
          <a:ea typeface="Arial"/>
          <a:cs typeface="Arial"/>
          <a:sym typeface="Arial"/>
        </a:defRPr>
      </a:lvl3pPr>
      <a:lvl4pPr marL="1737360" marR="0" indent="-365760" algn="l" defTabSz="4572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Arial"/>
          <a:ea typeface="Arial"/>
          <a:cs typeface="Arial"/>
          <a:sym typeface="Arial"/>
        </a:defRPr>
      </a:lvl4pPr>
      <a:lvl5pPr marL="2194560" marR="0" indent="-365760" algn="l" defTabSz="4572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Arial"/>
          <a:ea typeface="Arial"/>
          <a:cs typeface="Arial"/>
          <a:sym typeface="Arial"/>
        </a:defRPr>
      </a:lvl5pPr>
      <a:lvl6pPr marL="2651760" marR="0" indent="-365760" algn="l" defTabSz="4572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Arial"/>
          <a:ea typeface="Arial"/>
          <a:cs typeface="Arial"/>
          <a:sym typeface="Arial"/>
        </a:defRPr>
      </a:lvl6pPr>
      <a:lvl7pPr marL="3108960" marR="0" indent="-365760" algn="l" defTabSz="4572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Arial"/>
          <a:ea typeface="Arial"/>
          <a:cs typeface="Arial"/>
          <a:sym typeface="Arial"/>
        </a:defRPr>
      </a:lvl7pPr>
      <a:lvl8pPr marL="3566159" marR="0" indent="-365759" algn="l" defTabSz="4572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Arial"/>
          <a:ea typeface="Arial"/>
          <a:cs typeface="Arial"/>
          <a:sym typeface="Arial"/>
        </a:defRPr>
      </a:lvl8pPr>
      <a:lvl9pPr marL="4023359" marR="0" indent="-365759" algn="l" defTabSz="4572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Arial"/>
          <a:ea typeface="Arial"/>
          <a:cs typeface="Arial"/>
          <a:sym typeface="Arial"/>
        </a:defRPr>
      </a:lvl9pPr>
    </p:bodyStyle>
    <p:otherStyle>
      <a:lvl1pPr marL="0" marR="0" indent="0" algn="r" defTabSz="4572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Arial"/>
        </a:defRPr>
      </a:lvl1pPr>
      <a:lvl2pPr marL="0" marR="0" indent="0" algn="r" defTabSz="4572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Arial"/>
        </a:defRPr>
      </a:lvl2pPr>
      <a:lvl3pPr marL="0" marR="0" indent="0" algn="r" defTabSz="4572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Arial"/>
        </a:defRPr>
      </a:lvl3pPr>
      <a:lvl4pPr marL="0" marR="0" indent="0" algn="r" defTabSz="4572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Arial"/>
        </a:defRPr>
      </a:lvl4pPr>
      <a:lvl5pPr marL="0" marR="0" indent="0" algn="r" defTabSz="4572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Arial"/>
        </a:defRPr>
      </a:lvl5pPr>
      <a:lvl6pPr marL="0" marR="0" indent="0" algn="r" defTabSz="4572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Arial"/>
        </a:defRPr>
      </a:lvl6pPr>
      <a:lvl7pPr marL="0" marR="0" indent="0" algn="r" defTabSz="4572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Arial"/>
        </a:defRPr>
      </a:lvl7pPr>
      <a:lvl8pPr marL="0" marR="0" indent="0" algn="r" defTabSz="4572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Arial"/>
        </a:defRPr>
      </a:lvl8pPr>
      <a:lvl9pPr marL="0" marR="0" indent="0" algn="r" defTabSz="4572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0.gi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hyperlink" Target="mailto:smithat2@etsu.edu" TargetMode="External"/><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DB9A45F3-B754-4386-B7C3-BFD57CE575DC}"/>
              </a:ext>
            </a:extLst>
          </p:cNvPr>
          <p:cNvSpPr>
            <a:spLocks noGrp="1"/>
          </p:cNvSpPr>
          <p:nvPr>
            <p:ph type="body" idx="1"/>
          </p:nvPr>
        </p:nvSpPr>
        <p:spPr>
          <a:xfrm>
            <a:off x="185351" y="1866837"/>
            <a:ext cx="8773298" cy="4212687"/>
          </a:xfrm>
        </p:spPr>
        <p:txBody>
          <a:bodyPr>
            <a:normAutofit fontScale="92500" lnSpcReduction="10000"/>
          </a:bodyPr>
          <a:lstStyle/>
          <a:p>
            <a:pPr marL="0" indent="0" algn="ctr">
              <a:buNone/>
            </a:pPr>
            <a:r>
              <a:rPr lang="en-US" b="1"/>
              <a:t>Introduction to Qualitative Research</a:t>
            </a:r>
          </a:p>
          <a:p>
            <a:pPr marL="0" indent="0" algn="ctr">
              <a:buNone/>
            </a:pPr>
            <a:endParaRPr lang="en-US"/>
          </a:p>
          <a:p>
            <a:pPr marL="0" indent="0" algn="ctr">
              <a:buNone/>
            </a:pPr>
            <a:r>
              <a:rPr lang="en-US"/>
              <a:t>Junior Faculty Development Series</a:t>
            </a:r>
          </a:p>
          <a:p>
            <a:pPr marL="0" indent="0" algn="ctr">
              <a:buNone/>
            </a:pPr>
            <a:r>
              <a:rPr lang="en-US"/>
              <a:t>QCOM, Department of Pediatrics</a:t>
            </a:r>
          </a:p>
          <a:p>
            <a:pPr marL="0" indent="0" algn="ctr">
              <a:buNone/>
            </a:pPr>
            <a:endParaRPr lang="en-US"/>
          </a:p>
          <a:p>
            <a:pPr marL="0" indent="0" algn="ctr">
              <a:buNone/>
            </a:pPr>
            <a:r>
              <a:rPr lang="en-US"/>
              <a:t>Presented by: Aliyah Smith-</a:t>
            </a:r>
            <a:r>
              <a:rPr lang="en-US" err="1"/>
              <a:t>Gomis</a:t>
            </a:r>
            <a:r>
              <a:rPr lang="en-US"/>
              <a:t>, DrPH(c), MPH</a:t>
            </a:r>
          </a:p>
          <a:p>
            <a:pPr marL="0" indent="0" algn="ctr">
              <a:buNone/>
            </a:pPr>
            <a:r>
              <a:rPr lang="en-US"/>
              <a:t>Manager of Research Operations and Faculty Development, QCOM</a:t>
            </a:r>
          </a:p>
          <a:p>
            <a:pPr marL="0" indent="0" algn="ctr">
              <a:buNone/>
            </a:pPr>
            <a:endParaRPr lang="en-US"/>
          </a:p>
          <a:p>
            <a:pPr marL="0" indent="0">
              <a:buNone/>
            </a:pPr>
            <a:endParaRPr lang="en-US"/>
          </a:p>
        </p:txBody>
      </p:sp>
      <p:pic>
        <p:nvPicPr>
          <p:cNvPr id="1028" name="Picture 4" descr="logo">
            <a:extLst>
              <a:ext uri="{FF2B5EF4-FFF2-40B4-BE49-F238E27FC236}">
                <a16:creationId xmlns:a16="http://schemas.microsoft.com/office/drawing/2014/main" id="{3696DC29-DE8D-4F24-847C-1C1AACA63C8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71636" y="313645"/>
            <a:ext cx="5800725" cy="12668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3791746"/>
      </p:ext>
    </p:extLst>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1978" y="533840"/>
            <a:ext cx="7760044" cy="108712"/>
          </a:xfrm>
        </p:spPr>
        <p:txBody>
          <a:bodyPr anchor="ctr">
            <a:normAutofit fontScale="90000"/>
          </a:bodyPr>
          <a:lstStyle/>
          <a:p>
            <a:pPr algn="ctr"/>
            <a:r>
              <a:rPr lang="en-US"/>
              <a:t>Qual vs. Quant (Design &amp; Data)</a:t>
            </a:r>
          </a:p>
        </p:txBody>
      </p:sp>
      <p:graphicFrame>
        <p:nvGraphicFramePr>
          <p:cNvPr id="5" name="Content Placeholder 2">
            <a:extLst>
              <a:ext uri="{FF2B5EF4-FFF2-40B4-BE49-F238E27FC236}">
                <a16:creationId xmlns:a16="http://schemas.microsoft.com/office/drawing/2014/main" id="{52159548-DF6E-40E9-8759-EE25A4AED96A}"/>
              </a:ext>
            </a:extLst>
          </p:cNvPr>
          <p:cNvGraphicFramePr>
            <a:graphicFrameLocks noGrp="1"/>
          </p:cNvGraphicFramePr>
          <p:nvPr>
            <p:ph idx="1"/>
            <p:extLst>
              <p:ext uri="{D42A27DB-BD31-4B8C-83A1-F6EECF244321}">
                <p14:modId xmlns:p14="http://schemas.microsoft.com/office/powerpoint/2010/main" val="512854343"/>
              </p:ext>
            </p:extLst>
          </p:nvPr>
        </p:nvGraphicFramePr>
        <p:xfrm>
          <a:off x="444843" y="1337028"/>
          <a:ext cx="8444621" cy="418338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942129970"/>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4456" y="1346886"/>
            <a:ext cx="8461904" cy="4806777"/>
          </a:xfrm>
        </p:spPr>
        <p:txBody>
          <a:bodyPr anchor="ctr">
            <a:noAutofit/>
          </a:bodyPr>
          <a:lstStyle/>
          <a:p>
            <a:r>
              <a:rPr lang="en-US" sz="2600" b="1"/>
              <a:t>Paradigm</a:t>
            </a:r>
          </a:p>
          <a:p>
            <a:pPr lvl="1"/>
            <a:r>
              <a:rPr lang="en-US" sz="2600"/>
              <a:t>A worldview that presents a definition of the social world linked to related sources of information (data) and appropriate ways (methods) to tap these sources </a:t>
            </a:r>
          </a:p>
          <a:p>
            <a:pPr lvl="1"/>
            <a:r>
              <a:rPr lang="en-US" sz="2600"/>
              <a:t>Framework that influences how we perceive and understand the world. </a:t>
            </a:r>
          </a:p>
          <a:p>
            <a:r>
              <a:rPr lang="en-US" sz="2600" b="1"/>
              <a:t>Theories </a:t>
            </a:r>
          </a:p>
          <a:p>
            <a:pPr lvl="1"/>
            <a:r>
              <a:rPr lang="en-US" sz="2600"/>
              <a:t>Organize conclusions about the social world as they emerge from specific findings of scientific studies</a:t>
            </a:r>
          </a:p>
        </p:txBody>
      </p:sp>
      <p:sp>
        <p:nvSpPr>
          <p:cNvPr id="5" name="TextBox 4">
            <a:extLst>
              <a:ext uri="{FF2B5EF4-FFF2-40B4-BE49-F238E27FC236}">
                <a16:creationId xmlns:a16="http://schemas.microsoft.com/office/drawing/2014/main" id="{962E49A5-7DF1-36EF-D115-90025208EB91}"/>
              </a:ext>
            </a:extLst>
          </p:cNvPr>
          <p:cNvSpPr txBox="1"/>
          <p:nvPr/>
        </p:nvSpPr>
        <p:spPr>
          <a:xfrm>
            <a:off x="424456" y="335005"/>
            <a:ext cx="8461904" cy="58477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ctr"/>
            <a:r>
              <a:rPr lang="en-US" sz="3200" b="1">
                <a:latin typeface="Arial" panose="020B0604020202020204" pitchFamily="34" charset="0"/>
                <a:cs typeface="Arial" panose="020B0604020202020204" pitchFamily="34" charset="0"/>
              </a:rPr>
              <a:t>Paradigms and Theories </a:t>
            </a:r>
          </a:p>
        </p:txBody>
      </p:sp>
    </p:spTree>
    <p:extLst>
      <p:ext uri="{BB962C8B-B14F-4D97-AF65-F5344CB8AC3E}">
        <p14:creationId xmlns:p14="http://schemas.microsoft.com/office/powerpoint/2010/main" val="1268595820"/>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6692" y="215063"/>
            <a:ext cx="7710616" cy="847618"/>
          </a:xfrm>
        </p:spPr>
        <p:txBody>
          <a:bodyPr anchor="ctr">
            <a:normAutofit/>
          </a:bodyPr>
          <a:lstStyle/>
          <a:p>
            <a:pPr algn="ctr"/>
            <a:r>
              <a:rPr lang="en-US" sz="4000"/>
              <a:t>In conclusion, qual. research…</a:t>
            </a:r>
          </a:p>
        </p:txBody>
      </p:sp>
      <p:graphicFrame>
        <p:nvGraphicFramePr>
          <p:cNvPr id="7" name="Content Placeholder 2">
            <a:extLst>
              <a:ext uri="{FF2B5EF4-FFF2-40B4-BE49-F238E27FC236}">
                <a16:creationId xmlns:a16="http://schemas.microsoft.com/office/drawing/2014/main" id="{DED2AED1-96CF-4B38-9FA9-245E4836DA0B}"/>
              </a:ext>
            </a:extLst>
          </p:cNvPr>
          <p:cNvGraphicFramePr>
            <a:graphicFrameLocks noGrp="1"/>
          </p:cNvGraphicFramePr>
          <p:nvPr>
            <p:ph idx="1"/>
            <p:extLst>
              <p:ext uri="{D42A27DB-BD31-4B8C-83A1-F6EECF244321}">
                <p14:modId xmlns:p14="http://schemas.microsoft.com/office/powerpoint/2010/main" val="2073111333"/>
              </p:ext>
            </p:extLst>
          </p:nvPr>
        </p:nvGraphicFramePr>
        <p:xfrm>
          <a:off x="716692" y="1337029"/>
          <a:ext cx="7839140" cy="418338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86848975"/>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EA6456-7A84-1AD4-3429-97A4C2245650}"/>
              </a:ext>
            </a:extLst>
          </p:cNvPr>
          <p:cNvSpPr>
            <a:spLocks noGrp="1"/>
          </p:cNvSpPr>
          <p:nvPr>
            <p:ph type="title"/>
          </p:nvPr>
        </p:nvSpPr>
        <p:spPr/>
        <p:txBody>
          <a:bodyPr/>
          <a:lstStyle/>
          <a:p>
            <a:r>
              <a:rPr lang="en-US"/>
              <a:t>Open Discussion</a:t>
            </a:r>
          </a:p>
        </p:txBody>
      </p:sp>
      <p:sp>
        <p:nvSpPr>
          <p:cNvPr id="3" name="Text Placeholder 2">
            <a:extLst>
              <a:ext uri="{FF2B5EF4-FFF2-40B4-BE49-F238E27FC236}">
                <a16:creationId xmlns:a16="http://schemas.microsoft.com/office/drawing/2014/main" id="{72307842-E7B8-EFD5-CC27-E4C2D04AB213}"/>
              </a:ext>
            </a:extLst>
          </p:cNvPr>
          <p:cNvSpPr>
            <a:spLocks noGrp="1"/>
          </p:cNvSpPr>
          <p:nvPr>
            <p:ph type="body" idx="1"/>
          </p:nvPr>
        </p:nvSpPr>
        <p:spPr>
          <a:xfrm>
            <a:off x="457200" y="1884406"/>
            <a:ext cx="8229600" cy="3441357"/>
          </a:xfrm>
        </p:spPr>
        <p:txBody>
          <a:bodyPr/>
          <a:lstStyle/>
          <a:p>
            <a:pPr marL="0" marR="0" indent="0" algn="l" defTabSz="457200" rtl="0" fontAlgn="auto" latinLnBrk="0" hangingPunct="0">
              <a:lnSpc>
                <a:spcPct val="100000"/>
              </a:lnSpc>
              <a:spcBef>
                <a:spcPts val="0"/>
              </a:spcBef>
              <a:spcAft>
                <a:spcPts val="0"/>
              </a:spcAft>
              <a:buClrTx/>
              <a:buSzTx/>
              <a:buFontTx/>
              <a:buNone/>
              <a:tabLst/>
            </a:pPr>
            <a:r>
              <a:rPr kumimoji="0" lang="en-US" sz="3200" b="0" i="0" u="none" strike="noStrike" cap="none" spc="0" normalizeH="0" baseline="0">
                <a:ln>
                  <a:noFill/>
                </a:ln>
                <a:solidFill>
                  <a:srgbClr val="000000"/>
                </a:solidFill>
                <a:effectLst/>
                <a:uFillTx/>
                <a:latin typeface="+mj-lt"/>
                <a:ea typeface="+mj-ea"/>
                <a:cs typeface="+mj-cs"/>
                <a:sym typeface="Helvetica"/>
              </a:rPr>
              <a:t>Any qualitative research projects/ideas?</a:t>
            </a:r>
          </a:p>
          <a:p>
            <a:pPr marL="0" marR="0" indent="0" algn="l" defTabSz="457200" rtl="0" fontAlgn="auto" latinLnBrk="0" hangingPunct="0">
              <a:lnSpc>
                <a:spcPct val="100000"/>
              </a:lnSpc>
              <a:spcBef>
                <a:spcPts val="0"/>
              </a:spcBef>
              <a:spcAft>
                <a:spcPts val="0"/>
              </a:spcAft>
              <a:buClrTx/>
              <a:buSzTx/>
              <a:buFontTx/>
              <a:buNone/>
              <a:tabLst/>
            </a:pPr>
            <a:endParaRPr lang="en-US"/>
          </a:p>
          <a:p>
            <a:pPr marL="0" marR="0" indent="0" algn="l" defTabSz="457200" rtl="0" fontAlgn="auto" latinLnBrk="0" hangingPunct="0">
              <a:lnSpc>
                <a:spcPct val="100000"/>
              </a:lnSpc>
              <a:spcBef>
                <a:spcPts val="0"/>
              </a:spcBef>
              <a:spcAft>
                <a:spcPts val="0"/>
              </a:spcAft>
              <a:buClrTx/>
              <a:buSzTx/>
              <a:buFontTx/>
              <a:buNone/>
              <a:tabLst/>
            </a:pPr>
            <a:r>
              <a:rPr lang="en-US"/>
              <a:t>Follow up with me!</a:t>
            </a:r>
          </a:p>
          <a:p>
            <a:endParaRPr lang="en-US"/>
          </a:p>
        </p:txBody>
      </p:sp>
    </p:spTree>
    <p:extLst>
      <p:ext uri="{BB962C8B-B14F-4D97-AF65-F5344CB8AC3E}">
        <p14:creationId xmlns:p14="http://schemas.microsoft.com/office/powerpoint/2010/main" val="1654735416"/>
      </p:ext>
    </p:extLst>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542BFAE-BFDF-436A-B451-F1905CF5E660}"/>
              </a:ext>
            </a:extLst>
          </p:cNvPr>
          <p:cNvSpPr>
            <a:spLocks noGrp="1"/>
          </p:cNvSpPr>
          <p:nvPr>
            <p:ph type="title"/>
          </p:nvPr>
        </p:nvSpPr>
        <p:spPr>
          <a:xfrm>
            <a:off x="457200" y="667265"/>
            <a:ext cx="8563232" cy="5263977"/>
          </a:xfrm>
        </p:spPr>
        <p:txBody>
          <a:bodyPr>
            <a:normAutofit/>
          </a:bodyPr>
          <a:lstStyle/>
          <a:p>
            <a:r>
              <a:rPr lang="en-US"/>
              <a:t>For questions, Contact: </a:t>
            </a:r>
            <a:br>
              <a:rPr lang="en-US"/>
            </a:br>
            <a:r>
              <a:rPr lang="en-US" sz="4000"/>
              <a:t>Aliyah Smith-Gomis, DrPH(c), MPH</a:t>
            </a:r>
            <a:br>
              <a:rPr lang="en-US" sz="4000"/>
            </a:br>
            <a:r>
              <a:rPr lang="en-US" sz="4000"/>
              <a:t>Manager of Research Operations and Faculty Development, QCOM</a:t>
            </a:r>
            <a:br>
              <a:rPr lang="en-US" sz="4000"/>
            </a:br>
            <a:r>
              <a:rPr lang="en-US" sz="4000">
                <a:hlinkClick r:id="rId3"/>
              </a:rPr>
              <a:t>smithat2@etsu.edu</a:t>
            </a:r>
            <a:r>
              <a:rPr lang="en-US" sz="4000"/>
              <a:t> </a:t>
            </a:r>
            <a:br>
              <a:rPr lang="en-US" sz="4000"/>
            </a:br>
            <a:endParaRPr lang="en-US" sz="4000" i="1"/>
          </a:p>
        </p:txBody>
      </p:sp>
    </p:spTree>
    <p:extLst>
      <p:ext uri="{BB962C8B-B14F-4D97-AF65-F5344CB8AC3E}">
        <p14:creationId xmlns:p14="http://schemas.microsoft.com/office/powerpoint/2010/main" val="2762379245"/>
      </p:ext>
    </p:extLst>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89AE7D-5D5F-43AE-3EF5-CA8573CD6D9F}"/>
              </a:ext>
            </a:extLst>
          </p:cNvPr>
          <p:cNvSpPr>
            <a:spLocks noGrp="1"/>
          </p:cNvSpPr>
          <p:nvPr>
            <p:ph type="title"/>
          </p:nvPr>
        </p:nvSpPr>
        <p:spPr/>
        <p:txBody>
          <a:bodyPr>
            <a:normAutofit fontScale="90000"/>
          </a:bodyPr>
          <a:lstStyle/>
          <a:p>
            <a:r>
              <a:rPr lang="en-US"/>
              <a:t>Junior Faculty Development Series (Spring 2025)</a:t>
            </a:r>
          </a:p>
        </p:txBody>
      </p:sp>
      <p:sp>
        <p:nvSpPr>
          <p:cNvPr id="3" name="Text Placeholder 2">
            <a:extLst>
              <a:ext uri="{FF2B5EF4-FFF2-40B4-BE49-F238E27FC236}">
                <a16:creationId xmlns:a16="http://schemas.microsoft.com/office/drawing/2014/main" id="{4AFC66D7-C2C6-BEB5-818E-FC98743E4560}"/>
              </a:ext>
            </a:extLst>
          </p:cNvPr>
          <p:cNvSpPr>
            <a:spLocks noGrp="1"/>
          </p:cNvSpPr>
          <p:nvPr>
            <p:ph type="body" idx="1"/>
          </p:nvPr>
        </p:nvSpPr>
        <p:spPr>
          <a:xfrm>
            <a:off x="457200" y="1600201"/>
            <a:ext cx="8229600" cy="4318686"/>
          </a:xfrm>
        </p:spPr>
        <p:txBody>
          <a:bodyPr/>
          <a:lstStyle/>
          <a:p>
            <a:pPr marL="342900" marR="0" lvl="0" indent="-342900">
              <a:lnSpc>
                <a:spcPct val="107000"/>
              </a:lnSpc>
              <a:spcBef>
                <a:spcPts val="0"/>
              </a:spcBef>
              <a:spcAft>
                <a:spcPts val="0"/>
              </a:spcAft>
              <a:buFont typeface="Symbol" pitchFamily="2" charset="2"/>
              <a:buChar char=""/>
            </a:pPr>
            <a:r>
              <a:rPr lang="en-US" sz="1800" i="1" u="sng" strike="sngStrike">
                <a:effectLst/>
                <a:latin typeface="Calibri" panose="020F0502020204030204" pitchFamily="34" charset="0"/>
                <a:ea typeface="Calibri" panose="020F0502020204030204" pitchFamily="34" charset="0"/>
                <a:cs typeface="Times New Roman" panose="02020603050405020304" pitchFamily="18" charset="0"/>
              </a:rPr>
              <a:t>Introduction to Qualitative Research</a:t>
            </a:r>
            <a:endParaRPr lang="en-US" sz="1800" strike="sngStrike">
              <a:effectLst/>
              <a:latin typeface="Calibri" panose="020F0502020204030204" pitchFamily="34" charset="0"/>
              <a:ea typeface="Calibri" panose="020F0502020204030204" pitchFamily="34" charset="0"/>
              <a:cs typeface="Times New Roman" panose="02020603050405020304" pitchFamily="18" charset="0"/>
            </a:endParaRPr>
          </a:p>
          <a:p>
            <a:pPr marL="114300" marR="0" indent="0">
              <a:lnSpc>
                <a:spcPct val="107000"/>
              </a:lnSpc>
              <a:spcBef>
                <a:spcPts val="0"/>
              </a:spcBef>
              <a:spcAft>
                <a:spcPts val="800"/>
              </a:spcAft>
              <a:buNone/>
            </a:pPr>
            <a:r>
              <a:rPr lang="en-US" sz="1800" strike="sngStrike">
                <a:effectLst/>
                <a:latin typeface="Calibri" panose="020F0502020204030204" pitchFamily="34" charset="0"/>
                <a:ea typeface="Calibri" panose="020F0502020204030204" pitchFamily="34" charset="0"/>
                <a:cs typeface="Times New Roman" panose="02020603050405020304" pitchFamily="18" charset="0"/>
              </a:rPr>
              <a:t>Jan 22 @ 12PM-1PM</a:t>
            </a:r>
          </a:p>
          <a:p>
            <a:pPr marL="114300" marR="0" indent="0">
              <a:lnSpc>
                <a:spcPct val="107000"/>
              </a:lnSpc>
              <a:spcBef>
                <a:spcPts val="0"/>
              </a:spcBef>
              <a:spcAft>
                <a:spcPts val="800"/>
              </a:spcAft>
              <a:buNone/>
            </a:pPr>
            <a:endParaRPr lang="en-US" sz="180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itchFamily="2" charset="2"/>
              <a:buChar char=""/>
            </a:pPr>
            <a:r>
              <a:rPr lang="en-US" sz="1800" i="1" u="sng">
                <a:effectLst/>
                <a:latin typeface="Calibri" panose="020F0502020204030204" pitchFamily="34" charset="0"/>
                <a:ea typeface="Calibri" panose="020F0502020204030204" pitchFamily="34" charset="0"/>
                <a:cs typeface="Times New Roman" panose="02020603050405020304" pitchFamily="18" charset="0"/>
              </a:rPr>
              <a:t>Promotion and Midterm Reviews</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p>
            <a:pPr marL="114300" marR="0" indent="0">
              <a:lnSpc>
                <a:spcPct val="107000"/>
              </a:lnSpc>
              <a:spcBef>
                <a:spcPts val="0"/>
              </a:spcBef>
              <a:spcAft>
                <a:spcPts val="800"/>
              </a:spcAft>
              <a:buNone/>
            </a:pPr>
            <a:r>
              <a:rPr lang="en-US" sz="1800">
                <a:effectLst/>
                <a:latin typeface="Calibri" panose="020F0502020204030204" pitchFamily="34" charset="0"/>
                <a:ea typeface="Calibri" panose="020F0502020204030204" pitchFamily="34" charset="0"/>
                <a:cs typeface="Times New Roman" panose="02020603050405020304" pitchFamily="18" charset="0"/>
              </a:rPr>
              <a:t>Feb 27 @ 12PM-1PM</a:t>
            </a:r>
          </a:p>
          <a:p>
            <a:pPr marL="114300" marR="0" indent="0">
              <a:lnSpc>
                <a:spcPct val="107000"/>
              </a:lnSpc>
              <a:spcBef>
                <a:spcPts val="0"/>
              </a:spcBef>
              <a:spcAft>
                <a:spcPts val="800"/>
              </a:spcAft>
              <a:buNone/>
            </a:pPr>
            <a:endParaRPr lang="en-US" sz="180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itchFamily="2" charset="2"/>
              <a:buChar char=""/>
            </a:pPr>
            <a:r>
              <a:rPr lang="en-US" sz="1800" i="1" u="sng">
                <a:effectLst/>
                <a:latin typeface="Calibri" panose="020F0502020204030204" pitchFamily="34" charset="0"/>
                <a:ea typeface="Calibri" panose="020F0502020204030204" pitchFamily="34" charset="0"/>
                <a:cs typeface="Times New Roman" panose="02020603050405020304" pitchFamily="18" charset="0"/>
              </a:rPr>
              <a:t>Annual reviews / Watermark / CV</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p>
            <a:pPr marL="114300" marR="0" indent="0">
              <a:lnSpc>
                <a:spcPct val="107000"/>
              </a:lnSpc>
              <a:spcBef>
                <a:spcPts val="0"/>
              </a:spcBef>
              <a:spcAft>
                <a:spcPts val="800"/>
              </a:spcAft>
              <a:buNone/>
            </a:pPr>
            <a:r>
              <a:rPr lang="en-US" sz="1800">
                <a:effectLst/>
                <a:latin typeface="Calibri" panose="020F0502020204030204" pitchFamily="34" charset="0"/>
                <a:ea typeface="Calibri" panose="020F0502020204030204" pitchFamily="34" charset="0"/>
                <a:cs typeface="Times New Roman" panose="02020603050405020304" pitchFamily="18" charset="0"/>
              </a:rPr>
              <a:t>March 17 @ 12PM-1PM</a:t>
            </a:r>
          </a:p>
          <a:p>
            <a:pPr marL="114300" marR="0" indent="0">
              <a:lnSpc>
                <a:spcPct val="107000"/>
              </a:lnSpc>
              <a:spcBef>
                <a:spcPts val="0"/>
              </a:spcBef>
              <a:spcAft>
                <a:spcPts val="800"/>
              </a:spcAft>
              <a:buNone/>
            </a:pPr>
            <a:endParaRPr lang="en-US" sz="180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itchFamily="2" charset="2"/>
              <a:buChar char=""/>
            </a:pPr>
            <a:r>
              <a:rPr lang="en-US" sz="1800" i="1" u="sng">
                <a:effectLst/>
                <a:latin typeface="Calibri" panose="020F0502020204030204" pitchFamily="34" charset="0"/>
                <a:ea typeface="Calibri" panose="020F0502020204030204" pitchFamily="34" charset="0"/>
                <a:cs typeface="Times New Roman" panose="02020603050405020304" pitchFamily="18" charset="0"/>
              </a:rPr>
              <a:t>Scientific Writing</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p>
            <a:pPr marL="114300" marR="0" indent="0">
              <a:lnSpc>
                <a:spcPct val="107000"/>
              </a:lnSpc>
              <a:spcBef>
                <a:spcPts val="0"/>
              </a:spcBef>
              <a:spcAft>
                <a:spcPts val="800"/>
              </a:spcAft>
              <a:buNone/>
            </a:pPr>
            <a:r>
              <a:rPr lang="en-US" sz="1800">
                <a:effectLst/>
                <a:latin typeface="Calibri" panose="020F0502020204030204" pitchFamily="34" charset="0"/>
                <a:ea typeface="Calibri" panose="020F0502020204030204" pitchFamily="34" charset="0"/>
                <a:cs typeface="Times New Roman" panose="02020603050405020304" pitchFamily="18" charset="0"/>
              </a:rPr>
              <a:t>April 30 @ 12PM-1PM</a:t>
            </a:r>
          </a:p>
        </p:txBody>
      </p:sp>
    </p:spTree>
    <p:extLst>
      <p:ext uri="{BB962C8B-B14F-4D97-AF65-F5344CB8AC3E}">
        <p14:creationId xmlns:p14="http://schemas.microsoft.com/office/powerpoint/2010/main" val="3230583998"/>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4DDF3-6F0E-149D-C5A4-F9168A78A7F6}"/>
              </a:ext>
            </a:extLst>
          </p:cNvPr>
          <p:cNvSpPr>
            <a:spLocks noGrp="1"/>
          </p:cNvSpPr>
          <p:nvPr>
            <p:ph type="title"/>
          </p:nvPr>
        </p:nvSpPr>
        <p:spPr/>
        <p:txBody>
          <a:bodyPr/>
          <a:lstStyle/>
          <a:p>
            <a:r>
              <a:rPr lang="en-US"/>
              <a:t>Objectives</a:t>
            </a:r>
          </a:p>
        </p:txBody>
      </p:sp>
      <p:sp>
        <p:nvSpPr>
          <p:cNvPr id="3" name="Text Placeholder 2">
            <a:extLst>
              <a:ext uri="{FF2B5EF4-FFF2-40B4-BE49-F238E27FC236}">
                <a16:creationId xmlns:a16="http://schemas.microsoft.com/office/drawing/2014/main" id="{DF38AB00-930D-227A-02E2-4EDDAF1C03B5}"/>
              </a:ext>
            </a:extLst>
          </p:cNvPr>
          <p:cNvSpPr>
            <a:spLocks noGrp="1"/>
          </p:cNvSpPr>
          <p:nvPr>
            <p:ph type="body" idx="1"/>
          </p:nvPr>
        </p:nvSpPr>
        <p:spPr>
          <a:xfrm>
            <a:off x="457200" y="1612558"/>
            <a:ext cx="8229600" cy="3923270"/>
          </a:xfrm>
        </p:spPr>
        <p:txBody>
          <a:bodyPr>
            <a:normAutofit/>
          </a:bodyPr>
          <a:lstStyle/>
          <a:p>
            <a:pPr marL="1428750" marR="0" lvl="2" indent="-514350">
              <a:lnSpc>
                <a:spcPct val="107000"/>
              </a:lnSpc>
              <a:spcBef>
                <a:spcPts val="0"/>
              </a:spcBef>
              <a:spcAft>
                <a:spcPts val="0"/>
              </a:spcAft>
              <a:buFont typeface="+mj-lt"/>
              <a:buAutoNum type="arabicPeriod"/>
            </a:pPr>
            <a:r>
              <a:rPr lang="en-US">
                <a:effectLst/>
                <a:latin typeface="Calibri" panose="020F0502020204030204" pitchFamily="34" charset="0"/>
                <a:ea typeface="Calibri" panose="020F0502020204030204" pitchFamily="34" charset="0"/>
                <a:cs typeface="Times New Roman" panose="02020603050405020304" pitchFamily="18" charset="0"/>
              </a:rPr>
              <a:t>Examine the foundations of qualitative research design, data collection, and data analysis </a:t>
            </a:r>
          </a:p>
          <a:p>
            <a:pPr marL="1428750" marR="0" lvl="2" indent="-514350">
              <a:lnSpc>
                <a:spcPct val="107000"/>
              </a:lnSpc>
              <a:spcBef>
                <a:spcPts val="0"/>
              </a:spcBef>
              <a:spcAft>
                <a:spcPts val="0"/>
              </a:spcAft>
              <a:buFont typeface="+mj-lt"/>
              <a:buAutoNum type="arabicPeriod"/>
            </a:pPr>
            <a:endParaRPr lang="en-US">
              <a:effectLst/>
              <a:latin typeface="Calibri" panose="020F0502020204030204" pitchFamily="34" charset="0"/>
              <a:ea typeface="Calibri" panose="020F0502020204030204" pitchFamily="34" charset="0"/>
              <a:cs typeface="Times New Roman" panose="02020603050405020304" pitchFamily="18" charset="0"/>
            </a:endParaRPr>
          </a:p>
          <a:p>
            <a:pPr marL="1428750" marR="0" lvl="2" indent="-514350">
              <a:lnSpc>
                <a:spcPct val="107000"/>
              </a:lnSpc>
              <a:spcBef>
                <a:spcPts val="0"/>
              </a:spcBef>
              <a:spcAft>
                <a:spcPts val="0"/>
              </a:spcAft>
              <a:buFont typeface="+mj-lt"/>
              <a:buAutoNum type="arabicPeriod"/>
            </a:pPr>
            <a:r>
              <a:rPr lang="en-US">
                <a:effectLst/>
                <a:latin typeface="Calibri" panose="020F0502020204030204" pitchFamily="34" charset="0"/>
                <a:ea typeface="Calibri" panose="020F0502020204030204" pitchFamily="34" charset="0"/>
                <a:cs typeface="Times New Roman" panose="02020603050405020304" pitchFamily="18" charset="0"/>
              </a:rPr>
              <a:t>Understand how to apply qualitative methods to your work at QCOM</a:t>
            </a:r>
          </a:p>
        </p:txBody>
      </p:sp>
    </p:spTree>
    <p:extLst>
      <p:ext uri="{BB962C8B-B14F-4D97-AF65-F5344CB8AC3E}">
        <p14:creationId xmlns:p14="http://schemas.microsoft.com/office/powerpoint/2010/main" val="2059170286"/>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04FF94-16A5-134C-069B-BDE38A46DD10}"/>
              </a:ext>
            </a:extLst>
          </p:cNvPr>
          <p:cNvSpPr>
            <a:spLocks noGrp="1"/>
          </p:cNvSpPr>
          <p:nvPr>
            <p:ph type="title"/>
          </p:nvPr>
        </p:nvSpPr>
        <p:spPr>
          <a:xfrm>
            <a:off x="457200" y="163427"/>
            <a:ext cx="8229600" cy="1143001"/>
          </a:xfrm>
        </p:spPr>
        <p:txBody>
          <a:bodyPr/>
          <a:lstStyle/>
          <a:p>
            <a:r>
              <a:rPr lang="en-US"/>
              <a:t>Introductions/Icebreaker</a:t>
            </a:r>
          </a:p>
        </p:txBody>
      </p:sp>
      <p:sp>
        <p:nvSpPr>
          <p:cNvPr id="3" name="Text Placeholder 2">
            <a:extLst>
              <a:ext uri="{FF2B5EF4-FFF2-40B4-BE49-F238E27FC236}">
                <a16:creationId xmlns:a16="http://schemas.microsoft.com/office/drawing/2014/main" id="{0589AA0A-FB58-8032-5CE5-9234CD0615A7}"/>
              </a:ext>
            </a:extLst>
          </p:cNvPr>
          <p:cNvSpPr>
            <a:spLocks noGrp="1"/>
          </p:cNvSpPr>
          <p:nvPr>
            <p:ph type="body" sz="half" idx="1"/>
          </p:nvPr>
        </p:nvSpPr>
        <p:spPr>
          <a:xfrm>
            <a:off x="457201" y="1417640"/>
            <a:ext cx="8229599" cy="3006080"/>
          </a:xfrm>
        </p:spPr>
        <p:txBody>
          <a:bodyPr>
            <a:normAutofit/>
          </a:bodyPr>
          <a:lstStyle/>
          <a:p>
            <a:r>
              <a:rPr lang="en-US" sz="3200"/>
              <a:t>Name</a:t>
            </a:r>
          </a:p>
          <a:p>
            <a:pPr marL="0" indent="0">
              <a:buNone/>
            </a:pPr>
            <a:endParaRPr lang="en-US" sz="3200"/>
          </a:p>
          <a:p>
            <a:r>
              <a:rPr lang="en-US" sz="3200"/>
              <a:t>Have you ever conducted qualitative research?</a:t>
            </a:r>
          </a:p>
        </p:txBody>
      </p:sp>
    </p:spTree>
    <p:extLst>
      <p:ext uri="{BB962C8B-B14F-4D97-AF65-F5344CB8AC3E}">
        <p14:creationId xmlns:p14="http://schemas.microsoft.com/office/powerpoint/2010/main" val="1452498034"/>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FB0AF6-D74D-F5C4-AADF-368589F33BB2}"/>
              </a:ext>
            </a:extLst>
          </p:cNvPr>
          <p:cNvSpPr>
            <a:spLocks noGrp="1"/>
          </p:cNvSpPr>
          <p:nvPr>
            <p:ph type="title"/>
          </p:nvPr>
        </p:nvSpPr>
        <p:spPr>
          <a:xfrm>
            <a:off x="148281" y="315098"/>
            <a:ext cx="8847437" cy="710514"/>
          </a:xfrm>
        </p:spPr>
        <p:txBody>
          <a:bodyPr>
            <a:normAutofit fontScale="90000"/>
          </a:bodyPr>
          <a:lstStyle/>
          <a:p>
            <a:r>
              <a:rPr lang="en-US"/>
              <a:t>Steps for Qualitative Research Design </a:t>
            </a:r>
            <a:br>
              <a:rPr lang="en-US"/>
            </a:br>
            <a:endParaRPr lang="en-US"/>
          </a:p>
        </p:txBody>
      </p:sp>
      <p:sp>
        <p:nvSpPr>
          <p:cNvPr id="3" name="Text Placeholder 2">
            <a:extLst>
              <a:ext uri="{FF2B5EF4-FFF2-40B4-BE49-F238E27FC236}">
                <a16:creationId xmlns:a16="http://schemas.microsoft.com/office/drawing/2014/main" id="{374939C6-B6DE-C8FE-4E2C-E5C3D3969A56}"/>
              </a:ext>
            </a:extLst>
          </p:cNvPr>
          <p:cNvSpPr>
            <a:spLocks noGrp="1"/>
          </p:cNvSpPr>
          <p:nvPr>
            <p:ph type="body" idx="1"/>
          </p:nvPr>
        </p:nvSpPr>
        <p:spPr>
          <a:xfrm>
            <a:off x="457199" y="994719"/>
            <a:ext cx="8229600" cy="4868562"/>
          </a:xfrm>
        </p:spPr>
        <p:txBody>
          <a:bodyPr>
            <a:normAutofit fontScale="40000" lnSpcReduction="20000"/>
          </a:bodyPr>
          <a:lstStyle/>
          <a:p>
            <a:pPr marL="514350" indent="-514350">
              <a:buFont typeface="+mj-lt"/>
              <a:buAutoNum type="arabicPeriod"/>
            </a:pPr>
            <a:r>
              <a:rPr lang="en-US" sz="6700"/>
              <a:t>Establish problem to be investigated </a:t>
            </a:r>
          </a:p>
          <a:p>
            <a:pPr marL="514350" indent="-514350">
              <a:buFont typeface="+mj-lt"/>
              <a:buAutoNum type="arabicPeriod"/>
            </a:pPr>
            <a:r>
              <a:rPr lang="en-US" sz="6700"/>
              <a:t>State the purpose of the study </a:t>
            </a:r>
          </a:p>
          <a:p>
            <a:pPr marL="514350" indent="-514350">
              <a:buFont typeface="+mj-lt"/>
              <a:buAutoNum type="arabicPeriod"/>
            </a:pPr>
            <a:r>
              <a:rPr lang="en-US" sz="6700"/>
              <a:t>Develop a conceptual/theoretical framework for the study </a:t>
            </a:r>
          </a:p>
          <a:p>
            <a:pPr marL="514350" indent="-514350">
              <a:buFont typeface="+mj-lt"/>
              <a:buAutoNum type="arabicPeriod"/>
            </a:pPr>
            <a:r>
              <a:rPr lang="en-US" sz="6700"/>
              <a:t>Formulate general/specific research questions Select a qualitative research design </a:t>
            </a:r>
          </a:p>
          <a:p>
            <a:pPr marL="514350" indent="-514350">
              <a:buFont typeface="+mj-lt"/>
              <a:buAutoNum type="arabicPeriod"/>
            </a:pPr>
            <a:r>
              <a:rPr lang="en-US" sz="6700"/>
              <a:t>Select a sampling strategy</a:t>
            </a:r>
          </a:p>
          <a:p>
            <a:pPr marL="514350" indent="-514350">
              <a:buFont typeface="+mj-lt"/>
              <a:buAutoNum type="arabicPeriod"/>
            </a:pPr>
            <a:r>
              <a:rPr lang="en-US" sz="6700"/>
              <a:t>Ensure reliability and validity</a:t>
            </a:r>
          </a:p>
          <a:p>
            <a:pPr marL="514350" indent="-514350">
              <a:buFont typeface="+mj-lt"/>
              <a:buAutoNum type="arabicPeriod"/>
            </a:pPr>
            <a:r>
              <a:rPr lang="en-US" sz="6700"/>
              <a:t>Determine data collection methods/tools </a:t>
            </a:r>
          </a:p>
          <a:p>
            <a:pPr marL="514350" indent="-514350">
              <a:buFont typeface="+mj-lt"/>
              <a:buAutoNum type="arabicPeriod"/>
            </a:pPr>
            <a:r>
              <a:rPr lang="en-US" sz="6700"/>
              <a:t>Establish how data will be managed and analyzed </a:t>
            </a:r>
          </a:p>
          <a:p>
            <a:pPr marL="514350" indent="-514350">
              <a:buFont typeface="+mj-lt"/>
              <a:buAutoNum type="arabicPeriod"/>
            </a:pPr>
            <a:r>
              <a:rPr lang="en-US" sz="6700"/>
              <a:t>Interpretation and discussion of findings </a:t>
            </a:r>
          </a:p>
          <a:p>
            <a:pPr marL="514350" indent="-514350">
              <a:buFont typeface="+mj-lt"/>
              <a:buAutoNum type="arabicPeriod"/>
            </a:pPr>
            <a:r>
              <a:rPr lang="en-US" sz="6700"/>
              <a:t>Prepare report!</a:t>
            </a:r>
          </a:p>
          <a:p>
            <a:endParaRPr lang="en-US"/>
          </a:p>
        </p:txBody>
      </p:sp>
    </p:spTree>
    <p:extLst>
      <p:ext uri="{BB962C8B-B14F-4D97-AF65-F5344CB8AC3E}">
        <p14:creationId xmlns:p14="http://schemas.microsoft.com/office/powerpoint/2010/main" val="2789824387"/>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7F4D1B-F8FB-4ED9-82BC-E0A4F6AD1040}"/>
              </a:ext>
            </a:extLst>
          </p:cNvPr>
          <p:cNvSpPr>
            <a:spLocks noGrp="1"/>
          </p:cNvSpPr>
          <p:nvPr>
            <p:ph type="title"/>
          </p:nvPr>
        </p:nvSpPr>
        <p:spPr>
          <a:xfrm>
            <a:off x="457200" y="608271"/>
            <a:ext cx="8229600" cy="1143001"/>
          </a:xfrm>
        </p:spPr>
        <p:txBody>
          <a:bodyPr/>
          <a:lstStyle/>
          <a:p>
            <a:r>
              <a:rPr lang="en-US"/>
              <a:t>What is Qualitative Research?</a:t>
            </a:r>
          </a:p>
        </p:txBody>
      </p:sp>
      <p:sp>
        <p:nvSpPr>
          <p:cNvPr id="6" name="Content Placeholder 2">
            <a:extLst>
              <a:ext uri="{FF2B5EF4-FFF2-40B4-BE49-F238E27FC236}">
                <a16:creationId xmlns:a16="http://schemas.microsoft.com/office/drawing/2014/main" id="{22021E7E-79B1-F8E0-19B4-7AC45ADC1EF9}"/>
              </a:ext>
            </a:extLst>
          </p:cNvPr>
          <p:cNvSpPr txBox="1">
            <a:spLocks/>
          </p:cNvSpPr>
          <p:nvPr/>
        </p:nvSpPr>
        <p:spPr>
          <a:xfrm>
            <a:off x="1074761" y="2323958"/>
            <a:ext cx="6994478" cy="2210084"/>
          </a:xfrm>
          <a:prstGeom prst="rect">
            <a:avLst/>
          </a:prstGeom>
          <a:ln w="12700">
            <a:miter lim="400000"/>
          </a:ln>
          <a:extLst>
            <a:ext uri="{C572A759-6A51-4108-AA02-DFA0A04FC94B}">
              <ma14:wrappingTextBoxFlag xmlns="" xmlns:ma14="http://schemas.microsoft.com/office/mac/drawingml/2011/main" xmlns:a14="http://schemas.microsoft.com/office/drawing/2010/main" xmlns:m="http://schemas.openxmlformats.org/officeDocument/2006/math" val="1"/>
            </a:ext>
          </a:extLst>
        </p:spPr>
        <p:txBody>
          <a:bodyPr lIns="45718" tIns="45718" rIns="45718" bIns="45718">
            <a:normAutofit fontScale="62500" lnSpcReduction="20000"/>
          </a:bodyPr>
          <a:lstStyle>
            <a:lvl1pPr marL="342900" marR="0" indent="-342900" algn="l" defTabSz="457200" rtl="0" latinLnBrk="0">
              <a:lnSpc>
                <a:spcPct val="100000"/>
              </a:lnSpc>
              <a:spcBef>
                <a:spcPts val="600"/>
              </a:spcBef>
              <a:spcAft>
                <a:spcPts val="0"/>
              </a:spcAft>
              <a:buClrTx/>
              <a:buSzPct val="100000"/>
              <a:buFont typeface="Arial"/>
              <a:buChar char="•"/>
              <a:tabLst/>
              <a:defRPr sz="2800" b="0" i="0" u="none" strike="noStrike" cap="none" spc="0" baseline="0">
                <a:solidFill>
                  <a:srgbClr val="000000"/>
                </a:solidFill>
                <a:uFillTx/>
                <a:latin typeface="Arial"/>
                <a:ea typeface="Arial"/>
                <a:cs typeface="Arial"/>
                <a:sym typeface="Arial"/>
              </a:defRPr>
            </a:lvl1pPr>
            <a:lvl2pPr marL="790575" marR="0" indent="-333375" algn="l" defTabSz="457200" rtl="0" latinLnBrk="0">
              <a:lnSpc>
                <a:spcPct val="100000"/>
              </a:lnSpc>
              <a:spcBef>
                <a:spcPts val="600"/>
              </a:spcBef>
              <a:spcAft>
                <a:spcPts val="0"/>
              </a:spcAft>
              <a:buClrTx/>
              <a:buSzPct val="100000"/>
              <a:buFont typeface="Arial"/>
              <a:buChar char="–"/>
              <a:tabLst/>
              <a:defRPr sz="2800" b="0" i="0" u="none" strike="noStrike" cap="none" spc="0" baseline="0">
                <a:solidFill>
                  <a:srgbClr val="000000"/>
                </a:solidFill>
                <a:uFillTx/>
                <a:latin typeface="Arial"/>
                <a:ea typeface="Arial"/>
                <a:cs typeface="Arial"/>
                <a:sym typeface="Arial"/>
              </a:defRPr>
            </a:lvl2pPr>
            <a:lvl3pPr marL="1234438" marR="0" indent="-320038" algn="l" defTabSz="457200" rtl="0" latinLnBrk="0">
              <a:lnSpc>
                <a:spcPct val="100000"/>
              </a:lnSpc>
              <a:spcBef>
                <a:spcPts val="600"/>
              </a:spcBef>
              <a:spcAft>
                <a:spcPts val="0"/>
              </a:spcAft>
              <a:buClrTx/>
              <a:buSzPct val="100000"/>
              <a:buFont typeface="Arial"/>
              <a:buChar char="•"/>
              <a:tabLst/>
              <a:defRPr sz="2800" b="0" i="0" u="none" strike="noStrike" cap="none" spc="0" baseline="0">
                <a:solidFill>
                  <a:srgbClr val="000000"/>
                </a:solidFill>
                <a:uFillTx/>
                <a:latin typeface="Arial"/>
                <a:ea typeface="Arial"/>
                <a:cs typeface="Arial"/>
                <a:sym typeface="Arial"/>
              </a:defRPr>
            </a:lvl3pPr>
            <a:lvl4pPr marL="1727200" marR="0" indent="-355600" algn="l" defTabSz="457200" rtl="0" latinLnBrk="0">
              <a:lnSpc>
                <a:spcPct val="100000"/>
              </a:lnSpc>
              <a:spcBef>
                <a:spcPts val="600"/>
              </a:spcBef>
              <a:spcAft>
                <a:spcPts val="0"/>
              </a:spcAft>
              <a:buClrTx/>
              <a:buSzPct val="100000"/>
              <a:buFont typeface="Arial"/>
              <a:buChar char="–"/>
              <a:tabLst/>
              <a:defRPr sz="2800" b="0" i="0" u="none" strike="noStrike" cap="none" spc="0" baseline="0">
                <a:solidFill>
                  <a:srgbClr val="000000"/>
                </a:solidFill>
                <a:uFillTx/>
                <a:latin typeface="Arial"/>
                <a:ea typeface="Arial"/>
                <a:cs typeface="Arial"/>
                <a:sym typeface="Arial"/>
              </a:defRPr>
            </a:lvl4pPr>
            <a:lvl5pPr marL="2184400" marR="0" indent="-355600" algn="l" defTabSz="457200" rtl="0" latinLnBrk="0">
              <a:lnSpc>
                <a:spcPct val="100000"/>
              </a:lnSpc>
              <a:spcBef>
                <a:spcPts val="600"/>
              </a:spcBef>
              <a:spcAft>
                <a:spcPts val="0"/>
              </a:spcAft>
              <a:buClrTx/>
              <a:buSzPct val="100000"/>
              <a:buFont typeface="Arial"/>
              <a:buChar char="»"/>
              <a:tabLst/>
              <a:defRPr sz="2800" b="0" i="0" u="none" strike="noStrike" cap="none" spc="0" baseline="0">
                <a:solidFill>
                  <a:srgbClr val="000000"/>
                </a:solidFill>
                <a:uFillTx/>
                <a:latin typeface="Arial"/>
                <a:ea typeface="Arial"/>
                <a:cs typeface="Arial"/>
                <a:sym typeface="Arial"/>
              </a:defRPr>
            </a:lvl5pPr>
            <a:lvl6pPr marL="2651760" marR="0" indent="-365760" algn="l" defTabSz="4572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Arial"/>
                <a:ea typeface="Arial"/>
                <a:cs typeface="Arial"/>
                <a:sym typeface="Arial"/>
              </a:defRPr>
            </a:lvl6pPr>
            <a:lvl7pPr marL="3108960" marR="0" indent="-365760" algn="l" defTabSz="4572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Arial"/>
                <a:ea typeface="Arial"/>
                <a:cs typeface="Arial"/>
                <a:sym typeface="Arial"/>
              </a:defRPr>
            </a:lvl7pPr>
            <a:lvl8pPr marL="3566159" marR="0" indent="-365759" algn="l" defTabSz="4572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Arial"/>
                <a:ea typeface="Arial"/>
                <a:cs typeface="Arial"/>
                <a:sym typeface="Arial"/>
              </a:defRPr>
            </a:lvl8pPr>
            <a:lvl9pPr marL="4023359" marR="0" indent="-365759" algn="l" defTabSz="4572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Arial"/>
                <a:ea typeface="Arial"/>
                <a:cs typeface="Arial"/>
                <a:sym typeface="Arial"/>
              </a:defRPr>
            </a:lvl9pPr>
          </a:lstStyle>
          <a:p>
            <a:pPr marL="0" indent="0" hangingPunct="1">
              <a:buNone/>
            </a:pPr>
            <a:r>
              <a:rPr lang="en-US"/>
              <a:t>“Qualitative research is a form of </a:t>
            </a:r>
            <a:r>
              <a:rPr lang="en-US" b="1" u="sng"/>
              <a:t>social</a:t>
            </a:r>
            <a:r>
              <a:rPr lang="en-US"/>
              <a:t> inquiry that focuses on </a:t>
            </a:r>
            <a:r>
              <a:rPr lang="en-US" b="1" u="sng"/>
              <a:t>the way people interpret and make sense of their experiences and </a:t>
            </a:r>
            <a:r>
              <a:rPr lang="en-US"/>
              <a:t>the </a:t>
            </a:r>
            <a:r>
              <a:rPr lang="en-US" b="1" u="sng"/>
              <a:t>world</a:t>
            </a:r>
            <a:r>
              <a:rPr lang="en-US"/>
              <a:t> in which they live. A number of different approaches exist within the wider framework of this type of research, but most of these have the same </a:t>
            </a:r>
            <a:r>
              <a:rPr lang="en-US" b="1" u="sng"/>
              <a:t>aim</a:t>
            </a:r>
            <a:r>
              <a:rPr lang="en-US"/>
              <a:t>: </a:t>
            </a:r>
            <a:r>
              <a:rPr lang="en-US" b="1" u="sng"/>
              <a:t>to understand the social reality of individuals, groups, and cultures</a:t>
            </a:r>
            <a:r>
              <a:rPr lang="en-US"/>
              <a:t>. Researchers use qualitative approaches to explore the behavior, perspectives and experiences of the people they study. The basis of qualitative research lies in the interpretive approach to social reality.” Holloway, 1997, p.2)</a:t>
            </a:r>
          </a:p>
        </p:txBody>
      </p:sp>
    </p:spTree>
    <p:extLst>
      <p:ext uri="{BB962C8B-B14F-4D97-AF65-F5344CB8AC3E}">
        <p14:creationId xmlns:p14="http://schemas.microsoft.com/office/powerpoint/2010/main" val="834970186"/>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7917" y="321276"/>
            <a:ext cx="7868165" cy="1114425"/>
          </a:xfrm>
        </p:spPr>
        <p:txBody>
          <a:bodyPr>
            <a:normAutofit fontScale="90000"/>
          </a:bodyPr>
          <a:lstStyle/>
          <a:p>
            <a:r>
              <a:rPr lang="en-US"/>
              <a:t>Characteristics of Qualitative Research </a:t>
            </a:r>
          </a:p>
        </p:txBody>
      </p:sp>
      <p:graphicFrame>
        <p:nvGraphicFramePr>
          <p:cNvPr id="5" name="Content Placeholder 2">
            <a:extLst>
              <a:ext uri="{FF2B5EF4-FFF2-40B4-BE49-F238E27FC236}">
                <a16:creationId xmlns:a16="http://schemas.microsoft.com/office/drawing/2014/main" id="{E19751CB-E2B2-4B35-8420-D42741437575}"/>
              </a:ext>
            </a:extLst>
          </p:cNvPr>
          <p:cNvGraphicFramePr>
            <a:graphicFrameLocks noGrp="1"/>
          </p:cNvGraphicFramePr>
          <p:nvPr>
            <p:ph idx="1"/>
            <p:extLst>
              <p:ext uri="{D42A27DB-BD31-4B8C-83A1-F6EECF244321}">
                <p14:modId xmlns:p14="http://schemas.microsoft.com/office/powerpoint/2010/main" val="1551279335"/>
              </p:ext>
            </p:extLst>
          </p:nvPr>
        </p:nvGraphicFramePr>
        <p:xfrm>
          <a:off x="637917" y="1915298"/>
          <a:ext cx="8258947" cy="391091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046245812"/>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681705-8B5B-497B-A9ED-82CE6C95197F}"/>
              </a:ext>
            </a:extLst>
          </p:cNvPr>
          <p:cNvSpPr>
            <a:spLocks noGrp="1"/>
          </p:cNvSpPr>
          <p:nvPr>
            <p:ph type="title"/>
          </p:nvPr>
        </p:nvSpPr>
        <p:spPr>
          <a:xfrm>
            <a:off x="457200" y="274638"/>
            <a:ext cx="8229600" cy="1143001"/>
          </a:xfrm>
        </p:spPr>
        <p:txBody>
          <a:bodyPr anchor="ctr">
            <a:normAutofit/>
          </a:bodyPr>
          <a:lstStyle/>
          <a:p>
            <a:r>
              <a:rPr lang="en-US"/>
              <a:t>Types of Qualitative Research</a:t>
            </a:r>
          </a:p>
        </p:txBody>
      </p:sp>
      <p:sp>
        <p:nvSpPr>
          <p:cNvPr id="3" name="Text Placeholder 2">
            <a:extLst>
              <a:ext uri="{FF2B5EF4-FFF2-40B4-BE49-F238E27FC236}">
                <a16:creationId xmlns:a16="http://schemas.microsoft.com/office/drawing/2014/main" id="{34720128-E432-4E7D-85D9-E2143D0E27B9}"/>
              </a:ext>
            </a:extLst>
          </p:cNvPr>
          <p:cNvSpPr>
            <a:spLocks noGrp="1"/>
          </p:cNvSpPr>
          <p:nvPr>
            <p:ph type="body" sz="half" idx="1"/>
          </p:nvPr>
        </p:nvSpPr>
        <p:spPr>
          <a:xfrm>
            <a:off x="457200" y="1600200"/>
            <a:ext cx="4038600" cy="4525963"/>
          </a:xfrm>
        </p:spPr>
        <p:txBody>
          <a:bodyPr>
            <a:normAutofit/>
          </a:bodyPr>
          <a:lstStyle/>
          <a:p>
            <a:pPr>
              <a:lnSpc>
                <a:spcPct val="90000"/>
              </a:lnSpc>
            </a:pPr>
            <a:r>
              <a:rPr lang="en-US"/>
              <a:t>Case Study </a:t>
            </a:r>
          </a:p>
          <a:p>
            <a:pPr>
              <a:lnSpc>
                <a:spcPct val="90000"/>
              </a:lnSpc>
            </a:pPr>
            <a:r>
              <a:rPr lang="en-US"/>
              <a:t>Ethnography</a:t>
            </a:r>
          </a:p>
          <a:p>
            <a:pPr>
              <a:lnSpc>
                <a:spcPct val="90000"/>
              </a:lnSpc>
            </a:pPr>
            <a:r>
              <a:rPr lang="en-US"/>
              <a:t>Historical Analysis</a:t>
            </a:r>
          </a:p>
          <a:p>
            <a:pPr>
              <a:lnSpc>
                <a:spcPct val="90000"/>
              </a:lnSpc>
            </a:pPr>
            <a:r>
              <a:rPr lang="en-US"/>
              <a:t>Phenomenology</a:t>
            </a:r>
          </a:p>
          <a:p>
            <a:pPr>
              <a:lnSpc>
                <a:spcPct val="90000"/>
              </a:lnSpc>
            </a:pPr>
            <a:r>
              <a:rPr lang="en-US"/>
              <a:t>Content Analysis</a:t>
            </a:r>
          </a:p>
          <a:p>
            <a:pPr>
              <a:lnSpc>
                <a:spcPct val="90000"/>
              </a:lnSpc>
            </a:pPr>
            <a:r>
              <a:rPr lang="en-US"/>
              <a:t>Grounded Theory</a:t>
            </a:r>
          </a:p>
          <a:p>
            <a:pPr>
              <a:lnSpc>
                <a:spcPct val="90000"/>
              </a:lnSpc>
            </a:pPr>
            <a:r>
              <a:rPr lang="en-US"/>
              <a:t>Narrative Report</a:t>
            </a:r>
          </a:p>
          <a:p>
            <a:pPr>
              <a:lnSpc>
                <a:spcPct val="90000"/>
              </a:lnSpc>
            </a:pPr>
            <a:r>
              <a:rPr lang="en-US"/>
              <a:t>Biography</a:t>
            </a:r>
          </a:p>
          <a:p>
            <a:pPr>
              <a:lnSpc>
                <a:spcPct val="90000"/>
              </a:lnSpc>
            </a:pPr>
            <a:r>
              <a:rPr lang="en-US"/>
              <a:t>Action Research</a:t>
            </a:r>
          </a:p>
        </p:txBody>
      </p:sp>
    </p:spTree>
    <p:extLst>
      <p:ext uri="{BB962C8B-B14F-4D97-AF65-F5344CB8AC3E}">
        <p14:creationId xmlns:p14="http://schemas.microsoft.com/office/powerpoint/2010/main" val="124767569"/>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0142" y="1337029"/>
            <a:ext cx="3214862" cy="4183380"/>
          </a:xfrm>
        </p:spPr>
        <p:txBody>
          <a:bodyPr anchor="ctr">
            <a:normAutofit/>
          </a:bodyPr>
          <a:lstStyle/>
          <a:p>
            <a:pPr algn="ctr"/>
            <a:r>
              <a:rPr lang="en-US"/>
              <a:t>More about Qual. Research</a:t>
            </a:r>
          </a:p>
        </p:txBody>
      </p:sp>
      <p:graphicFrame>
        <p:nvGraphicFramePr>
          <p:cNvPr id="5" name="Content Placeholder 2">
            <a:extLst>
              <a:ext uri="{FF2B5EF4-FFF2-40B4-BE49-F238E27FC236}">
                <a16:creationId xmlns:a16="http://schemas.microsoft.com/office/drawing/2014/main" id="{3C07D1AE-A1DC-4035-A09C-DB5EF46B217B}"/>
              </a:ext>
            </a:extLst>
          </p:cNvPr>
          <p:cNvGraphicFramePr>
            <a:graphicFrameLocks noGrp="1"/>
          </p:cNvGraphicFramePr>
          <p:nvPr>
            <p:ph idx="1"/>
            <p:extLst>
              <p:ext uri="{D42A27DB-BD31-4B8C-83A1-F6EECF244321}">
                <p14:modId xmlns:p14="http://schemas.microsoft.com/office/powerpoint/2010/main" val="672650828"/>
              </p:ext>
            </p:extLst>
          </p:nvPr>
        </p:nvGraphicFramePr>
        <p:xfrm>
          <a:off x="3676104" y="1337029"/>
          <a:ext cx="4879728" cy="418338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127840536"/>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1593" y="101353"/>
            <a:ext cx="8340811" cy="1346888"/>
          </a:xfrm>
        </p:spPr>
        <p:txBody>
          <a:bodyPr anchor="ctr">
            <a:normAutofit fontScale="90000"/>
          </a:bodyPr>
          <a:lstStyle/>
          <a:p>
            <a:pPr algn="ctr"/>
            <a:r>
              <a:rPr lang="en-US"/>
              <a:t>Qual vs. Quant </a:t>
            </a:r>
            <a:br>
              <a:rPr lang="en-US"/>
            </a:br>
            <a:r>
              <a:rPr lang="en-US"/>
              <a:t>(Theories &amp; Approaches) </a:t>
            </a:r>
          </a:p>
        </p:txBody>
      </p:sp>
      <p:graphicFrame>
        <p:nvGraphicFramePr>
          <p:cNvPr id="16" name="Content Placeholder 2">
            <a:extLst>
              <a:ext uri="{FF2B5EF4-FFF2-40B4-BE49-F238E27FC236}">
                <a16:creationId xmlns:a16="http://schemas.microsoft.com/office/drawing/2014/main" id="{08E204A3-20CF-4EF9-86A2-1EAE7638702B}"/>
              </a:ext>
            </a:extLst>
          </p:cNvPr>
          <p:cNvGraphicFramePr>
            <a:graphicFrameLocks noGrp="1"/>
          </p:cNvGraphicFramePr>
          <p:nvPr>
            <p:ph idx="1"/>
            <p:extLst>
              <p:ext uri="{D42A27DB-BD31-4B8C-83A1-F6EECF244321}">
                <p14:modId xmlns:p14="http://schemas.microsoft.com/office/powerpoint/2010/main" val="850905817"/>
              </p:ext>
            </p:extLst>
          </p:nvPr>
        </p:nvGraphicFramePr>
        <p:xfrm>
          <a:off x="689582" y="1571808"/>
          <a:ext cx="7764835" cy="408758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249294280"/>
      </p:ext>
    </p:extLst>
  </p:cSld>
  <p:clrMapOvr>
    <a:masterClrMapping/>
  </p:clrMapOvr>
  <p:transition spd="med"/>
</p:sld>
</file>

<file path=ppt/theme/theme1.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Theme">
      <a:majorFont>
        <a:latin typeface="Helvetica"/>
        <a:ea typeface="Helvetica"/>
        <a:cs typeface="Helvetica"/>
      </a:majorFont>
      <a:minorFont>
        <a:latin typeface="Calibri"/>
        <a:ea typeface="Calibri"/>
        <a:cs typeface="Calibri"/>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8" tIns="45718" rIns="45718" bIns="45718" numCol="1" spcCol="38100" rtlCol="0" anchor="ctr">
        <a:spAutoFit/>
      </a:bodyPr>
      <a:lstStyle>
        <a:def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a:spAutoFit/>
      </a:bodyPr>
      <a:lstStyle>
        <a:def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Theme">
      <a:majorFont>
        <a:latin typeface="Helvetica"/>
        <a:ea typeface="Helvetica"/>
        <a:cs typeface="Helvetica"/>
      </a:majorFont>
      <a:minorFont>
        <a:latin typeface="Calibri"/>
        <a:ea typeface="Calibri"/>
        <a:cs typeface="Calibri"/>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8" tIns="45718" rIns="45718" bIns="45718" numCol="1" spcCol="38100" rtlCol="0" anchor="ctr">
        <a:spAutoFit/>
      </a:bodyPr>
      <a:lstStyle>
        <a:def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a:spAutoFit/>
      </a:bodyPr>
      <a:lstStyle>
        <a:def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9C51A6FECA29145B363A77275E7BAAC" ma:contentTypeVersion="19" ma:contentTypeDescription="Create a new document." ma:contentTypeScope="" ma:versionID="249ecfde630d742aefabfa886805afce">
  <xsd:schema xmlns:xsd="http://www.w3.org/2001/XMLSchema" xmlns:xs="http://www.w3.org/2001/XMLSchema" xmlns:p="http://schemas.microsoft.com/office/2006/metadata/properties" xmlns:ns1="http://schemas.microsoft.com/sharepoint/v3" xmlns:ns2="988953d8-b553-4e96-ace9-2a42cc4b7c3f" xmlns:ns3="cc8d253f-1b1d-4d6d-963d-81293b9330c3" targetNamespace="http://schemas.microsoft.com/office/2006/metadata/properties" ma:root="true" ma:fieldsID="e4383e4b67fb27d97ffa3bc90b1b72a4" ns1:_="" ns2:_="" ns3:_="">
    <xsd:import namespace="http://schemas.microsoft.com/sharepoint/v3"/>
    <xsd:import namespace="988953d8-b553-4e96-ace9-2a42cc4b7c3f"/>
    <xsd:import namespace="cc8d253f-1b1d-4d6d-963d-81293b9330c3"/>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LengthInSeconds" minOccurs="0"/>
                <xsd:element ref="ns2:MediaServiceLocation" minOccurs="0"/>
                <xsd:element ref="ns2:MediaServiceObjectDetectorVersions" minOccurs="0"/>
                <xsd:element ref="ns2:MediaServiceSearchProperties"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5" nillable="true" ma:displayName="Unified Compliance Policy Properties" ma:hidden="true" ma:internalName="_ip_UnifiedCompliancePolicyProperties">
      <xsd:simpleType>
        <xsd:restriction base="dms:Note"/>
      </xsd:simpleType>
    </xsd:element>
    <xsd:element name="_ip_UnifiedCompliancePolicyUIAction" ma:index="26"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88953d8-b553-4e96-ace9-2a42cc4b7c3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0837c85e-2cbd-47ac-a804-25bd7250c881"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internalName="MediaServiceDateTaken"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ediaLengthInSeconds" ma:index="21" nillable="true" ma:displayName="MediaLengthInSeconds" ma:hidden="true" ma:internalName="MediaLengthInSeconds" ma:readOnly="true">
      <xsd:simpleType>
        <xsd:restriction base="dms:Unknown"/>
      </xsd:simpleType>
    </xsd:element>
    <xsd:element name="MediaServiceLocation" ma:index="22" nillable="true" ma:displayName="Location" ma:indexed="true" ma:internalName="MediaServiceLocation" ma:readOnly="true">
      <xsd:simpleType>
        <xsd:restriction base="dms:Text"/>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c8d253f-1b1d-4d6d-963d-81293b9330c3"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9999d8f5-2dac-448b-ad6d-85955b4de350}" ma:internalName="TaxCatchAll" ma:showField="CatchAllData" ma:web="cc8d253f-1b1d-4d6d-963d-81293b9330c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988953d8-b553-4e96-ace9-2a42cc4b7c3f">
      <Terms xmlns="http://schemas.microsoft.com/office/infopath/2007/PartnerControls"/>
    </lcf76f155ced4ddcb4097134ff3c332f>
    <TaxCatchAll xmlns="cc8d253f-1b1d-4d6d-963d-81293b9330c3" xsi:nil="true"/>
    <_ip_UnifiedCompliancePolicyUIAction xmlns="http://schemas.microsoft.com/sharepoint/v3" xsi:nil="true"/>
    <_ip_UnifiedCompliancePolicyProperties xmlns="http://schemas.microsoft.com/sharepoint/v3" xsi:nil="true"/>
  </documentManagement>
</p:properties>
</file>

<file path=customXml/itemProps1.xml><?xml version="1.0" encoding="utf-8"?>
<ds:datastoreItem xmlns:ds="http://schemas.openxmlformats.org/officeDocument/2006/customXml" ds:itemID="{28A1CD05-4DCE-4B0D-9442-7711B439035E}">
  <ds:schemaRefs>
    <ds:schemaRef ds:uri="http://schemas.microsoft.com/sharepoint/v3/contenttype/forms"/>
  </ds:schemaRefs>
</ds:datastoreItem>
</file>

<file path=customXml/itemProps2.xml><?xml version="1.0" encoding="utf-8"?>
<ds:datastoreItem xmlns:ds="http://schemas.openxmlformats.org/officeDocument/2006/customXml" ds:itemID="{FFD573FC-F3F9-46A2-8975-F8688BC9CB78}">
  <ds:schemaRefs>
    <ds:schemaRef ds:uri="988953d8-b553-4e96-ace9-2a42cc4b7c3f"/>
    <ds:schemaRef ds:uri="cc8d253f-1b1d-4d6d-963d-81293b9330c3"/>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microsoft.com/sharepoint/v3"/>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18564A38-F641-4F46-93AE-83C284A029CD}">
  <ds:schemaRefs>
    <ds:schemaRef ds:uri="988953d8-b553-4e96-ace9-2a42cc4b7c3f"/>
    <ds:schemaRef ds:uri="cc8d253f-1b1d-4d6d-963d-81293b9330c3"/>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microsoft.com/sharepoint/v3"/>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0</TotalTime>
  <Words>614</Words>
  <Application>Microsoft Office PowerPoint</Application>
  <PresentationFormat>On-screen Show (4:3)</PresentationFormat>
  <Paragraphs>106</Paragraphs>
  <Slides>15</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Symbol</vt:lpstr>
      <vt:lpstr>Office Theme</vt:lpstr>
      <vt:lpstr>PowerPoint Presentation</vt:lpstr>
      <vt:lpstr>Objectives</vt:lpstr>
      <vt:lpstr>Introductions/Icebreaker</vt:lpstr>
      <vt:lpstr>Steps for Qualitative Research Design  </vt:lpstr>
      <vt:lpstr>What is Qualitative Research?</vt:lpstr>
      <vt:lpstr>Characteristics of Qualitative Research </vt:lpstr>
      <vt:lpstr>Types of Qualitative Research</vt:lpstr>
      <vt:lpstr>More about Qual. Research</vt:lpstr>
      <vt:lpstr>Qual vs. Quant  (Theories &amp; Approaches) </vt:lpstr>
      <vt:lpstr>Qual vs. Quant (Design &amp; Data)</vt:lpstr>
      <vt:lpstr>PowerPoint Presentation</vt:lpstr>
      <vt:lpstr>In conclusion, qual. research…</vt:lpstr>
      <vt:lpstr>Open Discussion</vt:lpstr>
      <vt:lpstr>For questions, Contact:  Aliyah Smith-Gomis, DrPH(c), MPH Manager of Research Operations and Faculty Development, QCOM smithat2@etsu.edu  </vt:lpstr>
      <vt:lpstr>Junior Faculty Development Series (Spring 2025)</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Duvall, Kathryn L.</dc:creator>
  <cp:lastModifiedBy>Jordan, Meredith Amber</cp:lastModifiedBy>
  <cp:revision>2</cp:revision>
  <dcterms:modified xsi:type="dcterms:W3CDTF">2025-02-10T19:35:16Z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0x01010079C51A6FECA29145B363A77275E7BAAC</vt:lpwstr>
  </property>
  <property fmtid="{D5CDD505-2E9C-101B-9397-08002B2CF9AE}" pid="3" name="MediaServiceImageTags">
    <vt:lpwstr/>
  </property>
</Properties>
</file>