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 id="2147483650" r:id="rId2"/>
    <p:sldMasterId id="2147483651" r:id="rId3"/>
  </p:sldMasterIdLst>
  <p:notesMasterIdLst>
    <p:notesMasterId r:id="rId17"/>
  </p:notesMasterIdLst>
  <p:sldIdLst>
    <p:sldId id="256" r:id="rId4"/>
    <p:sldId id="257" r:id="rId5"/>
    <p:sldId id="258" r:id="rId6"/>
    <p:sldId id="259" r:id="rId7"/>
    <p:sldId id="260" r:id="rId8"/>
    <p:sldId id="261" r:id="rId9"/>
    <p:sldId id="262" r:id="rId10"/>
    <p:sldId id="263" r:id="rId11"/>
    <p:sldId id="264" r:id="rId12"/>
    <p:sldId id="265" r:id="rId13"/>
    <p:sldId id="266" r:id="rId14"/>
    <p:sldId id="267" r:id="rId15"/>
    <p:sldId id="268" r:id="rId16"/>
  </p:sldIdLst>
  <p:sldSz cx="16459200" cy="24688800"/>
  <p:notesSz cx="6858000" cy="9144000"/>
  <p:defaultTextStyle>
    <a:defPPr>
      <a:defRPr lang="en-US"/>
    </a:defPPr>
    <a:lvl1pPr algn="l" rtl="0" eaLnBrk="0" fontAlgn="base" hangingPunct="0">
      <a:spcBef>
        <a:spcPct val="0"/>
      </a:spcBef>
      <a:spcAft>
        <a:spcPct val="0"/>
      </a:spcAft>
      <a:defRPr sz="1600" kern="1200">
        <a:solidFill>
          <a:schemeClr val="tx1"/>
        </a:solidFill>
        <a:latin typeface="Arial Narrow" charset="0"/>
        <a:ea typeface="MS PGothic" charset="-128"/>
        <a:cs typeface="+mn-cs"/>
      </a:defRPr>
    </a:lvl1pPr>
    <a:lvl2pPr marL="260350" indent="196850" algn="l" rtl="0" eaLnBrk="0" fontAlgn="base" hangingPunct="0">
      <a:spcBef>
        <a:spcPct val="0"/>
      </a:spcBef>
      <a:spcAft>
        <a:spcPct val="0"/>
      </a:spcAft>
      <a:defRPr sz="1600" kern="1200">
        <a:solidFill>
          <a:schemeClr val="tx1"/>
        </a:solidFill>
        <a:latin typeface="Arial Narrow" charset="0"/>
        <a:ea typeface="MS PGothic" charset="-128"/>
        <a:cs typeface="+mn-cs"/>
      </a:defRPr>
    </a:lvl2pPr>
    <a:lvl3pPr marL="522288" indent="392113" algn="l" rtl="0" eaLnBrk="0" fontAlgn="base" hangingPunct="0">
      <a:spcBef>
        <a:spcPct val="0"/>
      </a:spcBef>
      <a:spcAft>
        <a:spcPct val="0"/>
      </a:spcAft>
      <a:defRPr sz="1600" kern="1200">
        <a:solidFill>
          <a:schemeClr val="tx1"/>
        </a:solidFill>
        <a:latin typeface="Arial Narrow" charset="0"/>
        <a:ea typeface="MS PGothic" charset="-128"/>
        <a:cs typeface="+mn-cs"/>
      </a:defRPr>
    </a:lvl3pPr>
    <a:lvl4pPr marL="782638" indent="588963" algn="l" rtl="0" eaLnBrk="0" fontAlgn="base" hangingPunct="0">
      <a:spcBef>
        <a:spcPct val="0"/>
      </a:spcBef>
      <a:spcAft>
        <a:spcPct val="0"/>
      </a:spcAft>
      <a:defRPr sz="1600" kern="1200">
        <a:solidFill>
          <a:schemeClr val="tx1"/>
        </a:solidFill>
        <a:latin typeface="Arial Narrow" charset="0"/>
        <a:ea typeface="MS PGothic" charset="-128"/>
        <a:cs typeface="+mn-cs"/>
      </a:defRPr>
    </a:lvl4pPr>
    <a:lvl5pPr marL="1044575" indent="784225" algn="l" rtl="0" eaLnBrk="0" fontAlgn="base" hangingPunct="0">
      <a:spcBef>
        <a:spcPct val="0"/>
      </a:spcBef>
      <a:spcAft>
        <a:spcPct val="0"/>
      </a:spcAft>
      <a:defRPr sz="1600" kern="1200">
        <a:solidFill>
          <a:schemeClr val="tx1"/>
        </a:solidFill>
        <a:latin typeface="Arial Narrow" charset="0"/>
        <a:ea typeface="MS PGothic" charset="-128"/>
        <a:cs typeface="+mn-cs"/>
      </a:defRPr>
    </a:lvl5pPr>
    <a:lvl6pPr marL="2286000" algn="l" defTabSz="914400" rtl="0" eaLnBrk="1" latinLnBrk="0" hangingPunct="1">
      <a:defRPr sz="1600" kern="1200">
        <a:solidFill>
          <a:schemeClr val="tx1"/>
        </a:solidFill>
        <a:latin typeface="Arial Narrow" charset="0"/>
        <a:ea typeface="MS PGothic" charset="-128"/>
        <a:cs typeface="+mn-cs"/>
      </a:defRPr>
    </a:lvl6pPr>
    <a:lvl7pPr marL="2743200" algn="l" defTabSz="914400" rtl="0" eaLnBrk="1" latinLnBrk="0" hangingPunct="1">
      <a:defRPr sz="1600" kern="1200">
        <a:solidFill>
          <a:schemeClr val="tx1"/>
        </a:solidFill>
        <a:latin typeface="Arial Narrow" charset="0"/>
        <a:ea typeface="MS PGothic" charset="-128"/>
        <a:cs typeface="+mn-cs"/>
      </a:defRPr>
    </a:lvl7pPr>
    <a:lvl8pPr marL="3200400" algn="l" defTabSz="914400" rtl="0" eaLnBrk="1" latinLnBrk="0" hangingPunct="1">
      <a:defRPr sz="1600" kern="1200">
        <a:solidFill>
          <a:schemeClr val="tx1"/>
        </a:solidFill>
        <a:latin typeface="Arial Narrow" charset="0"/>
        <a:ea typeface="MS PGothic" charset="-128"/>
        <a:cs typeface="+mn-cs"/>
      </a:defRPr>
    </a:lvl8pPr>
    <a:lvl9pPr marL="3657600" algn="l" defTabSz="914400" rtl="0" eaLnBrk="1" latinLnBrk="0" hangingPunct="1">
      <a:defRPr sz="1600" kern="1200">
        <a:solidFill>
          <a:schemeClr val="tx1"/>
        </a:solidFill>
        <a:latin typeface="Arial Narrow" charset="0"/>
        <a:ea typeface="MS PGothic" charset="-128"/>
        <a:cs typeface="+mn-cs"/>
      </a:defRPr>
    </a:lvl9pPr>
  </p:defaultTextStyle>
  <p:extLst>
    <p:ext uri="{EFAFB233-063F-42B5-8137-9DF3F51BA10A}">
      <p15:sldGuideLst xmlns:p15="http://schemas.microsoft.com/office/powerpoint/2012/main">
        <p15:guide id="1" orient="horz" pos="2664" userDrawn="1">
          <p15:clr>
            <a:srgbClr val="A4A3A4"/>
          </p15:clr>
        </p15:guide>
        <p15:guide id="2" orient="horz" pos="15213" userDrawn="1">
          <p15:clr>
            <a:srgbClr val="A4A3A4"/>
          </p15:clr>
        </p15:guide>
        <p15:guide id="3" pos="163" userDrawn="1">
          <p15:clr>
            <a:srgbClr val="A4A3A4"/>
          </p15:clr>
        </p15:guide>
        <p15:guide id="4" pos="2521" userDrawn="1">
          <p15:clr>
            <a:srgbClr val="A4A3A4"/>
          </p15:clr>
        </p15:guide>
        <p15:guide id="5" pos="2714" userDrawn="1">
          <p15:clr>
            <a:srgbClr val="A4A3A4"/>
          </p15:clr>
        </p15:guide>
        <p15:guide id="6" pos="5072" userDrawn="1">
          <p15:clr>
            <a:srgbClr val="A4A3A4"/>
          </p15:clr>
        </p15:guide>
        <p15:guide id="7" pos="5261" userDrawn="1">
          <p15:clr>
            <a:srgbClr val="A4A3A4"/>
          </p15:clr>
        </p15:guide>
        <p15:guide id="8" pos="7619" userDrawn="1">
          <p15:clr>
            <a:srgbClr val="A4A3A4"/>
          </p15:clr>
        </p15:guide>
        <p15:guide id="9" pos="7813" userDrawn="1">
          <p15:clr>
            <a:srgbClr val="A4A3A4"/>
          </p15:clr>
        </p15:guide>
        <p15:guide id="10" pos="10171"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srgbClr val="FF0000"/>
    </p:penClr>
    <p:extLst>
      <p:ext uri="{EC167BDD-8182-4AB7-AECC-EB403E3ABB37}">
        <p14:laserClr xmlns:p14="http://schemas.microsoft.com/office/powerpoint/2010/main">
          <a:srgbClr val="000000"/>
        </p14:laserClr>
      </p:ext>
      <p:ext uri="{2FDB2607-1784-4EEB-B798-7EB5836EED8A}">
        <p14:showMediaCtrls xmlns:p14="http://schemas.microsoft.com/office/powerpoint/2010/main" val="1"/>
      </p:ext>
    </p:extLst>
  </p:showPr>
  <p:clrMru>
    <a:srgbClr val="142B46"/>
    <a:srgbClr val="232962"/>
    <a:srgbClr val="000000"/>
    <a:srgbClr val="070D25"/>
    <a:srgbClr val="111C4E"/>
    <a:srgbClr val="FFBE1F"/>
    <a:srgbClr val="049D93"/>
    <a:srgbClr val="FFEB7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E18863D0-E9BE-A962-BBDE-D134905FDCA2}" v="249" dt="2022-01-26T16:17:41.118"/>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2257"/>
    <p:restoredTop sz="94694"/>
  </p:normalViewPr>
  <p:slideViewPr>
    <p:cSldViewPr snapToGrid="0" snapToObjects="1">
      <p:cViewPr varScale="1">
        <p:scale>
          <a:sx n="33" d="100"/>
          <a:sy n="33" d="100"/>
        </p:scale>
        <p:origin x="3936" y="304"/>
      </p:cViewPr>
      <p:guideLst>
        <p:guide orient="horz" pos="2664"/>
        <p:guide orient="horz" pos="15213"/>
        <p:guide pos="163"/>
        <p:guide pos="2521"/>
        <p:guide pos="2714"/>
        <p:guide pos="5072"/>
        <p:guide pos="5261"/>
        <p:guide pos="7619"/>
        <p:guide pos="7813"/>
        <p:guide pos="10171"/>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presProps" Target="presProps.xml"/><Relationship Id="rId3" Type="http://schemas.openxmlformats.org/officeDocument/2006/relationships/slideMaster" Target="slideMasters/slideMaster3.xml"/><Relationship Id="rId21" Type="http://schemas.openxmlformats.org/officeDocument/2006/relationships/tableStyles" Target="tableStyles.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slide" Target="slides/slide12.xml"/><Relationship Id="rId10" Type="http://schemas.openxmlformats.org/officeDocument/2006/relationships/slide" Target="slides/slide7.xml"/><Relationship Id="rId19" Type="http://schemas.openxmlformats.org/officeDocument/2006/relationships/viewProps" Target="viewProps.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microsoft.com/office/2015/10/relationships/revisionInfo" Target="revisionInfo.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0530"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a:latin typeface="Arial" charset="0"/>
                <a:ea typeface="+mn-ea"/>
                <a:cs typeface="+mn-cs"/>
              </a:defRPr>
            </a:lvl1pPr>
          </a:lstStyle>
          <a:p>
            <a:pPr>
              <a:defRPr/>
            </a:pPr>
            <a:endParaRPr lang="en-US"/>
          </a:p>
        </p:txBody>
      </p:sp>
      <p:sp>
        <p:nvSpPr>
          <p:cNvPr id="150531"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latin typeface="Arial" charset="0"/>
                <a:ea typeface="+mn-ea"/>
                <a:cs typeface="+mn-cs"/>
              </a:defRPr>
            </a:lvl1pPr>
          </a:lstStyle>
          <a:p>
            <a:pPr>
              <a:defRPr/>
            </a:pPr>
            <a:endParaRPr lang="en-US"/>
          </a:p>
        </p:txBody>
      </p:sp>
      <p:sp>
        <p:nvSpPr>
          <p:cNvPr id="4100" name="Rectangle 4"/>
          <p:cNvSpPr>
            <a:spLocks noGrp="1" noRot="1" noChangeAspect="1" noChangeArrowheads="1" noTextEdit="1"/>
          </p:cNvSpPr>
          <p:nvPr>
            <p:ph type="sldImg" idx="2"/>
          </p:nvPr>
        </p:nvSpPr>
        <p:spPr bwMode="auto">
          <a:xfrm>
            <a:off x="2286000" y="685800"/>
            <a:ext cx="2286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xmlns="" val="1"/>
            </a:ext>
          </a:extLst>
        </p:spPr>
      </p:sp>
      <p:sp>
        <p:nvSpPr>
          <p:cNvPr id="150533"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50534"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atin typeface="Arial" charset="0"/>
                <a:ea typeface="+mn-ea"/>
                <a:cs typeface="+mn-cs"/>
              </a:defRPr>
            </a:lvl1pPr>
          </a:lstStyle>
          <a:p>
            <a:pPr>
              <a:defRPr/>
            </a:pPr>
            <a:endParaRPr lang="en-US"/>
          </a:p>
        </p:txBody>
      </p:sp>
      <p:sp>
        <p:nvSpPr>
          <p:cNvPr id="150535"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atin typeface="Arial" panose="020B0604020202020204" pitchFamily="34" charset="0"/>
                <a:ea typeface="MS PGothic" panose="020B0600070205080204" pitchFamily="34" charset="-128"/>
              </a:defRPr>
            </a:lvl1pPr>
          </a:lstStyle>
          <a:p>
            <a:pPr>
              <a:defRPr/>
            </a:pPr>
            <a:fld id="{F7E1295C-2B34-9748-9C98-43375F260D02}"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800" kern="1200">
        <a:solidFill>
          <a:schemeClr val="tx1"/>
        </a:solidFill>
        <a:latin typeface="Arial" charset="0"/>
        <a:ea typeface="MS PGothic" pitchFamily="34" charset="-128"/>
        <a:cs typeface="MS PGothic" charset="0"/>
      </a:defRPr>
    </a:lvl1pPr>
    <a:lvl2pPr marL="260350" algn="l" rtl="0" eaLnBrk="0" fontAlgn="base" hangingPunct="0">
      <a:spcBef>
        <a:spcPct val="30000"/>
      </a:spcBef>
      <a:spcAft>
        <a:spcPct val="0"/>
      </a:spcAft>
      <a:defRPr sz="800" kern="1200">
        <a:solidFill>
          <a:schemeClr val="tx1"/>
        </a:solidFill>
        <a:latin typeface="Arial" charset="0"/>
        <a:ea typeface="MS PGothic" pitchFamily="34" charset="-128"/>
        <a:cs typeface="MS PGothic" charset="0"/>
      </a:defRPr>
    </a:lvl2pPr>
    <a:lvl3pPr marL="522288" algn="l" rtl="0" eaLnBrk="0" fontAlgn="base" hangingPunct="0">
      <a:spcBef>
        <a:spcPct val="30000"/>
      </a:spcBef>
      <a:spcAft>
        <a:spcPct val="0"/>
      </a:spcAft>
      <a:defRPr sz="800" kern="1200">
        <a:solidFill>
          <a:schemeClr val="tx1"/>
        </a:solidFill>
        <a:latin typeface="Arial" charset="0"/>
        <a:ea typeface="MS PGothic" pitchFamily="34" charset="-128"/>
        <a:cs typeface="MS PGothic" charset="0"/>
      </a:defRPr>
    </a:lvl3pPr>
    <a:lvl4pPr marL="782638" algn="l" rtl="0" eaLnBrk="0" fontAlgn="base" hangingPunct="0">
      <a:spcBef>
        <a:spcPct val="30000"/>
      </a:spcBef>
      <a:spcAft>
        <a:spcPct val="0"/>
      </a:spcAft>
      <a:defRPr sz="800" kern="1200">
        <a:solidFill>
          <a:schemeClr val="tx1"/>
        </a:solidFill>
        <a:latin typeface="Arial" charset="0"/>
        <a:ea typeface="MS PGothic" pitchFamily="34" charset="-128"/>
        <a:cs typeface="MS PGothic" charset="0"/>
      </a:defRPr>
    </a:lvl4pPr>
    <a:lvl5pPr marL="1044575" algn="l" rtl="0" eaLnBrk="0" fontAlgn="base" hangingPunct="0">
      <a:spcBef>
        <a:spcPct val="30000"/>
      </a:spcBef>
      <a:spcAft>
        <a:spcPct val="0"/>
      </a:spcAft>
      <a:defRPr sz="800" kern="1200">
        <a:solidFill>
          <a:schemeClr val="tx1"/>
        </a:solidFill>
        <a:latin typeface="Arial" charset="0"/>
        <a:ea typeface="MS PGothic" pitchFamily="34" charset="-128"/>
        <a:cs typeface="MS PGothic" charset="0"/>
      </a:defRPr>
    </a:lvl5pPr>
    <a:lvl6pPr marL="1305894" algn="l" defTabSz="522358" rtl="0" eaLnBrk="1" latinLnBrk="0" hangingPunct="1">
      <a:defRPr sz="800" kern="1200">
        <a:solidFill>
          <a:schemeClr val="tx1"/>
        </a:solidFill>
        <a:latin typeface="+mn-lt"/>
        <a:ea typeface="+mn-ea"/>
        <a:cs typeface="+mn-cs"/>
      </a:defRPr>
    </a:lvl6pPr>
    <a:lvl7pPr marL="1567074" algn="l" defTabSz="522358" rtl="0" eaLnBrk="1" latinLnBrk="0" hangingPunct="1">
      <a:defRPr sz="800" kern="1200">
        <a:solidFill>
          <a:schemeClr val="tx1"/>
        </a:solidFill>
        <a:latin typeface="+mn-lt"/>
        <a:ea typeface="+mn-ea"/>
        <a:cs typeface="+mn-cs"/>
      </a:defRPr>
    </a:lvl7pPr>
    <a:lvl8pPr marL="1828252" algn="l" defTabSz="522358" rtl="0" eaLnBrk="1" latinLnBrk="0" hangingPunct="1">
      <a:defRPr sz="800" kern="1200">
        <a:solidFill>
          <a:schemeClr val="tx1"/>
        </a:solidFill>
        <a:latin typeface="+mn-lt"/>
        <a:ea typeface="+mn-ea"/>
        <a:cs typeface="+mn-cs"/>
      </a:defRPr>
    </a:lvl8pPr>
    <a:lvl9pPr marL="2089432" algn="l" defTabSz="522358" rtl="0" eaLnBrk="1" latinLnBrk="0" hangingPunct="1">
      <a:defRPr sz="8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Slide Image Placeholder 1"/>
          <p:cNvSpPr>
            <a:spLocks noGrp="1" noRot="1" noChangeAspect="1" noChangeArrowheads="1" noTextEdit="1"/>
          </p:cNvSpPr>
          <p:nvPr>
            <p:ph type="sldImg"/>
          </p:nvPr>
        </p:nvSpPr>
        <p:spPr>
          <a:xfrm>
            <a:off x="2286000" y="685800"/>
            <a:ext cx="2286000" cy="3429000"/>
          </a:xfrm>
          <a:ln/>
        </p:spPr>
      </p:sp>
      <p:sp>
        <p:nvSpPr>
          <p:cNvPr id="614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a:lstStyle/>
          <a:p>
            <a:endParaRPr lang="en-US" altLang="en-US">
              <a:ea typeface="MS PGothic" charset="-128"/>
            </a:endParaRPr>
          </a:p>
        </p:txBody>
      </p:sp>
      <p:sp>
        <p:nvSpPr>
          <p:cNvPr id="614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800">
                <a:solidFill>
                  <a:schemeClr val="tx1"/>
                </a:solidFill>
                <a:latin typeface="Arial" charset="0"/>
                <a:ea typeface="MS PGothic" charset="-128"/>
              </a:defRPr>
            </a:lvl1pPr>
            <a:lvl2pPr marL="742950" indent="-285750">
              <a:spcBef>
                <a:spcPct val="30000"/>
              </a:spcBef>
              <a:defRPr sz="800">
                <a:solidFill>
                  <a:schemeClr val="tx1"/>
                </a:solidFill>
                <a:latin typeface="Arial" charset="0"/>
                <a:ea typeface="MS PGothic" charset="-128"/>
              </a:defRPr>
            </a:lvl2pPr>
            <a:lvl3pPr marL="1143000" indent="-228600">
              <a:spcBef>
                <a:spcPct val="30000"/>
              </a:spcBef>
              <a:defRPr sz="800">
                <a:solidFill>
                  <a:schemeClr val="tx1"/>
                </a:solidFill>
                <a:latin typeface="Arial" charset="0"/>
                <a:ea typeface="MS PGothic" charset="-128"/>
              </a:defRPr>
            </a:lvl3pPr>
            <a:lvl4pPr marL="1600200" indent="-228600">
              <a:spcBef>
                <a:spcPct val="30000"/>
              </a:spcBef>
              <a:defRPr sz="800">
                <a:solidFill>
                  <a:schemeClr val="tx1"/>
                </a:solidFill>
                <a:latin typeface="Arial" charset="0"/>
                <a:ea typeface="MS PGothic" charset="-128"/>
              </a:defRPr>
            </a:lvl4pPr>
            <a:lvl5pPr marL="2057400" indent="-228600">
              <a:spcBef>
                <a:spcPct val="30000"/>
              </a:spcBef>
              <a:defRPr sz="800">
                <a:solidFill>
                  <a:schemeClr val="tx1"/>
                </a:solidFill>
                <a:latin typeface="Arial" charset="0"/>
                <a:ea typeface="MS PGothic" charset="-128"/>
              </a:defRPr>
            </a:lvl5pPr>
            <a:lvl6pPr marL="2514600" indent="-228600" eaLnBrk="0" fontAlgn="base" hangingPunct="0">
              <a:spcBef>
                <a:spcPct val="30000"/>
              </a:spcBef>
              <a:spcAft>
                <a:spcPct val="0"/>
              </a:spcAft>
              <a:defRPr sz="800">
                <a:solidFill>
                  <a:schemeClr val="tx1"/>
                </a:solidFill>
                <a:latin typeface="Arial" charset="0"/>
                <a:ea typeface="MS PGothic" charset="-128"/>
              </a:defRPr>
            </a:lvl6pPr>
            <a:lvl7pPr marL="2971800" indent="-228600" eaLnBrk="0" fontAlgn="base" hangingPunct="0">
              <a:spcBef>
                <a:spcPct val="30000"/>
              </a:spcBef>
              <a:spcAft>
                <a:spcPct val="0"/>
              </a:spcAft>
              <a:defRPr sz="800">
                <a:solidFill>
                  <a:schemeClr val="tx1"/>
                </a:solidFill>
                <a:latin typeface="Arial" charset="0"/>
                <a:ea typeface="MS PGothic" charset="-128"/>
              </a:defRPr>
            </a:lvl7pPr>
            <a:lvl8pPr marL="3429000" indent="-228600" eaLnBrk="0" fontAlgn="base" hangingPunct="0">
              <a:spcBef>
                <a:spcPct val="30000"/>
              </a:spcBef>
              <a:spcAft>
                <a:spcPct val="0"/>
              </a:spcAft>
              <a:defRPr sz="800">
                <a:solidFill>
                  <a:schemeClr val="tx1"/>
                </a:solidFill>
                <a:latin typeface="Arial" charset="0"/>
                <a:ea typeface="MS PGothic" charset="-128"/>
              </a:defRPr>
            </a:lvl8pPr>
            <a:lvl9pPr marL="3886200" indent="-228600" eaLnBrk="0" fontAlgn="base" hangingPunct="0">
              <a:spcBef>
                <a:spcPct val="30000"/>
              </a:spcBef>
              <a:spcAft>
                <a:spcPct val="0"/>
              </a:spcAft>
              <a:defRPr sz="800">
                <a:solidFill>
                  <a:schemeClr val="tx1"/>
                </a:solidFill>
                <a:latin typeface="Arial" charset="0"/>
                <a:ea typeface="MS PGothic" charset="-128"/>
              </a:defRPr>
            </a:lvl9pPr>
          </a:lstStyle>
          <a:p>
            <a:pPr>
              <a:spcBef>
                <a:spcPct val="0"/>
              </a:spcBef>
            </a:pPr>
            <a:fld id="{4DE19AFC-F5D6-974C-8763-A48F78229F05}" type="slidenum">
              <a:rPr lang="en-US" altLang="en-US" sz="1200"/>
              <a:pPr>
                <a:spcBef>
                  <a:spcPct val="0"/>
                </a:spcBef>
              </a:pPr>
              <a:t>1</a:t>
            </a:fld>
            <a:endParaRPr lang="en-US" altLang="en-US" sz="120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Slide Image Placeholder 1"/>
          <p:cNvSpPr>
            <a:spLocks noGrp="1" noRot="1" noChangeAspect="1" noChangeArrowheads="1" noTextEdit="1"/>
          </p:cNvSpPr>
          <p:nvPr>
            <p:ph type="sldImg"/>
          </p:nvPr>
        </p:nvSpPr>
        <p:spPr>
          <a:xfrm>
            <a:off x="2286000" y="685800"/>
            <a:ext cx="2286000" cy="3429000"/>
          </a:xfrm>
          <a:ln/>
        </p:spPr>
      </p:sp>
      <p:sp>
        <p:nvSpPr>
          <p:cNvPr id="614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a:lstStyle/>
          <a:p>
            <a:endParaRPr lang="en-US" altLang="en-US">
              <a:ea typeface="MS PGothic" charset="-128"/>
            </a:endParaRPr>
          </a:p>
        </p:txBody>
      </p:sp>
      <p:sp>
        <p:nvSpPr>
          <p:cNvPr id="614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800">
                <a:solidFill>
                  <a:schemeClr val="tx1"/>
                </a:solidFill>
                <a:latin typeface="Arial" charset="0"/>
                <a:ea typeface="MS PGothic" charset="-128"/>
              </a:defRPr>
            </a:lvl1pPr>
            <a:lvl2pPr marL="742950" indent="-285750">
              <a:spcBef>
                <a:spcPct val="30000"/>
              </a:spcBef>
              <a:defRPr sz="800">
                <a:solidFill>
                  <a:schemeClr val="tx1"/>
                </a:solidFill>
                <a:latin typeface="Arial" charset="0"/>
                <a:ea typeface="MS PGothic" charset="-128"/>
              </a:defRPr>
            </a:lvl2pPr>
            <a:lvl3pPr marL="1143000" indent="-228600">
              <a:spcBef>
                <a:spcPct val="30000"/>
              </a:spcBef>
              <a:defRPr sz="800">
                <a:solidFill>
                  <a:schemeClr val="tx1"/>
                </a:solidFill>
                <a:latin typeface="Arial" charset="0"/>
                <a:ea typeface="MS PGothic" charset="-128"/>
              </a:defRPr>
            </a:lvl3pPr>
            <a:lvl4pPr marL="1600200" indent="-228600">
              <a:spcBef>
                <a:spcPct val="30000"/>
              </a:spcBef>
              <a:defRPr sz="800">
                <a:solidFill>
                  <a:schemeClr val="tx1"/>
                </a:solidFill>
                <a:latin typeface="Arial" charset="0"/>
                <a:ea typeface="MS PGothic" charset="-128"/>
              </a:defRPr>
            </a:lvl4pPr>
            <a:lvl5pPr marL="2057400" indent="-228600">
              <a:spcBef>
                <a:spcPct val="30000"/>
              </a:spcBef>
              <a:defRPr sz="800">
                <a:solidFill>
                  <a:schemeClr val="tx1"/>
                </a:solidFill>
                <a:latin typeface="Arial" charset="0"/>
                <a:ea typeface="MS PGothic" charset="-128"/>
              </a:defRPr>
            </a:lvl5pPr>
            <a:lvl6pPr marL="2514600" indent="-228600" eaLnBrk="0" fontAlgn="base" hangingPunct="0">
              <a:spcBef>
                <a:spcPct val="30000"/>
              </a:spcBef>
              <a:spcAft>
                <a:spcPct val="0"/>
              </a:spcAft>
              <a:defRPr sz="800">
                <a:solidFill>
                  <a:schemeClr val="tx1"/>
                </a:solidFill>
                <a:latin typeface="Arial" charset="0"/>
                <a:ea typeface="MS PGothic" charset="-128"/>
              </a:defRPr>
            </a:lvl6pPr>
            <a:lvl7pPr marL="2971800" indent="-228600" eaLnBrk="0" fontAlgn="base" hangingPunct="0">
              <a:spcBef>
                <a:spcPct val="30000"/>
              </a:spcBef>
              <a:spcAft>
                <a:spcPct val="0"/>
              </a:spcAft>
              <a:defRPr sz="800">
                <a:solidFill>
                  <a:schemeClr val="tx1"/>
                </a:solidFill>
                <a:latin typeface="Arial" charset="0"/>
                <a:ea typeface="MS PGothic" charset="-128"/>
              </a:defRPr>
            </a:lvl7pPr>
            <a:lvl8pPr marL="3429000" indent="-228600" eaLnBrk="0" fontAlgn="base" hangingPunct="0">
              <a:spcBef>
                <a:spcPct val="30000"/>
              </a:spcBef>
              <a:spcAft>
                <a:spcPct val="0"/>
              </a:spcAft>
              <a:defRPr sz="800">
                <a:solidFill>
                  <a:schemeClr val="tx1"/>
                </a:solidFill>
                <a:latin typeface="Arial" charset="0"/>
                <a:ea typeface="MS PGothic" charset="-128"/>
              </a:defRPr>
            </a:lvl8pPr>
            <a:lvl9pPr marL="3886200" indent="-228600" eaLnBrk="0" fontAlgn="base" hangingPunct="0">
              <a:spcBef>
                <a:spcPct val="30000"/>
              </a:spcBef>
              <a:spcAft>
                <a:spcPct val="0"/>
              </a:spcAft>
              <a:defRPr sz="800">
                <a:solidFill>
                  <a:schemeClr val="tx1"/>
                </a:solidFill>
                <a:latin typeface="Arial" charset="0"/>
                <a:ea typeface="MS PGothic" charset="-128"/>
              </a:defRPr>
            </a:lvl9pPr>
          </a:lstStyle>
          <a:p>
            <a:pPr>
              <a:spcBef>
                <a:spcPct val="0"/>
              </a:spcBef>
            </a:pPr>
            <a:fld id="{4DE19AFC-F5D6-974C-8763-A48F78229F05}" type="slidenum">
              <a:rPr lang="en-US" altLang="en-US" sz="1200"/>
              <a:pPr>
                <a:spcBef>
                  <a:spcPct val="0"/>
                </a:spcBef>
              </a:pPr>
              <a:t>10</a:t>
            </a:fld>
            <a:endParaRPr lang="en-US" altLang="en-US" sz="1200"/>
          </a:p>
        </p:txBody>
      </p:sp>
    </p:spTree>
    <p:extLst>
      <p:ext uri="{BB962C8B-B14F-4D97-AF65-F5344CB8AC3E}">
        <p14:creationId xmlns:p14="http://schemas.microsoft.com/office/powerpoint/2010/main" val="89502996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Slide Image Placeholder 1"/>
          <p:cNvSpPr>
            <a:spLocks noGrp="1" noRot="1" noChangeAspect="1" noChangeArrowheads="1" noTextEdit="1"/>
          </p:cNvSpPr>
          <p:nvPr>
            <p:ph type="sldImg"/>
          </p:nvPr>
        </p:nvSpPr>
        <p:spPr>
          <a:xfrm>
            <a:off x="2286000" y="685800"/>
            <a:ext cx="2286000" cy="3429000"/>
          </a:xfrm>
          <a:ln/>
        </p:spPr>
      </p:sp>
      <p:sp>
        <p:nvSpPr>
          <p:cNvPr id="614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a:lstStyle/>
          <a:p>
            <a:endParaRPr lang="en-US" altLang="en-US">
              <a:ea typeface="MS PGothic" charset="-128"/>
            </a:endParaRPr>
          </a:p>
        </p:txBody>
      </p:sp>
      <p:sp>
        <p:nvSpPr>
          <p:cNvPr id="614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800">
                <a:solidFill>
                  <a:schemeClr val="tx1"/>
                </a:solidFill>
                <a:latin typeface="Arial" charset="0"/>
                <a:ea typeface="MS PGothic" charset="-128"/>
              </a:defRPr>
            </a:lvl1pPr>
            <a:lvl2pPr marL="742950" indent="-285750">
              <a:spcBef>
                <a:spcPct val="30000"/>
              </a:spcBef>
              <a:defRPr sz="800">
                <a:solidFill>
                  <a:schemeClr val="tx1"/>
                </a:solidFill>
                <a:latin typeface="Arial" charset="0"/>
                <a:ea typeface="MS PGothic" charset="-128"/>
              </a:defRPr>
            </a:lvl2pPr>
            <a:lvl3pPr marL="1143000" indent="-228600">
              <a:spcBef>
                <a:spcPct val="30000"/>
              </a:spcBef>
              <a:defRPr sz="800">
                <a:solidFill>
                  <a:schemeClr val="tx1"/>
                </a:solidFill>
                <a:latin typeface="Arial" charset="0"/>
                <a:ea typeface="MS PGothic" charset="-128"/>
              </a:defRPr>
            </a:lvl3pPr>
            <a:lvl4pPr marL="1600200" indent="-228600">
              <a:spcBef>
                <a:spcPct val="30000"/>
              </a:spcBef>
              <a:defRPr sz="800">
                <a:solidFill>
                  <a:schemeClr val="tx1"/>
                </a:solidFill>
                <a:latin typeface="Arial" charset="0"/>
                <a:ea typeface="MS PGothic" charset="-128"/>
              </a:defRPr>
            </a:lvl4pPr>
            <a:lvl5pPr marL="2057400" indent="-228600">
              <a:spcBef>
                <a:spcPct val="30000"/>
              </a:spcBef>
              <a:defRPr sz="800">
                <a:solidFill>
                  <a:schemeClr val="tx1"/>
                </a:solidFill>
                <a:latin typeface="Arial" charset="0"/>
                <a:ea typeface="MS PGothic" charset="-128"/>
              </a:defRPr>
            </a:lvl5pPr>
            <a:lvl6pPr marL="2514600" indent="-228600" eaLnBrk="0" fontAlgn="base" hangingPunct="0">
              <a:spcBef>
                <a:spcPct val="30000"/>
              </a:spcBef>
              <a:spcAft>
                <a:spcPct val="0"/>
              </a:spcAft>
              <a:defRPr sz="800">
                <a:solidFill>
                  <a:schemeClr val="tx1"/>
                </a:solidFill>
                <a:latin typeface="Arial" charset="0"/>
                <a:ea typeface="MS PGothic" charset="-128"/>
              </a:defRPr>
            </a:lvl6pPr>
            <a:lvl7pPr marL="2971800" indent="-228600" eaLnBrk="0" fontAlgn="base" hangingPunct="0">
              <a:spcBef>
                <a:spcPct val="30000"/>
              </a:spcBef>
              <a:spcAft>
                <a:spcPct val="0"/>
              </a:spcAft>
              <a:defRPr sz="800">
                <a:solidFill>
                  <a:schemeClr val="tx1"/>
                </a:solidFill>
                <a:latin typeface="Arial" charset="0"/>
                <a:ea typeface="MS PGothic" charset="-128"/>
              </a:defRPr>
            </a:lvl7pPr>
            <a:lvl8pPr marL="3429000" indent="-228600" eaLnBrk="0" fontAlgn="base" hangingPunct="0">
              <a:spcBef>
                <a:spcPct val="30000"/>
              </a:spcBef>
              <a:spcAft>
                <a:spcPct val="0"/>
              </a:spcAft>
              <a:defRPr sz="800">
                <a:solidFill>
                  <a:schemeClr val="tx1"/>
                </a:solidFill>
                <a:latin typeface="Arial" charset="0"/>
                <a:ea typeface="MS PGothic" charset="-128"/>
              </a:defRPr>
            </a:lvl8pPr>
            <a:lvl9pPr marL="3886200" indent="-228600" eaLnBrk="0" fontAlgn="base" hangingPunct="0">
              <a:spcBef>
                <a:spcPct val="30000"/>
              </a:spcBef>
              <a:spcAft>
                <a:spcPct val="0"/>
              </a:spcAft>
              <a:defRPr sz="800">
                <a:solidFill>
                  <a:schemeClr val="tx1"/>
                </a:solidFill>
                <a:latin typeface="Arial" charset="0"/>
                <a:ea typeface="MS PGothic" charset="-128"/>
              </a:defRPr>
            </a:lvl9pPr>
          </a:lstStyle>
          <a:p>
            <a:pPr>
              <a:spcBef>
                <a:spcPct val="0"/>
              </a:spcBef>
            </a:pPr>
            <a:fld id="{4DE19AFC-F5D6-974C-8763-A48F78229F05}" type="slidenum">
              <a:rPr lang="en-US" altLang="en-US" sz="1200"/>
              <a:pPr>
                <a:spcBef>
                  <a:spcPct val="0"/>
                </a:spcBef>
              </a:pPr>
              <a:t>11</a:t>
            </a:fld>
            <a:endParaRPr lang="en-US" altLang="en-US" sz="1200"/>
          </a:p>
        </p:txBody>
      </p:sp>
    </p:spTree>
    <p:extLst>
      <p:ext uri="{BB962C8B-B14F-4D97-AF65-F5344CB8AC3E}">
        <p14:creationId xmlns:p14="http://schemas.microsoft.com/office/powerpoint/2010/main" val="337129002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Slide Image Placeholder 1"/>
          <p:cNvSpPr>
            <a:spLocks noGrp="1" noRot="1" noChangeAspect="1" noChangeArrowheads="1" noTextEdit="1"/>
          </p:cNvSpPr>
          <p:nvPr>
            <p:ph type="sldImg"/>
          </p:nvPr>
        </p:nvSpPr>
        <p:spPr>
          <a:xfrm>
            <a:off x="2286000" y="685800"/>
            <a:ext cx="2286000" cy="3429000"/>
          </a:xfrm>
          <a:ln/>
        </p:spPr>
      </p:sp>
      <p:sp>
        <p:nvSpPr>
          <p:cNvPr id="614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a:lstStyle/>
          <a:p>
            <a:endParaRPr lang="en-US" altLang="en-US">
              <a:ea typeface="MS PGothic" charset="-128"/>
            </a:endParaRPr>
          </a:p>
        </p:txBody>
      </p:sp>
      <p:sp>
        <p:nvSpPr>
          <p:cNvPr id="614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800">
                <a:solidFill>
                  <a:schemeClr val="tx1"/>
                </a:solidFill>
                <a:latin typeface="Arial" charset="0"/>
                <a:ea typeface="MS PGothic" charset="-128"/>
              </a:defRPr>
            </a:lvl1pPr>
            <a:lvl2pPr marL="742950" indent="-285750">
              <a:spcBef>
                <a:spcPct val="30000"/>
              </a:spcBef>
              <a:defRPr sz="800">
                <a:solidFill>
                  <a:schemeClr val="tx1"/>
                </a:solidFill>
                <a:latin typeface="Arial" charset="0"/>
                <a:ea typeface="MS PGothic" charset="-128"/>
              </a:defRPr>
            </a:lvl2pPr>
            <a:lvl3pPr marL="1143000" indent="-228600">
              <a:spcBef>
                <a:spcPct val="30000"/>
              </a:spcBef>
              <a:defRPr sz="800">
                <a:solidFill>
                  <a:schemeClr val="tx1"/>
                </a:solidFill>
                <a:latin typeface="Arial" charset="0"/>
                <a:ea typeface="MS PGothic" charset="-128"/>
              </a:defRPr>
            </a:lvl3pPr>
            <a:lvl4pPr marL="1600200" indent="-228600">
              <a:spcBef>
                <a:spcPct val="30000"/>
              </a:spcBef>
              <a:defRPr sz="800">
                <a:solidFill>
                  <a:schemeClr val="tx1"/>
                </a:solidFill>
                <a:latin typeface="Arial" charset="0"/>
                <a:ea typeface="MS PGothic" charset="-128"/>
              </a:defRPr>
            </a:lvl4pPr>
            <a:lvl5pPr marL="2057400" indent="-228600">
              <a:spcBef>
                <a:spcPct val="30000"/>
              </a:spcBef>
              <a:defRPr sz="800">
                <a:solidFill>
                  <a:schemeClr val="tx1"/>
                </a:solidFill>
                <a:latin typeface="Arial" charset="0"/>
                <a:ea typeface="MS PGothic" charset="-128"/>
              </a:defRPr>
            </a:lvl5pPr>
            <a:lvl6pPr marL="2514600" indent="-228600" eaLnBrk="0" fontAlgn="base" hangingPunct="0">
              <a:spcBef>
                <a:spcPct val="30000"/>
              </a:spcBef>
              <a:spcAft>
                <a:spcPct val="0"/>
              </a:spcAft>
              <a:defRPr sz="800">
                <a:solidFill>
                  <a:schemeClr val="tx1"/>
                </a:solidFill>
                <a:latin typeface="Arial" charset="0"/>
                <a:ea typeface="MS PGothic" charset="-128"/>
              </a:defRPr>
            </a:lvl6pPr>
            <a:lvl7pPr marL="2971800" indent="-228600" eaLnBrk="0" fontAlgn="base" hangingPunct="0">
              <a:spcBef>
                <a:spcPct val="30000"/>
              </a:spcBef>
              <a:spcAft>
                <a:spcPct val="0"/>
              </a:spcAft>
              <a:defRPr sz="800">
                <a:solidFill>
                  <a:schemeClr val="tx1"/>
                </a:solidFill>
                <a:latin typeface="Arial" charset="0"/>
                <a:ea typeface="MS PGothic" charset="-128"/>
              </a:defRPr>
            </a:lvl7pPr>
            <a:lvl8pPr marL="3429000" indent="-228600" eaLnBrk="0" fontAlgn="base" hangingPunct="0">
              <a:spcBef>
                <a:spcPct val="30000"/>
              </a:spcBef>
              <a:spcAft>
                <a:spcPct val="0"/>
              </a:spcAft>
              <a:defRPr sz="800">
                <a:solidFill>
                  <a:schemeClr val="tx1"/>
                </a:solidFill>
                <a:latin typeface="Arial" charset="0"/>
                <a:ea typeface="MS PGothic" charset="-128"/>
              </a:defRPr>
            </a:lvl8pPr>
            <a:lvl9pPr marL="3886200" indent="-228600" eaLnBrk="0" fontAlgn="base" hangingPunct="0">
              <a:spcBef>
                <a:spcPct val="30000"/>
              </a:spcBef>
              <a:spcAft>
                <a:spcPct val="0"/>
              </a:spcAft>
              <a:defRPr sz="800">
                <a:solidFill>
                  <a:schemeClr val="tx1"/>
                </a:solidFill>
                <a:latin typeface="Arial" charset="0"/>
                <a:ea typeface="MS PGothic" charset="-128"/>
              </a:defRPr>
            </a:lvl9pPr>
          </a:lstStyle>
          <a:p>
            <a:pPr>
              <a:spcBef>
                <a:spcPct val="0"/>
              </a:spcBef>
            </a:pPr>
            <a:fld id="{4DE19AFC-F5D6-974C-8763-A48F78229F05}" type="slidenum">
              <a:rPr lang="en-US" altLang="en-US" sz="1200"/>
              <a:pPr>
                <a:spcBef>
                  <a:spcPct val="0"/>
                </a:spcBef>
              </a:pPr>
              <a:t>12</a:t>
            </a:fld>
            <a:endParaRPr lang="en-US" altLang="en-US" sz="1200"/>
          </a:p>
        </p:txBody>
      </p:sp>
    </p:spTree>
    <p:extLst>
      <p:ext uri="{BB962C8B-B14F-4D97-AF65-F5344CB8AC3E}">
        <p14:creationId xmlns:p14="http://schemas.microsoft.com/office/powerpoint/2010/main" val="268980965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Slide Image Placeholder 1"/>
          <p:cNvSpPr>
            <a:spLocks noGrp="1" noRot="1" noChangeAspect="1" noChangeArrowheads="1" noTextEdit="1"/>
          </p:cNvSpPr>
          <p:nvPr>
            <p:ph type="sldImg"/>
          </p:nvPr>
        </p:nvSpPr>
        <p:spPr>
          <a:xfrm>
            <a:off x="2286000" y="685800"/>
            <a:ext cx="2286000" cy="3429000"/>
          </a:xfrm>
          <a:ln/>
        </p:spPr>
      </p:sp>
      <p:sp>
        <p:nvSpPr>
          <p:cNvPr id="614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a:lstStyle/>
          <a:p>
            <a:endParaRPr lang="en-US" altLang="en-US">
              <a:ea typeface="MS PGothic" charset="-128"/>
            </a:endParaRPr>
          </a:p>
        </p:txBody>
      </p:sp>
      <p:sp>
        <p:nvSpPr>
          <p:cNvPr id="614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800">
                <a:solidFill>
                  <a:schemeClr val="tx1"/>
                </a:solidFill>
                <a:latin typeface="Arial" charset="0"/>
                <a:ea typeface="MS PGothic" charset="-128"/>
              </a:defRPr>
            </a:lvl1pPr>
            <a:lvl2pPr marL="742950" indent="-285750">
              <a:spcBef>
                <a:spcPct val="30000"/>
              </a:spcBef>
              <a:defRPr sz="800">
                <a:solidFill>
                  <a:schemeClr val="tx1"/>
                </a:solidFill>
                <a:latin typeface="Arial" charset="0"/>
                <a:ea typeface="MS PGothic" charset="-128"/>
              </a:defRPr>
            </a:lvl2pPr>
            <a:lvl3pPr marL="1143000" indent="-228600">
              <a:spcBef>
                <a:spcPct val="30000"/>
              </a:spcBef>
              <a:defRPr sz="800">
                <a:solidFill>
                  <a:schemeClr val="tx1"/>
                </a:solidFill>
                <a:latin typeface="Arial" charset="0"/>
                <a:ea typeface="MS PGothic" charset="-128"/>
              </a:defRPr>
            </a:lvl3pPr>
            <a:lvl4pPr marL="1600200" indent="-228600">
              <a:spcBef>
                <a:spcPct val="30000"/>
              </a:spcBef>
              <a:defRPr sz="800">
                <a:solidFill>
                  <a:schemeClr val="tx1"/>
                </a:solidFill>
                <a:latin typeface="Arial" charset="0"/>
                <a:ea typeface="MS PGothic" charset="-128"/>
              </a:defRPr>
            </a:lvl4pPr>
            <a:lvl5pPr marL="2057400" indent="-228600">
              <a:spcBef>
                <a:spcPct val="30000"/>
              </a:spcBef>
              <a:defRPr sz="800">
                <a:solidFill>
                  <a:schemeClr val="tx1"/>
                </a:solidFill>
                <a:latin typeface="Arial" charset="0"/>
                <a:ea typeface="MS PGothic" charset="-128"/>
              </a:defRPr>
            </a:lvl5pPr>
            <a:lvl6pPr marL="2514600" indent="-228600" eaLnBrk="0" fontAlgn="base" hangingPunct="0">
              <a:spcBef>
                <a:spcPct val="30000"/>
              </a:spcBef>
              <a:spcAft>
                <a:spcPct val="0"/>
              </a:spcAft>
              <a:defRPr sz="800">
                <a:solidFill>
                  <a:schemeClr val="tx1"/>
                </a:solidFill>
                <a:latin typeface="Arial" charset="0"/>
                <a:ea typeface="MS PGothic" charset="-128"/>
              </a:defRPr>
            </a:lvl6pPr>
            <a:lvl7pPr marL="2971800" indent="-228600" eaLnBrk="0" fontAlgn="base" hangingPunct="0">
              <a:spcBef>
                <a:spcPct val="30000"/>
              </a:spcBef>
              <a:spcAft>
                <a:spcPct val="0"/>
              </a:spcAft>
              <a:defRPr sz="800">
                <a:solidFill>
                  <a:schemeClr val="tx1"/>
                </a:solidFill>
                <a:latin typeface="Arial" charset="0"/>
                <a:ea typeface="MS PGothic" charset="-128"/>
              </a:defRPr>
            </a:lvl7pPr>
            <a:lvl8pPr marL="3429000" indent="-228600" eaLnBrk="0" fontAlgn="base" hangingPunct="0">
              <a:spcBef>
                <a:spcPct val="30000"/>
              </a:spcBef>
              <a:spcAft>
                <a:spcPct val="0"/>
              </a:spcAft>
              <a:defRPr sz="800">
                <a:solidFill>
                  <a:schemeClr val="tx1"/>
                </a:solidFill>
                <a:latin typeface="Arial" charset="0"/>
                <a:ea typeface="MS PGothic" charset="-128"/>
              </a:defRPr>
            </a:lvl8pPr>
            <a:lvl9pPr marL="3886200" indent="-228600" eaLnBrk="0" fontAlgn="base" hangingPunct="0">
              <a:spcBef>
                <a:spcPct val="30000"/>
              </a:spcBef>
              <a:spcAft>
                <a:spcPct val="0"/>
              </a:spcAft>
              <a:defRPr sz="800">
                <a:solidFill>
                  <a:schemeClr val="tx1"/>
                </a:solidFill>
                <a:latin typeface="Arial" charset="0"/>
                <a:ea typeface="MS PGothic" charset="-128"/>
              </a:defRPr>
            </a:lvl9pPr>
          </a:lstStyle>
          <a:p>
            <a:pPr>
              <a:spcBef>
                <a:spcPct val="0"/>
              </a:spcBef>
            </a:pPr>
            <a:fld id="{4DE19AFC-F5D6-974C-8763-A48F78229F05}" type="slidenum">
              <a:rPr lang="en-US" altLang="en-US" sz="1200"/>
              <a:pPr>
                <a:spcBef>
                  <a:spcPct val="0"/>
                </a:spcBef>
              </a:pPr>
              <a:t>13</a:t>
            </a:fld>
            <a:endParaRPr lang="en-US" altLang="en-US" sz="1200"/>
          </a:p>
        </p:txBody>
      </p:sp>
    </p:spTree>
    <p:extLst>
      <p:ext uri="{BB962C8B-B14F-4D97-AF65-F5344CB8AC3E}">
        <p14:creationId xmlns:p14="http://schemas.microsoft.com/office/powerpoint/2010/main" val="206263962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Slide Image Placeholder 1"/>
          <p:cNvSpPr>
            <a:spLocks noGrp="1" noRot="1" noChangeAspect="1" noChangeArrowheads="1" noTextEdit="1"/>
          </p:cNvSpPr>
          <p:nvPr>
            <p:ph type="sldImg"/>
          </p:nvPr>
        </p:nvSpPr>
        <p:spPr>
          <a:xfrm>
            <a:off x="2286000" y="685800"/>
            <a:ext cx="2286000" cy="3429000"/>
          </a:xfrm>
          <a:ln/>
        </p:spPr>
      </p:sp>
      <p:sp>
        <p:nvSpPr>
          <p:cNvPr id="614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a:lstStyle/>
          <a:p>
            <a:endParaRPr lang="en-US" altLang="en-US">
              <a:ea typeface="MS PGothic" charset="-128"/>
            </a:endParaRPr>
          </a:p>
        </p:txBody>
      </p:sp>
      <p:sp>
        <p:nvSpPr>
          <p:cNvPr id="614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800">
                <a:solidFill>
                  <a:schemeClr val="tx1"/>
                </a:solidFill>
                <a:latin typeface="Arial" charset="0"/>
                <a:ea typeface="MS PGothic" charset="-128"/>
              </a:defRPr>
            </a:lvl1pPr>
            <a:lvl2pPr marL="742950" indent="-285750">
              <a:spcBef>
                <a:spcPct val="30000"/>
              </a:spcBef>
              <a:defRPr sz="800">
                <a:solidFill>
                  <a:schemeClr val="tx1"/>
                </a:solidFill>
                <a:latin typeface="Arial" charset="0"/>
                <a:ea typeface="MS PGothic" charset="-128"/>
              </a:defRPr>
            </a:lvl2pPr>
            <a:lvl3pPr marL="1143000" indent="-228600">
              <a:spcBef>
                <a:spcPct val="30000"/>
              </a:spcBef>
              <a:defRPr sz="800">
                <a:solidFill>
                  <a:schemeClr val="tx1"/>
                </a:solidFill>
                <a:latin typeface="Arial" charset="0"/>
                <a:ea typeface="MS PGothic" charset="-128"/>
              </a:defRPr>
            </a:lvl3pPr>
            <a:lvl4pPr marL="1600200" indent="-228600">
              <a:spcBef>
                <a:spcPct val="30000"/>
              </a:spcBef>
              <a:defRPr sz="800">
                <a:solidFill>
                  <a:schemeClr val="tx1"/>
                </a:solidFill>
                <a:latin typeface="Arial" charset="0"/>
                <a:ea typeface="MS PGothic" charset="-128"/>
              </a:defRPr>
            </a:lvl4pPr>
            <a:lvl5pPr marL="2057400" indent="-228600">
              <a:spcBef>
                <a:spcPct val="30000"/>
              </a:spcBef>
              <a:defRPr sz="800">
                <a:solidFill>
                  <a:schemeClr val="tx1"/>
                </a:solidFill>
                <a:latin typeface="Arial" charset="0"/>
                <a:ea typeface="MS PGothic" charset="-128"/>
              </a:defRPr>
            </a:lvl5pPr>
            <a:lvl6pPr marL="2514600" indent="-228600" eaLnBrk="0" fontAlgn="base" hangingPunct="0">
              <a:spcBef>
                <a:spcPct val="30000"/>
              </a:spcBef>
              <a:spcAft>
                <a:spcPct val="0"/>
              </a:spcAft>
              <a:defRPr sz="800">
                <a:solidFill>
                  <a:schemeClr val="tx1"/>
                </a:solidFill>
                <a:latin typeface="Arial" charset="0"/>
                <a:ea typeface="MS PGothic" charset="-128"/>
              </a:defRPr>
            </a:lvl6pPr>
            <a:lvl7pPr marL="2971800" indent="-228600" eaLnBrk="0" fontAlgn="base" hangingPunct="0">
              <a:spcBef>
                <a:spcPct val="30000"/>
              </a:spcBef>
              <a:spcAft>
                <a:spcPct val="0"/>
              </a:spcAft>
              <a:defRPr sz="800">
                <a:solidFill>
                  <a:schemeClr val="tx1"/>
                </a:solidFill>
                <a:latin typeface="Arial" charset="0"/>
                <a:ea typeface="MS PGothic" charset="-128"/>
              </a:defRPr>
            </a:lvl7pPr>
            <a:lvl8pPr marL="3429000" indent="-228600" eaLnBrk="0" fontAlgn="base" hangingPunct="0">
              <a:spcBef>
                <a:spcPct val="30000"/>
              </a:spcBef>
              <a:spcAft>
                <a:spcPct val="0"/>
              </a:spcAft>
              <a:defRPr sz="800">
                <a:solidFill>
                  <a:schemeClr val="tx1"/>
                </a:solidFill>
                <a:latin typeface="Arial" charset="0"/>
                <a:ea typeface="MS PGothic" charset="-128"/>
              </a:defRPr>
            </a:lvl8pPr>
            <a:lvl9pPr marL="3886200" indent="-228600" eaLnBrk="0" fontAlgn="base" hangingPunct="0">
              <a:spcBef>
                <a:spcPct val="30000"/>
              </a:spcBef>
              <a:spcAft>
                <a:spcPct val="0"/>
              </a:spcAft>
              <a:defRPr sz="800">
                <a:solidFill>
                  <a:schemeClr val="tx1"/>
                </a:solidFill>
                <a:latin typeface="Arial" charset="0"/>
                <a:ea typeface="MS PGothic" charset="-128"/>
              </a:defRPr>
            </a:lvl9pPr>
          </a:lstStyle>
          <a:p>
            <a:pPr>
              <a:spcBef>
                <a:spcPct val="0"/>
              </a:spcBef>
            </a:pPr>
            <a:fld id="{4DE19AFC-F5D6-974C-8763-A48F78229F05}" type="slidenum">
              <a:rPr lang="en-US" altLang="en-US" sz="1200"/>
              <a:pPr>
                <a:spcBef>
                  <a:spcPct val="0"/>
                </a:spcBef>
              </a:pPr>
              <a:t>2</a:t>
            </a:fld>
            <a:endParaRPr lang="en-US" altLang="en-US" sz="1200"/>
          </a:p>
        </p:txBody>
      </p:sp>
    </p:spTree>
    <p:extLst>
      <p:ext uri="{BB962C8B-B14F-4D97-AF65-F5344CB8AC3E}">
        <p14:creationId xmlns:p14="http://schemas.microsoft.com/office/powerpoint/2010/main" val="419266185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Slide Image Placeholder 1"/>
          <p:cNvSpPr>
            <a:spLocks noGrp="1" noRot="1" noChangeAspect="1" noChangeArrowheads="1" noTextEdit="1"/>
          </p:cNvSpPr>
          <p:nvPr>
            <p:ph type="sldImg"/>
          </p:nvPr>
        </p:nvSpPr>
        <p:spPr>
          <a:xfrm>
            <a:off x="2286000" y="685800"/>
            <a:ext cx="2286000" cy="3429000"/>
          </a:xfrm>
          <a:ln/>
        </p:spPr>
      </p:sp>
      <p:sp>
        <p:nvSpPr>
          <p:cNvPr id="614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a:lstStyle/>
          <a:p>
            <a:endParaRPr lang="en-US" altLang="en-US">
              <a:ea typeface="MS PGothic" charset="-128"/>
            </a:endParaRPr>
          </a:p>
        </p:txBody>
      </p:sp>
      <p:sp>
        <p:nvSpPr>
          <p:cNvPr id="614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800">
                <a:solidFill>
                  <a:schemeClr val="tx1"/>
                </a:solidFill>
                <a:latin typeface="Arial" charset="0"/>
                <a:ea typeface="MS PGothic" charset="-128"/>
              </a:defRPr>
            </a:lvl1pPr>
            <a:lvl2pPr marL="742950" indent="-285750">
              <a:spcBef>
                <a:spcPct val="30000"/>
              </a:spcBef>
              <a:defRPr sz="800">
                <a:solidFill>
                  <a:schemeClr val="tx1"/>
                </a:solidFill>
                <a:latin typeface="Arial" charset="0"/>
                <a:ea typeface="MS PGothic" charset="-128"/>
              </a:defRPr>
            </a:lvl2pPr>
            <a:lvl3pPr marL="1143000" indent="-228600">
              <a:spcBef>
                <a:spcPct val="30000"/>
              </a:spcBef>
              <a:defRPr sz="800">
                <a:solidFill>
                  <a:schemeClr val="tx1"/>
                </a:solidFill>
                <a:latin typeface="Arial" charset="0"/>
                <a:ea typeface="MS PGothic" charset="-128"/>
              </a:defRPr>
            </a:lvl3pPr>
            <a:lvl4pPr marL="1600200" indent="-228600">
              <a:spcBef>
                <a:spcPct val="30000"/>
              </a:spcBef>
              <a:defRPr sz="800">
                <a:solidFill>
                  <a:schemeClr val="tx1"/>
                </a:solidFill>
                <a:latin typeface="Arial" charset="0"/>
                <a:ea typeface="MS PGothic" charset="-128"/>
              </a:defRPr>
            </a:lvl4pPr>
            <a:lvl5pPr marL="2057400" indent="-228600">
              <a:spcBef>
                <a:spcPct val="30000"/>
              </a:spcBef>
              <a:defRPr sz="800">
                <a:solidFill>
                  <a:schemeClr val="tx1"/>
                </a:solidFill>
                <a:latin typeface="Arial" charset="0"/>
                <a:ea typeface="MS PGothic" charset="-128"/>
              </a:defRPr>
            </a:lvl5pPr>
            <a:lvl6pPr marL="2514600" indent="-228600" eaLnBrk="0" fontAlgn="base" hangingPunct="0">
              <a:spcBef>
                <a:spcPct val="30000"/>
              </a:spcBef>
              <a:spcAft>
                <a:spcPct val="0"/>
              </a:spcAft>
              <a:defRPr sz="800">
                <a:solidFill>
                  <a:schemeClr val="tx1"/>
                </a:solidFill>
                <a:latin typeface="Arial" charset="0"/>
                <a:ea typeface="MS PGothic" charset="-128"/>
              </a:defRPr>
            </a:lvl6pPr>
            <a:lvl7pPr marL="2971800" indent="-228600" eaLnBrk="0" fontAlgn="base" hangingPunct="0">
              <a:spcBef>
                <a:spcPct val="30000"/>
              </a:spcBef>
              <a:spcAft>
                <a:spcPct val="0"/>
              </a:spcAft>
              <a:defRPr sz="800">
                <a:solidFill>
                  <a:schemeClr val="tx1"/>
                </a:solidFill>
                <a:latin typeface="Arial" charset="0"/>
                <a:ea typeface="MS PGothic" charset="-128"/>
              </a:defRPr>
            </a:lvl7pPr>
            <a:lvl8pPr marL="3429000" indent="-228600" eaLnBrk="0" fontAlgn="base" hangingPunct="0">
              <a:spcBef>
                <a:spcPct val="30000"/>
              </a:spcBef>
              <a:spcAft>
                <a:spcPct val="0"/>
              </a:spcAft>
              <a:defRPr sz="800">
                <a:solidFill>
                  <a:schemeClr val="tx1"/>
                </a:solidFill>
                <a:latin typeface="Arial" charset="0"/>
                <a:ea typeface="MS PGothic" charset="-128"/>
              </a:defRPr>
            </a:lvl8pPr>
            <a:lvl9pPr marL="3886200" indent="-228600" eaLnBrk="0" fontAlgn="base" hangingPunct="0">
              <a:spcBef>
                <a:spcPct val="30000"/>
              </a:spcBef>
              <a:spcAft>
                <a:spcPct val="0"/>
              </a:spcAft>
              <a:defRPr sz="800">
                <a:solidFill>
                  <a:schemeClr val="tx1"/>
                </a:solidFill>
                <a:latin typeface="Arial" charset="0"/>
                <a:ea typeface="MS PGothic" charset="-128"/>
              </a:defRPr>
            </a:lvl9pPr>
          </a:lstStyle>
          <a:p>
            <a:pPr>
              <a:spcBef>
                <a:spcPct val="0"/>
              </a:spcBef>
            </a:pPr>
            <a:fld id="{4DE19AFC-F5D6-974C-8763-A48F78229F05}" type="slidenum">
              <a:rPr lang="en-US" altLang="en-US" sz="1200"/>
              <a:pPr>
                <a:spcBef>
                  <a:spcPct val="0"/>
                </a:spcBef>
              </a:pPr>
              <a:t>3</a:t>
            </a:fld>
            <a:endParaRPr lang="en-US" altLang="en-US" sz="1200"/>
          </a:p>
        </p:txBody>
      </p:sp>
    </p:spTree>
    <p:extLst>
      <p:ext uri="{BB962C8B-B14F-4D97-AF65-F5344CB8AC3E}">
        <p14:creationId xmlns:p14="http://schemas.microsoft.com/office/powerpoint/2010/main" val="50272504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Slide Image Placeholder 1"/>
          <p:cNvSpPr>
            <a:spLocks noGrp="1" noRot="1" noChangeAspect="1" noChangeArrowheads="1" noTextEdit="1"/>
          </p:cNvSpPr>
          <p:nvPr>
            <p:ph type="sldImg"/>
          </p:nvPr>
        </p:nvSpPr>
        <p:spPr>
          <a:xfrm>
            <a:off x="2286000" y="685800"/>
            <a:ext cx="2286000" cy="3429000"/>
          </a:xfrm>
          <a:ln/>
        </p:spPr>
      </p:sp>
      <p:sp>
        <p:nvSpPr>
          <p:cNvPr id="614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a:lstStyle/>
          <a:p>
            <a:endParaRPr lang="en-US" altLang="en-US">
              <a:ea typeface="MS PGothic" charset="-128"/>
            </a:endParaRPr>
          </a:p>
        </p:txBody>
      </p:sp>
      <p:sp>
        <p:nvSpPr>
          <p:cNvPr id="614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800">
                <a:solidFill>
                  <a:schemeClr val="tx1"/>
                </a:solidFill>
                <a:latin typeface="Arial" charset="0"/>
                <a:ea typeface="MS PGothic" charset="-128"/>
              </a:defRPr>
            </a:lvl1pPr>
            <a:lvl2pPr marL="742950" indent="-285750">
              <a:spcBef>
                <a:spcPct val="30000"/>
              </a:spcBef>
              <a:defRPr sz="800">
                <a:solidFill>
                  <a:schemeClr val="tx1"/>
                </a:solidFill>
                <a:latin typeface="Arial" charset="0"/>
                <a:ea typeface="MS PGothic" charset="-128"/>
              </a:defRPr>
            </a:lvl2pPr>
            <a:lvl3pPr marL="1143000" indent="-228600">
              <a:spcBef>
                <a:spcPct val="30000"/>
              </a:spcBef>
              <a:defRPr sz="800">
                <a:solidFill>
                  <a:schemeClr val="tx1"/>
                </a:solidFill>
                <a:latin typeface="Arial" charset="0"/>
                <a:ea typeface="MS PGothic" charset="-128"/>
              </a:defRPr>
            </a:lvl3pPr>
            <a:lvl4pPr marL="1600200" indent="-228600">
              <a:spcBef>
                <a:spcPct val="30000"/>
              </a:spcBef>
              <a:defRPr sz="800">
                <a:solidFill>
                  <a:schemeClr val="tx1"/>
                </a:solidFill>
                <a:latin typeface="Arial" charset="0"/>
                <a:ea typeface="MS PGothic" charset="-128"/>
              </a:defRPr>
            </a:lvl4pPr>
            <a:lvl5pPr marL="2057400" indent="-228600">
              <a:spcBef>
                <a:spcPct val="30000"/>
              </a:spcBef>
              <a:defRPr sz="800">
                <a:solidFill>
                  <a:schemeClr val="tx1"/>
                </a:solidFill>
                <a:latin typeface="Arial" charset="0"/>
                <a:ea typeface="MS PGothic" charset="-128"/>
              </a:defRPr>
            </a:lvl5pPr>
            <a:lvl6pPr marL="2514600" indent="-228600" eaLnBrk="0" fontAlgn="base" hangingPunct="0">
              <a:spcBef>
                <a:spcPct val="30000"/>
              </a:spcBef>
              <a:spcAft>
                <a:spcPct val="0"/>
              </a:spcAft>
              <a:defRPr sz="800">
                <a:solidFill>
                  <a:schemeClr val="tx1"/>
                </a:solidFill>
                <a:latin typeface="Arial" charset="0"/>
                <a:ea typeface="MS PGothic" charset="-128"/>
              </a:defRPr>
            </a:lvl6pPr>
            <a:lvl7pPr marL="2971800" indent="-228600" eaLnBrk="0" fontAlgn="base" hangingPunct="0">
              <a:spcBef>
                <a:spcPct val="30000"/>
              </a:spcBef>
              <a:spcAft>
                <a:spcPct val="0"/>
              </a:spcAft>
              <a:defRPr sz="800">
                <a:solidFill>
                  <a:schemeClr val="tx1"/>
                </a:solidFill>
                <a:latin typeface="Arial" charset="0"/>
                <a:ea typeface="MS PGothic" charset="-128"/>
              </a:defRPr>
            </a:lvl7pPr>
            <a:lvl8pPr marL="3429000" indent="-228600" eaLnBrk="0" fontAlgn="base" hangingPunct="0">
              <a:spcBef>
                <a:spcPct val="30000"/>
              </a:spcBef>
              <a:spcAft>
                <a:spcPct val="0"/>
              </a:spcAft>
              <a:defRPr sz="800">
                <a:solidFill>
                  <a:schemeClr val="tx1"/>
                </a:solidFill>
                <a:latin typeface="Arial" charset="0"/>
                <a:ea typeface="MS PGothic" charset="-128"/>
              </a:defRPr>
            </a:lvl8pPr>
            <a:lvl9pPr marL="3886200" indent="-228600" eaLnBrk="0" fontAlgn="base" hangingPunct="0">
              <a:spcBef>
                <a:spcPct val="30000"/>
              </a:spcBef>
              <a:spcAft>
                <a:spcPct val="0"/>
              </a:spcAft>
              <a:defRPr sz="800">
                <a:solidFill>
                  <a:schemeClr val="tx1"/>
                </a:solidFill>
                <a:latin typeface="Arial" charset="0"/>
                <a:ea typeface="MS PGothic" charset="-128"/>
              </a:defRPr>
            </a:lvl9pPr>
          </a:lstStyle>
          <a:p>
            <a:pPr>
              <a:spcBef>
                <a:spcPct val="0"/>
              </a:spcBef>
            </a:pPr>
            <a:fld id="{4DE19AFC-F5D6-974C-8763-A48F78229F05}" type="slidenum">
              <a:rPr lang="en-US" altLang="en-US" sz="1200"/>
              <a:pPr>
                <a:spcBef>
                  <a:spcPct val="0"/>
                </a:spcBef>
              </a:pPr>
              <a:t>4</a:t>
            </a:fld>
            <a:endParaRPr lang="en-US" altLang="en-US" sz="1200"/>
          </a:p>
        </p:txBody>
      </p:sp>
    </p:spTree>
    <p:extLst>
      <p:ext uri="{BB962C8B-B14F-4D97-AF65-F5344CB8AC3E}">
        <p14:creationId xmlns:p14="http://schemas.microsoft.com/office/powerpoint/2010/main" val="262625811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Slide Image Placeholder 1"/>
          <p:cNvSpPr>
            <a:spLocks noGrp="1" noRot="1" noChangeAspect="1" noChangeArrowheads="1" noTextEdit="1"/>
          </p:cNvSpPr>
          <p:nvPr>
            <p:ph type="sldImg"/>
          </p:nvPr>
        </p:nvSpPr>
        <p:spPr>
          <a:xfrm>
            <a:off x="2286000" y="685800"/>
            <a:ext cx="2286000" cy="3429000"/>
          </a:xfrm>
          <a:ln/>
        </p:spPr>
      </p:sp>
      <p:sp>
        <p:nvSpPr>
          <p:cNvPr id="614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a:lstStyle/>
          <a:p>
            <a:endParaRPr lang="en-US" altLang="en-US">
              <a:ea typeface="MS PGothic" charset="-128"/>
            </a:endParaRPr>
          </a:p>
        </p:txBody>
      </p:sp>
      <p:sp>
        <p:nvSpPr>
          <p:cNvPr id="614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800">
                <a:solidFill>
                  <a:schemeClr val="tx1"/>
                </a:solidFill>
                <a:latin typeface="Arial" charset="0"/>
                <a:ea typeface="MS PGothic" charset="-128"/>
              </a:defRPr>
            </a:lvl1pPr>
            <a:lvl2pPr marL="742950" indent="-285750">
              <a:spcBef>
                <a:spcPct val="30000"/>
              </a:spcBef>
              <a:defRPr sz="800">
                <a:solidFill>
                  <a:schemeClr val="tx1"/>
                </a:solidFill>
                <a:latin typeface="Arial" charset="0"/>
                <a:ea typeface="MS PGothic" charset="-128"/>
              </a:defRPr>
            </a:lvl2pPr>
            <a:lvl3pPr marL="1143000" indent="-228600">
              <a:spcBef>
                <a:spcPct val="30000"/>
              </a:spcBef>
              <a:defRPr sz="800">
                <a:solidFill>
                  <a:schemeClr val="tx1"/>
                </a:solidFill>
                <a:latin typeface="Arial" charset="0"/>
                <a:ea typeface="MS PGothic" charset="-128"/>
              </a:defRPr>
            </a:lvl3pPr>
            <a:lvl4pPr marL="1600200" indent="-228600">
              <a:spcBef>
                <a:spcPct val="30000"/>
              </a:spcBef>
              <a:defRPr sz="800">
                <a:solidFill>
                  <a:schemeClr val="tx1"/>
                </a:solidFill>
                <a:latin typeface="Arial" charset="0"/>
                <a:ea typeface="MS PGothic" charset="-128"/>
              </a:defRPr>
            </a:lvl4pPr>
            <a:lvl5pPr marL="2057400" indent="-228600">
              <a:spcBef>
                <a:spcPct val="30000"/>
              </a:spcBef>
              <a:defRPr sz="800">
                <a:solidFill>
                  <a:schemeClr val="tx1"/>
                </a:solidFill>
                <a:latin typeface="Arial" charset="0"/>
                <a:ea typeface="MS PGothic" charset="-128"/>
              </a:defRPr>
            </a:lvl5pPr>
            <a:lvl6pPr marL="2514600" indent="-228600" eaLnBrk="0" fontAlgn="base" hangingPunct="0">
              <a:spcBef>
                <a:spcPct val="30000"/>
              </a:spcBef>
              <a:spcAft>
                <a:spcPct val="0"/>
              </a:spcAft>
              <a:defRPr sz="800">
                <a:solidFill>
                  <a:schemeClr val="tx1"/>
                </a:solidFill>
                <a:latin typeface="Arial" charset="0"/>
                <a:ea typeface="MS PGothic" charset="-128"/>
              </a:defRPr>
            </a:lvl6pPr>
            <a:lvl7pPr marL="2971800" indent="-228600" eaLnBrk="0" fontAlgn="base" hangingPunct="0">
              <a:spcBef>
                <a:spcPct val="30000"/>
              </a:spcBef>
              <a:spcAft>
                <a:spcPct val="0"/>
              </a:spcAft>
              <a:defRPr sz="800">
                <a:solidFill>
                  <a:schemeClr val="tx1"/>
                </a:solidFill>
                <a:latin typeface="Arial" charset="0"/>
                <a:ea typeface="MS PGothic" charset="-128"/>
              </a:defRPr>
            </a:lvl7pPr>
            <a:lvl8pPr marL="3429000" indent="-228600" eaLnBrk="0" fontAlgn="base" hangingPunct="0">
              <a:spcBef>
                <a:spcPct val="30000"/>
              </a:spcBef>
              <a:spcAft>
                <a:spcPct val="0"/>
              </a:spcAft>
              <a:defRPr sz="800">
                <a:solidFill>
                  <a:schemeClr val="tx1"/>
                </a:solidFill>
                <a:latin typeface="Arial" charset="0"/>
                <a:ea typeface="MS PGothic" charset="-128"/>
              </a:defRPr>
            </a:lvl8pPr>
            <a:lvl9pPr marL="3886200" indent="-228600" eaLnBrk="0" fontAlgn="base" hangingPunct="0">
              <a:spcBef>
                <a:spcPct val="30000"/>
              </a:spcBef>
              <a:spcAft>
                <a:spcPct val="0"/>
              </a:spcAft>
              <a:defRPr sz="800">
                <a:solidFill>
                  <a:schemeClr val="tx1"/>
                </a:solidFill>
                <a:latin typeface="Arial" charset="0"/>
                <a:ea typeface="MS PGothic" charset="-128"/>
              </a:defRPr>
            </a:lvl9pPr>
          </a:lstStyle>
          <a:p>
            <a:pPr>
              <a:spcBef>
                <a:spcPct val="0"/>
              </a:spcBef>
            </a:pPr>
            <a:fld id="{4DE19AFC-F5D6-974C-8763-A48F78229F05}" type="slidenum">
              <a:rPr lang="en-US" altLang="en-US" sz="1200"/>
              <a:pPr>
                <a:spcBef>
                  <a:spcPct val="0"/>
                </a:spcBef>
              </a:pPr>
              <a:t>5</a:t>
            </a:fld>
            <a:endParaRPr lang="en-US" altLang="en-US" sz="1200"/>
          </a:p>
        </p:txBody>
      </p:sp>
    </p:spTree>
    <p:extLst>
      <p:ext uri="{BB962C8B-B14F-4D97-AF65-F5344CB8AC3E}">
        <p14:creationId xmlns:p14="http://schemas.microsoft.com/office/powerpoint/2010/main" val="285026803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Slide Image Placeholder 1"/>
          <p:cNvSpPr>
            <a:spLocks noGrp="1" noRot="1" noChangeAspect="1" noChangeArrowheads="1" noTextEdit="1"/>
          </p:cNvSpPr>
          <p:nvPr>
            <p:ph type="sldImg"/>
          </p:nvPr>
        </p:nvSpPr>
        <p:spPr>
          <a:xfrm>
            <a:off x="2286000" y="685800"/>
            <a:ext cx="2286000" cy="3429000"/>
          </a:xfrm>
          <a:ln/>
        </p:spPr>
      </p:sp>
      <p:sp>
        <p:nvSpPr>
          <p:cNvPr id="614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a:lstStyle/>
          <a:p>
            <a:endParaRPr lang="en-US" altLang="en-US">
              <a:ea typeface="MS PGothic" charset="-128"/>
            </a:endParaRPr>
          </a:p>
        </p:txBody>
      </p:sp>
      <p:sp>
        <p:nvSpPr>
          <p:cNvPr id="614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800">
                <a:solidFill>
                  <a:schemeClr val="tx1"/>
                </a:solidFill>
                <a:latin typeface="Arial" charset="0"/>
                <a:ea typeface="MS PGothic" charset="-128"/>
              </a:defRPr>
            </a:lvl1pPr>
            <a:lvl2pPr marL="742950" indent="-285750">
              <a:spcBef>
                <a:spcPct val="30000"/>
              </a:spcBef>
              <a:defRPr sz="800">
                <a:solidFill>
                  <a:schemeClr val="tx1"/>
                </a:solidFill>
                <a:latin typeface="Arial" charset="0"/>
                <a:ea typeface="MS PGothic" charset="-128"/>
              </a:defRPr>
            </a:lvl2pPr>
            <a:lvl3pPr marL="1143000" indent="-228600">
              <a:spcBef>
                <a:spcPct val="30000"/>
              </a:spcBef>
              <a:defRPr sz="800">
                <a:solidFill>
                  <a:schemeClr val="tx1"/>
                </a:solidFill>
                <a:latin typeface="Arial" charset="0"/>
                <a:ea typeface="MS PGothic" charset="-128"/>
              </a:defRPr>
            </a:lvl3pPr>
            <a:lvl4pPr marL="1600200" indent="-228600">
              <a:spcBef>
                <a:spcPct val="30000"/>
              </a:spcBef>
              <a:defRPr sz="800">
                <a:solidFill>
                  <a:schemeClr val="tx1"/>
                </a:solidFill>
                <a:latin typeface="Arial" charset="0"/>
                <a:ea typeface="MS PGothic" charset="-128"/>
              </a:defRPr>
            </a:lvl4pPr>
            <a:lvl5pPr marL="2057400" indent="-228600">
              <a:spcBef>
                <a:spcPct val="30000"/>
              </a:spcBef>
              <a:defRPr sz="800">
                <a:solidFill>
                  <a:schemeClr val="tx1"/>
                </a:solidFill>
                <a:latin typeface="Arial" charset="0"/>
                <a:ea typeface="MS PGothic" charset="-128"/>
              </a:defRPr>
            </a:lvl5pPr>
            <a:lvl6pPr marL="2514600" indent="-228600" eaLnBrk="0" fontAlgn="base" hangingPunct="0">
              <a:spcBef>
                <a:spcPct val="30000"/>
              </a:spcBef>
              <a:spcAft>
                <a:spcPct val="0"/>
              </a:spcAft>
              <a:defRPr sz="800">
                <a:solidFill>
                  <a:schemeClr val="tx1"/>
                </a:solidFill>
                <a:latin typeface="Arial" charset="0"/>
                <a:ea typeface="MS PGothic" charset="-128"/>
              </a:defRPr>
            </a:lvl6pPr>
            <a:lvl7pPr marL="2971800" indent="-228600" eaLnBrk="0" fontAlgn="base" hangingPunct="0">
              <a:spcBef>
                <a:spcPct val="30000"/>
              </a:spcBef>
              <a:spcAft>
                <a:spcPct val="0"/>
              </a:spcAft>
              <a:defRPr sz="800">
                <a:solidFill>
                  <a:schemeClr val="tx1"/>
                </a:solidFill>
                <a:latin typeface="Arial" charset="0"/>
                <a:ea typeface="MS PGothic" charset="-128"/>
              </a:defRPr>
            </a:lvl7pPr>
            <a:lvl8pPr marL="3429000" indent="-228600" eaLnBrk="0" fontAlgn="base" hangingPunct="0">
              <a:spcBef>
                <a:spcPct val="30000"/>
              </a:spcBef>
              <a:spcAft>
                <a:spcPct val="0"/>
              </a:spcAft>
              <a:defRPr sz="800">
                <a:solidFill>
                  <a:schemeClr val="tx1"/>
                </a:solidFill>
                <a:latin typeface="Arial" charset="0"/>
                <a:ea typeface="MS PGothic" charset="-128"/>
              </a:defRPr>
            </a:lvl8pPr>
            <a:lvl9pPr marL="3886200" indent="-228600" eaLnBrk="0" fontAlgn="base" hangingPunct="0">
              <a:spcBef>
                <a:spcPct val="30000"/>
              </a:spcBef>
              <a:spcAft>
                <a:spcPct val="0"/>
              </a:spcAft>
              <a:defRPr sz="800">
                <a:solidFill>
                  <a:schemeClr val="tx1"/>
                </a:solidFill>
                <a:latin typeface="Arial" charset="0"/>
                <a:ea typeface="MS PGothic" charset="-128"/>
              </a:defRPr>
            </a:lvl9pPr>
          </a:lstStyle>
          <a:p>
            <a:pPr>
              <a:spcBef>
                <a:spcPct val="0"/>
              </a:spcBef>
            </a:pPr>
            <a:fld id="{4DE19AFC-F5D6-974C-8763-A48F78229F05}" type="slidenum">
              <a:rPr lang="en-US" altLang="en-US" sz="1200"/>
              <a:pPr>
                <a:spcBef>
                  <a:spcPct val="0"/>
                </a:spcBef>
              </a:pPr>
              <a:t>6</a:t>
            </a:fld>
            <a:endParaRPr lang="en-US" altLang="en-US" sz="1200"/>
          </a:p>
        </p:txBody>
      </p:sp>
    </p:spTree>
    <p:extLst>
      <p:ext uri="{BB962C8B-B14F-4D97-AF65-F5344CB8AC3E}">
        <p14:creationId xmlns:p14="http://schemas.microsoft.com/office/powerpoint/2010/main" val="178628512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Slide Image Placeholder 1"/>
          <p:cNvSpPr>
            <a:spLocks noGrp="1" noRot="1" noChangeAspect="1" noChangeArrowheads="1" noTextEdit="1"/>
          </p:cNvSpPr>
          <p:nvPr>
            <p:ph type="sldImg"/>
          </p:nvPr>
        </p:nvSpPr>
        <p:spPr>
          <a:xfrm>
            <a:off x="2286000" y="685800"/>
            <a:ext cx="2286000" cy="3429000"/>
          </a:xfrm>
          <a:ln/>
        </p:spPr>
      </p:sp>
      <p:sp>
        <p:nvSpPr>
          <p:cNvPr id="614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a:lstStyle/>
          <a:p>
            <a:endParaRPr lang="en-US" altLang="en-US">
              <a:ea typeface="MS PGothic" charset="-128"/>
            </a:endParaRPr>
          </a:p>
        </p:txBody>
      </p:sp>
      <p:sp>
        <p:nvSpPr>
          <p:cNvPr id="614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800">
                <a:solidFill>
                  <a:schemeClr val="tx1"/>
                </a:solidFill>
                <a:latin typeface="Arial" charset="0"/>
                <a:ea typeface="MS PGothic" charset="-128"/>
              </a:defRPr>
            </a:lvl1pPr>
            <a:lvl2pPr marL="742950" indent="-285750">
              <a:spcBef>
                <a:spcPct val="30000"/>
              </a:spcBef>
              <a:defRPr sz="800">
                <a:solidFill>
                  <a:schemeClr val="tx1"/>
                </a:solidFill>
                <a:latin typeface="Arial" charset="0"/>
                <a:ea typeface="MS PGothic" charset="-128"/>
              </a:defRPr>
            </a:lvl2pPr>
            <a:lvl3pPr marL="1143000" indent="-228600">
              <a:spcBef>
                <a:spcPct val="30000"/>
              </a:spcBef>
              <a:defRPr sz="800">
                <a:solidFill>
                  <a:schemeClr val="tx1"/>
                </a:solidFill>
                <a:latin typeface="Arial" charset="0"/>
                <a:ea typeface="MS PGothic" charset="-128"/>
              </a:defRPr>
            </a:lvl3pPr>
            <a:lvl4pPr marL="1600200" indent="-228600">
              <a:spcBef>
                <a:spcPct val="30000"/>
              </a:spcBef>
              <a:defRPr sz="800">
                <a:solidFill>
                  <a:schemeClr val="tx1"/>
                </a:solidFill>
                <a:latin typeface="Arial" charset="0"/>
                <a:ea typeface="MS PGothic" charset="-128"/>
              </a:defRPr>
            </a:lvl4pPr>
            <a:lvl5pPr marL="2057400" indent="-228600">
              <a:spcBef>
                <a:spcPct val="30000"/>
              </a:spcBef>
              <a:defRPr sz="800">
                <a:solidFill>
                  <a:schemeClr val="tx1"/>
                </a:solidFill>
                <a:latin typeface="Arial" charset="0"/>
                <a:ea typeface="MS PGothic" charset="-128"/>
              </a:defRPr>
            </a:lvl5pPr>
            <a:lvl6pPr marL="2514600" indent="-228600" eaLnBrk="0" fontAlgn="base" hangingPunct="0">
              <a:spcBef>
                <a:spcPct val="30000"/>
              </a:spcBef>
              <a:spcAft>
                <a:spcPct val="0"/>
              </a:spcAft>
              <a:defRPr sz="800">
                <a:solidFill>
                  <a:schemeClr val="tx1"/>
                </a:solidFill>
                <a:latin typeface="Arial" charset="0"/>
                <a:ea typeface="MS PGothic" charset="-128"/>
              </a:defRPr>
            </a:lvl6pPr>
            <a:lvl7pPr marL="2971800" indent="-228600" eaLnBrk="0" fontAlgn="base" hangingPunct="0">
              <a:spcBef>
                <a:spcPct val="30000"/>
              </a:spcBef>
              <a:spcAft>
                <a:spcPct val="0"/>
              </a:spcAft>
              <a:defRPr sz="800">
                <a:solidFill>
                  <a:schemeClr val="tx1"/>
                </a:solidFill>
                <a:latin typeface="Arial" charset="0"/>
                <a:ea typeface="MS PGothic" charset="-128"/>
              </a:defRPr>
            </a:lvl7pPr>
            <a:lvl8pPr marL="3429000" indent="-228600" eaLnBrk="0" fontAlgn="base" hangingPunct="0">
              <a:spcBef>
                <a:spcPct val="30000"/>
              </a:spcBef>
              <a:spcAft>
                <a:spcPct val="0"/>
              </a:spcAft>
              <a:defRPr sz="800">
                <a:solidFill>
                  <a:schemeClr val="tx1"/>
                </a:solidFill>
                <a:latin typeface="Arial" charset="0"/>
                <a:ea typeface="MS PGothic" charset="-128"/>
              </a:defRPr>
            </a:lvl8pPr>
            <a:lvl9pPr marL="3886200" indent="-228600" eaLnBrk="0" fontAlgn="base" hangingPunct="0">
              <a:spcBef>
                <a:spcPct val="30000"/>
              </a:spcBef>
              <a:spcAft>
                <a:spcPct val="0"/>
              </a:spcAft>
              <a:defRPr sz="800">
                <a:solidFill>
                  <a:schemeClr val="tx1"/>
                </a:solidFill>
                <a:latin typeface="Arial" charset="0"/>
                <a:ea typeface="MS PGothic" charset="-128"/>
              </a:defRPr>
            </a:lvl9pPr>
          </a:lstStyle>
          <a:p>
            <a:pPr>
              <a:spcBef>
                <a:spcPct val="0"/>
              </a:spcBef>
            </a:pPr>
            <a:fld id="{4DE19AFC-F5D6-974C-8763-A48F78229F05}" type="slidenum">
              <a:rPr lang="en-US" altLang="en-US" sz="1200"/>
              <a:pPr>
                <a:spcBef>
                  <a:spcPct val="0"/>
                </a:spcBef>
              </a:pPr>
              <a:t>7</a:t>
            </a:fld>
            <a:endParaRPr lang="en-US" altLang="en-US" sz="1200"/>
          </a:p>
        </p:txBody>
      </p:sp>
    </p:spTree>
    <p:extLst>
      <p:ext uri="{BB962C8B-B14F-4D97-AF65-F5344CB8AC3E}">
        <p14:creationId xmlns:p14="http://schemas.microsoft.com/office/powerpoint/2010/main" val="236209675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Slide Image Placeholder 1"/>
          <p:cNvSpPr>
            <a:spLocks noGrp="1" noRot="1" noChangeAspect="1" noChangeArrowheads="1" noTextEdit="1"/>
          </p:cNvSpPr>
          <p:nvPr>
            <p:ph type="sldImg"/>
          </p:nvPr>
        </p:nvSpPr>
        <p:spPr>
          <a:xfrm>
            <a:off x="2286000" y="685800"/>
            <a:ext cx="2286000" cy="3429000"/>
          </a:xfrm>
          <a:ln/>
        </p:spPr>
      </p:sp>
      <p:sp>
        <p:nvSpPr>
          <p:cNvPr id="614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a:lstStyle/>
          <a:p>
            <a:endParaRPr lang="en-US" altLang="en-US">
              <a:ea typeface="MS PGothic" charset="-128"/>
            </a:endParaRPr>
          </a:p>
        </p:txBody>
      </p:sp>
      <p:sp>
        <p:nvSpPr>
          <p:cNvPr id="614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800">
                <a:solidFill>
                  <a:schemeClr val="tx1"/>
                </a:solidFill>
                <a:latin typeface="Arial" charset="0"/>
                <a:ea typeface="MS PGothic" charset="-128"/>
              </a:defRPr>
            </a:lvl1pPr>
            <a:lvl2pPr marL="742950" indent="-285750">
              <a:spcBef>
                <a:spcPct val="30000"/>
              </a:spcBef>
              <a:defRPr sz="800">
                <a:solidFill>
                  <a:schemeClr val="tx1"/>
                </a:solidFill>
                <a:latin typeface="Arial" charset="0"/>
                <a:ea typeface="MS PGothic" charset="-128"/>
              </a:defRPr>
            </a:lvl2pPr>
            <a:lvl3pPr marL="1143000" indent="-228600">
              <a:spcBef>
                <a:spcPct val="30000"/>
              </a:spcBef>
              <a:defRPr sz="800">
                <a:solidFill>
                  <a:schemeClr val="tx1"/>
                </a:solidFill>
                <a:latin typeface="Arial" charset="0"/>
                <a:ea typeface="MS PGothic" charset="-128"/>
              </a:defRPr>
            </a:lvl3pPr>
            <a:lvl4pPr marL="1600200" indent="-228600">
              <a:spcBef>
                <a:spcPct val="30000"/>
              </a:spcBef>
              <a:defRPr sz="800">
                <a:solidFill>
                  <a:schemeClr val="tx1"/>
                </a:solidFill>
                <a:latin typeface="Arial" charset="0"/>
                <a:ea typeface="MS PGothic" charset="-128"/>
              </a:defRPr>
            </a:lvl4pPr>
            <a:lvl5pPr marL="2057400" indent="-228600">
              <a:spcBef>
                <a:spcPct val="30000"/>
              </a:spcBef>
              <a:defRPr sz="800">
                <a:solidFill>
                  <a:schemeClr val="tx1"/>
                </a:solidFill>
                <a:latin typeface="Arial" charset="0"/>
                <a:ea typeface="MS PGothic" charset="-128"/>
              </a:defRPr>
            </a:lvl5pPr>
            <a:lvl6pPr marL="2514600" indent="-228600" eaLnBrk="0" fontAlgn="base" hangingPunct="0">
              <a:spcBef>
                <a:spcPct val="30000"/>
              </a:spcBef>
              <a:spcAft>
                <a:spcPct val="0"/>
              </a:spcAft>
              <a:defRPr sz="800">
                <a:solidFill>
                  <a:schemeClr val="tx1"/>
                </a:solidFill>
                <a:latin typeface="Arial" charset="0"/>
                <a:ea typeface="MS PGothic" charset="-128"/>
              </a:defRPr>
            </a:lvl6pPr>
            <a:lvl7pPr marL="2971800" indent="-228600" eaLnBrk="0" fontAlgn="base" hangingPunct="0">
              <a:spcBef>
                <a:spcPct val="30000"/>
              </a:spcBef>
              <a:spcAft>
                <a:spcPct val="0"/>
              </a:spcAft>
              <a:defRPr sz="800">
                <a:solidFill>
                  <a:schemeClr val="tx1"/>
                </a:solidFill>
                <a:latin typeface="Arial" charset="0"/>
                <a:ea typeface="MS PGothic" charset="-128"/>
              </a:defRPr>
            </a:lvl7pPr>
            <a:lvl8pPr marL="3429000" indent="-228600" eaLnBrk="0" fontAlgn="base" hangingPunct="0">
              <a:spcBef>
                <a:spcPct val="30000"/>
              </a:spcBef>
              <a:spcAft>
                <a:spcPct val="0"/>
              </a:spcAft>
              <a:defRPr sz="800">
                <a:solidFill>
                  <a:schemeClr val="tx1"/>
                </a:solidFill>
                <a:latin typeface="Arial" charset="0"/>
                <a:ea typeface="MS PGothic" charset="-128"/>
              </a:defRPr>
            </a:lvl8pPr>
            <a:lvl9pPr marL="3886200" indent="-228600" eaLnBrk="0" fontAlgn="base" hangingPunct="0">
              <a:spcBef>
                <a:spcPct val="30000"/>
              </a:spcBef>
              <a:spcAft>
                <a:spcPct val="0"/>
              </a:spcAft>
              <a:defRPr sz="800">
                <a:solidFill>
                  <a:schemeClr val="tx1"/>
                </a:solidFill>
                <a:latin typeface="Arial" charset="0"/>
                <a:ea typeface="MS PGothic" charset="-128"/>
              </a:defRPr>
            </a:lvl9pPr>
          </a:lstStyle>
          <a:p>
            <a:pPr>
              <a:spcBef>
                <a:spcPct val="0"/>
              </a:spcBef>
            </a:pPr>
            <a:fld id="{4DE19AFC-F5D6-974C-8763-A48F78229F05}" type="slidenum">
              <a:rPr lang="en-US" altLang="en-US" sz="1200"/>
              <a:pPr>
                <a:spcBef>
                  <a:spcPct val="0"/>
                </a:spcBef>
              </a:pPr>
              <a:t>8</a:t>
            </a:fld>
            <a:endParaRPr lang="en-US" altLang="en-US" sz="1200"/>
          </a:p>
        </p:txBody>
      </p:sp>
    </p:spTree>
    <p:extLst>
      <p:ext uri="{BB962C8B-B14F-4D97-AF65-F5344CB8AC3E}">
        <p14:creationId xmlns:p14="http://schemas.microsoft.com/office/powerpoint/2010/main" val="307569294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Slide Image Placeholder 1"/>
          <p:cNvSpPr>
            <a:spLocks noGrp="1" noRot="1" noChangeAspect="1" noChangeArrowheads="1" noTextEdit="1"/>
          </p:cNvSpPr>
          <p:nvPr>
            <p:ph type="sldImg"/>
          </p:nvPr>
        </p:nvSpPr>
        <p:spPr>
          <a:xfrm>
            <a:off x="2286000" y="685800"/>
            <a:ext cx="2286000" cy="3429000"/>
          </a:xfrm>
          <a:ln/>
        </p:spPr>
      </p:sp>
      <p:sp>
        <p:nvSpPr>
          <p:cNvPr id="614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a:lstStyle/>
          <a:p>
            <a:endParaRPr lang="en-US" altLang="en-US">
              <a:ea typeface="MS PGothic" charset="-128"/>
            </a:endParaRPr>
          </a:p>
        </p:txBody>
      </p:sp>
      <p:sp>
        <p:nvSpPr>
          <p:cNvPr id="614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800">
                <a:solidFill>
                  <a:schemeClr val="tx1"/>
                </a:solidFill>
                <a:latin typeface="Arial" charset="0"/>
                <a:ea typeface="MS PGothic" charset="-128"/>
              </a:defRPr>
            </a:lvl1pPr>
            <a:lvl2pPr marL="742950" indent="-285750">
              <a:spcBef>
                <a:spcPct val="30000"/>
              </a:spcBef>
              <a:defRPr sz="800">
                <a:solidFill>
                  <a:schemeClr val="tx1"/>
                </a:solidFill>
                <a:latin typeface="Arial" charset="0"/>
                <a:ea typeface="MS PGothic" charset="-128"/>
              </a:defRPr>
            </a:lvl2pPr>
            <a:lvl3pPr marL="1143000" indent="-228600">
              <a:spcBef>
                <a:spcPct val="30000"/>
              </a:spcBef>
              <a:defRPr sz="800">
                <a:solidFill>
                  <a:schemeClr val="tx1"/>
                </a:solidFill>
                <a:latin typeface="Arial" charset="0"/>
                <a:ea typeface="MS PGothic" charset="-128"/>
              </a:defRPr>
            </a:lvl3pPr>
            <a:lvl4pPr marL="1600200" indent="-228600">
              <a:spcBef>
                <a:spcPct val="30000"/>
              </a:spcBef>
              <a:defRPr sz="800">
                <a:solidFill>
                  <a:schemeClr val="tx1"/>
                </a:solidFill>
                <a:latin typeface="Arial" charset="0"/>
                <a:ea typeface="MS PGothic" charset="-128"/>
              </a:defRPr>
            </a:lvl4pPr>
            <a:lvl5pPr marL="2057400" indent="-228600">
              <a:spcBef>
                <a:spcPct val="30000"/>
              </a:spcBef>
              <a:defRPr sz="800">
                <a:solidFill>
                  <a:schemeClr val="tx1"/>
                </a:solidFill>
                <a:latin typeface="Arial" charset="0"/>
                <a:ea typeface="MS PGothic" charset="-128"/>
              </a:defRPr>
            </a:lvl5pPr>
            <a:lvl6pPr marL="2514600" indent="-228600" eaLnBrk="0" fontAlgn="base" hangingPunct="0">
              <a:spcBef>
                <a:spcPct val="30000"/>
              </a:spcBef>
              <a:spcAft>
                <a:spcPct val="0"/>
              </a:spcAft>
              <a:defRPr sz="800">
                <a:solidFill>
                  <a:schemeClr val="tx1"/>
                </a:solidFill>
                <a:latin typeface="Arial" charset="0"/>
                <a:ea typeface="MS PGothic" charset="-128"/>
              </a:defRPr>
            </a:lvl6pPr>
            <a:lvl7pPr marL="2971800" indent="-228600" eaLnBrk="0" fontAlgn="base" hangingPunct="0">
              <a:spcBef>
                <a:spcPct val="30000"/>
              </a:spcBef>
              <a:spcAft>
                <a:spcPct val="0"/>
              </a:spcAft>
              <a:defRPr sz="800">
                <a:solidFill>
                  <a:schemeClr val="tx1"/>
                </a:solidFill>
                <a:latin typeface="Arial" charset="0"/>
                <a:ea typeface="MS PGothic" charset="-128"/>
              </a:defRPr>
            </a:lvl7pPr>
            <a:lvl8pPr marL="3429000" indent="-228600" eaLnBrk="0" fontAlgn="base" hangingPunct="0">
              <a:spcBef>
                <a:spcPct val="30000"/>
              </a:spcBef>
              <a:spcAft>
                <a:spcPct val="0"/>
              </a:spcAft>
              <a:defRPr sz="800">
                <a:solidFill>
                  <a:schemeClr val="tx1"/>
                </a:solidFill>
                <a:latin typeface="Arial" charset="0"/>
                <a:ea typeface="MS PGothic" charset="-128"/>
              </a:defRPr>
            </a:lvl8pPr>
            <a:lvl9pPr marL="3886200" indent="-228600" eaLnBrk="0" fontAlgn="base" hangingPunct="0">
              <a:spcBef>
                <a:spcPct val="30000"/>
              </a:spcBef>
              <a:spcAft>
                <a:spcPct val="0"/>
              </a:spcAft>
              <a:defRPr sz="800">
                <a:solidFill>
                  <a:schemeClr val="tx1"/>
                </a:solidFill>
                <a:latin typeface="Arial" charset="0"/>
                <a:ea typeface="MS PGothic" charset="-128"/>
              </a:defRPr>
            </a:lvl9pPr>
          </a:lstStyle>
          <a:p>
            <a:pPr>
              <a:spcBef>
                <a:spcPct val="0"/>
              </a:spcBef>
            </a:pPr>
            <a:fld id="{4DE19AFC-F5D6-974C-8763-A48F78229F05}" type="slidenum">
              <a:rPr lang="en-US" altLang="en-US" sz="1200"/>
              <a:pPr>
                <a:spcBef>
                  <a:spcPct val="0"/>
                </a:spcBef>
              </a:pPr>
              <a:t>9</a:t>
            </a:fld>
            <a:endParaRPr lang="en-US" altLang="en-US" sz="1200"/>
          </a:p>
        </p:txBody>
      </p:sp>
    </p:spTree>
    <p:extLst>
      <p:ext uri="{BB962C8B-B14F-4D97-AF65-F5344CB8AC3E}">
        <p14:creationId xmlns:p14="http://schemas.microsoft.com/office/powerpoint/2010/main" val="312281825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234682" y="7670009"/>
            <a:ext cx="13989843" cy="5291136"/>
          </a:xfrm>
        </p:spPr>
        <p:txBody>
          <a:bodyPr/>
          <a:lstStyle/>
          <a:p>
            <a:r>
              <a:rPr lang="en-US"/>
              <a:t>Click to edit Master title style</a:t>
            </a:r>
          </a:p>
        </p:txBody>
      </p:sp>
      <p:sp>
        <p:nvSpPr>
          <p:cNvPr id="3" name="Subtitle 2"/>
          <p:cNvSpPr>
            <a:spLocks noGrp="1"/>
          </p:cNvSpPr>
          <p:nvPr>
            <p:ph type="subTitle" idx="1"/>
          </p:nvPr>
        </p:nvSpPr>
        <p:spPr>
          <a:xfrm>
            <a:off x="2468766" y="13989846"/>
            <a:ext cx="11521678" cy="6310314"/>
          </a:xfrm>
        </p:spPr>
        <p:txBody>
          <a:bodyPr/>
          <a:lstStyle>
            <a:lvl1pPr marL="0" indent="0" algn="ctr">
              <a:buNone/>
              <a:defRPr/>
            </a:lvl1pPr>
            <a:lvl2pPr marL="174129" indent="0" algn="ctr">
              <a:buNone/>
              <a:defRPr/>
            </a:lvl2pPr>
            <a:lvl3pPr marL="348261" indent="0" algn="ctr">
              <a:buNone/>
              <a:defRPr/>
            </a:lvl3pPr>
            <a:lvl4pPr marL="522390" indent="0" algn="ctr">
              <a:buNone/>
              <a:defRPr/>
            </a:lvl4pPr>
            <a:lvl5pPr marL="696521" indent="0" algn="ctr">
              <a:buNone/>
              <a:defRPr/>
            </a:lvl5pPr>
            <a:lvl6pPr marL="870651" indent="0" algn="ctr">
              <a:buNone/>
              <a:defRPr/>
            </a:lvl6pPr>
            <a:lvl7pPr marL="1044781" indent="0" algn="ctr">
              <a:buNone/>
              <a:defRPr/>
            </a:lvl7pPr>
            <a:lvl8pPr marL="1218911" indent="0" algn="ctr">
              <a:buNone/>
              <a:defRPr/>
            </a:lvl8pPr>
            <a:lvl9pPr marL="1393042" indent="0" algn="ctr">
              <a:buNone/>
              <a:defRPr/>
            </a:lvl9pPr>
          </a:lstStyle>
          <a:p>
            <a:r>
              <a:rPr lang="en-US"/>
              <a:t>Click to edit Master subtitle style</a:t>
            </a:r>
          </a:p>
        </p:txBody>
      </p:sp>
    </p:spTree>
    <p:extLst>
      <p:ext uri="{BB962C8B-B14F-4D97-AF65-F5344CB8AC3E}">
        <p14:creationId xmlns:p14="http://schemas.microsoft.com/office/powerpoint/2010/main" val="83608705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3045568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2126517" y="954888"/>
            <a:ext cx="3955257" cy="2319695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260154" y="954888"/>
            <a:ext cx="11809213" cy="231969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35566544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234682" y="7670009"/>
            <a:ext cx="13989843" cy="5291136"/>
          </a:xfrm>
        </p:spPr>
        <p:txBody>
          <a:bodyPr/>
          <a:lstStyle/>
          <a:p>
            <a:r>
              <a:rPr lang="en-US"/>
              <a:t>Click to edit Master title style</a:t>
            </a:r>
          </a:p>
        </p:txBody>
      </p:sp>
      <p:sp>
        <p:nvSpPr>
          <p:cNvPr id="3" name="Subtitle 2"/>
          <p:cNvSpPr>
            <a:spLocks noGrp="1"/>
          </p:cNvSpPr>
          <p:nvPr>
            <p:ph type="subTitle" idx="1"/>
          </p:nvPr>
        </p:nvSpPr>
        <p:spPr>
          <a:xfrm>
            <a:off x="2468766" y="13989846"/>
            <a:ext cx="11521678" cy="6310314"/>
          </a:xfrm>
        </p:spPr>
        <p:txBody>
          <a:bodyPr/>
          <a:lstStyle>
            <a:lvl1pPr marL="0" indent="0" algn="ctr">
              <a:buNone/>
              <a:defRPr/>
            </a:lvl1pPr>
            <a:lvl2pPr marL="174129" indent="0" algn="ctr">
              <a:buNone/>
              <a:defRPr/>
            </a:lvl2pPr>
            <a:lvl3pPr marL="348261" indent="0" algn="ctr">
              <a:buNone/>
              <a:defRPr/>
            </a:lvl3pPr>
            <a:lvl4pPr marL="522390" indent="0" algn="ctr">
              <a:buNone/>
              <a:defRPr/>
            </a:lvl4pPr>
            <a:lvl5pPr marL="696521" indent="0" algn="ctr">
              <a:buNone/>
              <a:defRPr/>
            </a:lvl5pPr>
            <a:lvl6pPr marL="870651" indent="0" algn="ctr">
              <a:buNone/>
              <a:defRPr/>
            </a:lvl6pPr>
            <a:lvl7pPr marL="1044781" indent="0" algn="ctr">
              <a:buNone/>
              <a:defRPr/>
            </a:lvl7pPr>
            <a:lvl8pPr marL="1218911" indent="0" algn="ctr">
              <a:buNone/>
              <a:defRPr/>
            </a:lvl8pPr>
            <a:lvl9pPr marL="1393042" indent="0" algn="ctr">
              <a:buNone/>
              <a:defRPr/>
            </a:lvl9pPr>
          </a:lstStyle>
          <a:p>
            <a:r>
              <a:rPr lang="en-US"/>
              <a:t>Click to edit Master subtitle style</a:t>
            </a:r>
          </a:p>
        </p:txBody>
      </p:sp>
    </p:spTree>
    <p:extLst>
      <p:ext uri="{BB962C8B-B14F-4D97-AF65-F5344CB8AC3E}">
        <p14:creationId xmlns:p14="http://schemas.microsoft.com/office/powerpoint/2010/main" val="201515670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77416090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300163" y="15865091"/>
            <a:ext cx="13990439" cy="4902995"/>
          </a:xfrm>
        </p:spPr>
        <p:txBody>
          <a:bodyPr anchor="t"/>
          <a:lstStyle>
            <a:lvl1pPr algn="l">
              <a:defRPr sz="1467" b="1" cap="all"/>
            </a:lvl1pPr>
          </a:lstStyle>
          <a:p>
            <a:r>
              <a:rPr lang="en-US"/>
              <a:t>Click to edit Master title style</a:t>
            </a:r>
          </a:p>
        </p:txBody>
      </p:sp>
      <p:sp>
        <p:nvSpPr>
          <p:cNvPr id="3" name="Text Placeholder 2"/>
          <p:cNvSpPr>
            <a:spLocks noGrp="1"/>
          </p:cNvSpPr>
          <p:nvPr>
            <p:ph type="body" idx="1"/>
          </p:nvPr>
        </p:nvSpPr>
        <p:spPr>
          <a:xfrm>
            <a:off x="1300163" y="10464413"/>
            <a:ext cx="13990439" cy="5400677"/>
          </a:xfrm>
        </p:spPr>
        <p:txBody>
          <a:bodyPr anchor="b"/>
          <a:lstStyle>
            <a:lvl1pPr marL="0" indent="0">
              <a:buNone/>
              <a:defRPr sz="733"/>
            </a:lvl1pPr>
            <a:lvl2pPr marL="174129" indent="0">
              <a:buNone/>
              <a:defRPr sz="733"/>
            </a:lvl2pPr>
            <a:lvl3pPr marL="348261" indent="0">
              <a:buNone/>
              <a:defRPr sz="533"/>
            </a:lvl3pPr>
            <a:lvl4pPr marL="522390" indent="0">
              <a:buNone/>
              <a:defRPr sz="533"/>
            </a:lvl4pPr>
            <a:lvl5pPr marL="696521" indent="0">
              <a:buNone/>
              <a:defRPr sz="533"/>
            </a:lvl5pPr>
            <a:lvl6pPr marL="870651" indent="0">
              <a:buNone/>
              <a:defRPr sz="533"/>
            </a:lvl6pPr>
            <a:lvl7pPr marL="1044781" indent="0">
              <a:buNone/>
              <a:defRPr sz="533"/>
            </a:lvl7pPr>
            <a:lvl8pPr marL="1218911" indent="0">
              <a:buNone/>
              <a:defRPr sz="533"/>
            </a:lvl8pPr>
            <a:lvl9pPr marL="1393042" indent="0">
              <a:buNone/>
              <a:defRPr sz="533"/>
            </a:lvl9pPr>
          </a:lstStyle>
          <a:p>
            <a:pPr lvl="0"/>
            <a:r>
              <a:rPr lang="en-US"/>
              <a:t>Click to edit Master text styles</a:t>
            </a:r>
          </a:p>
        </p:txBody>
      </p:sp>
    </p:spTree>
    <p:extLst>
      <p:ext uri="{BB962C8B-B14F-4D97-AF65-F5344CB8AC3E}">
        <p14:creationId xmlns:p14="http://schemas.microsoft.com/office/powerpoint/2010/main" val="186639680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260156" y="4229102"/>
            <a:ext cx="1841301" cy="19922727"/>
          </a:xfrm>
        </p:spPr>
        <p:txBody>
          <a:bodyPr/>
          <a:lstStyle>
            <a:lvl1pPr>
              <a:defRPr sz="1067"/>
            </a:lvl1pPr>
            <a:lvl2pPr>
              <a:defRPr sz="933"/>
            </a:lvl2pPr>
            <a:lvl3pPr>
              <a:defRPr sz="733"/>
            </a:lvl3pPr>
            <a:lvl4pPr>
              <a:defRPr sz="733"/>
            </a:lvl4pPr>
            <a:lvl5pPr>
              <a:defRPr sz="733"/>
            </a:lvl5pPr>
            <a:lvl6pPr>
              <a:defRPr sz="733"/>
            </a:lvl6pPr>
            <a:lvl7pPr>
              <a:defRPr sz="733"/>
            </a:lvl7pPr>
            <a:lvl8pPr>
              <a:defRPr sz="733"/>
            </a:lvl8pPr>
            <a:lvl9pPr>
              <a:defRPr sz="733"/>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2158605" y="4229102"/>
            <a:ext cx="1841897" cy="19922727"/>
          </a:xfrm>
        </p:spPr>
        <p:txBody>
          <a:bodyPr/>
          <a:lstStyle>
            <a:lvl1pPr>
              <a:defRPr sz="1067"/>
            </a:lvl1pPr>
            <a:lvl2pPr>
              <a:defRPr sz="933"/>
            </a:lvl2pPr>
            <a:lvl3pPr>
              <a:defRPr sz="733"/>
            </a:lvl3pPr>
            <a:lvl4pPr>
              <a:defRPr sz="733"/>
            </a:lvl4pPr>
            <a:lvl5pPr>
              <a:defRPr sz="733"/>
            </a:lvl5pPr>
            <a:lvl6pPr>
              <a:defRPr sz="733"/>
            </a:lvl6pPr>
            <a:lvl7pPr>
              <a:defRPr sz="733"/>
            </a:lvl7pPr>
            <a:lvl8pPr>
              <a:defRPr sz="733"/>
            </a:lvl8pPr>
            <a:lvl9pPr>
              <a:defRPr sz="733"/>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3753713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22723" y="988218"/>
            <a:ext cx="14813757" cy="41148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822725" y="5526885"/>
            <a:ext cx="7272338" cy="2302668"/>
          </a:xfrm>
        </p:spPr>
        <p:txBody>
          <a:bodyPr anchor="b"/>
          <a:lstStyle>
            <a:lvl1pPr marL="0" indent="0">
              <a:buNone/>
              <a:defRPr sz="933" b="1"/>
            </a:lvl1pPr>
            <a:lvl2pPr marL="174129" indent="0">
              <a:buNone/>
              <a:defRPr sz="733" b="1"/>
            </a:lvl2pPr>
            <a:lvl3pPr marL="348261" indent="0">
              <a:buNone/>
              <a:defRPr sz="733" b="1"/>
            </a:lvl3pPr>
            <a:lvl4pPr marL="522390" indent="0">
              <a:buNone/>
              <a:defRPr sz="533" b="1"/>
            </a:lvl4pPr>
            <a:lvl5pPr marL="696521" indent="0">
              <a:buNone/>
              <a:defRPr sz="533" b="1"/>
            </a:lvl5pPr>
            <a:lvl6pPr marL="870651" indent="0">
              <a:buNone/>
              <a:defRPr sz="533" b="1"/>
            </a:lvl6pPr>
            <a:lvl7pPr marL="1044781" indent="0">
              <a:buNone/>
              <a:defRPr sz="533" b="1"/>
            </a:lvl7pPr>
            <a:lvl8pPr marL="1218911" indent="0">
              <a:buNone/>
              <a:defRPr sz="533" b="1"/>
            </a:lvl8pPr>
            <a:lvl9pPr marL="1393042" indent="0">
              <a:buNone/>
              <a:defRPr sz="533" b="1"/>
            </a:lvl9pPr>
          </a:lstStyle>
          <a:p>
            <a:pPr lvl="0"/>
            <a:r>
              <a:rPr lang="en-US"/>
              <a:t>Click to edit Master text styles</a:t>
            </a:r>
          </a:p>
        </p:txBody>
      </p:sp>
      <p:sp>
        <p:nvSpPr>
          <p:cNvPr id="4" name="Content Placeholder 3"/>
          <p:cNvSpPr>
            <a:spLocks noGrp="1"/>
          </p:cNvSpPr>
          <p:nvPr>
            <p:ph sz="half" idx="2"/>
          </p:nvPr>
        </p:nvSpPr>
        <p:spPr>
          <a:xfrm>
            <a:off x="822725" y="7829561"/>
            <a:ext cx="7272338" cy="14224400"/>
          </a:xfrm>
        </p:spPr>
        <p:txBody>
          <a:bodyPr/>
          <a:lstStyle>
            <a:lvl1pPr>
              <a:defRPr sz="933"/>
            </a:lvl1pPr>
            <a:lvl2pPr>
              <a:defRPr sz="733"/>
            </a:lvl2pPr>
            <a:lvl3pPr>
              <a:defRPr sz="733"/>
            </a:lvl3pPr>
            <a:lvl4pPr>
              <a:defRPr sz="533"/>
            </a:lvl4pPr>
            <a:lvl5pPr>
              <a:defRPr sz="533"/>
            </a:lvl5pPr>
            <a:lvl6pPr>
              <a:defRPr sz="533"/>
            </a:lvl6pPr>
            <a:lvl7pPr>
              <a:defRPr sz="533"/>
            </a:lvl7pPr>
            <a:lvl8pPr>
              <a:defRPr sz="533"/>
            </a:lvl8pPr>
            <a:lvl9pPr>
              <a:defRPr sz="533"/>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8361168" y="5526885"/>
            <a:ext cx="7275313" cy="2302668"/>
          </a:xfrm>
        </p:spPr>
        <p:txBody>
          <a:bodyPr anchor="b"/>
          <a:lstStyle>
            <a:lvl1pPr marL="0" indent="0">
              <a:buNone/>
              <a:defRPr sz="933" b="1"/>
            </a:lvl1pPr>
            <a:lvl2pPr marL="174129" indent="0">
              <a:buNone/>
              <a:defRPr sz="733" b="1"/>
            </a:lvl2pPr>
            <a:lvl3pPr marL="348261" indent="0">
              <a:buNone/>
              <a:defRPr sz="733" b="1"/>
            </a:lvl3pPr>
            <a:lvl4pPr marL="522390" indent="0">
              <a:buNone/>
              <a:defRPr sz="533" b="1"/>
            </a:lvl4pPr>
            <a:lvl5pPr marL="696521" indent="0">
              <a:buNone/>
              <a:defRPr sz="533" b="1"/>
            </a:lvl5pPr>
            <a:lvl6pPr marL="870651" indent="0">
              <a:buNone/>
              <a:defRPr sz="533" b="1"/>
            </a:lvl6pPr>
            <a:lvl7pPr marL="1044781" indent="0">
              <a:buNone/>
              <a:defRPr sz="533" b="1"/>
            </a:lvl7pPr>
            <a:lvl8pPr marL="1218911" indent="0">
              <a:buNone/>
              <a:defRPr sz="533" b="1"/>
            </a:lvl8pPr>
            <a:lvl9pPr marL="1393042" indent="0">
              <a:buNone/>
              <a:defRPr sz="533" b="1"/>
            </a:lvl9pPr>
          </a:lstStyle>
          <a:p>
            <a:pPr lvl="0"/>
            <a:r>
              <a:rPr lang="en-US"/>
              <a:t>Click to edit Master text styles</a:t>
            </a:r>
          </a:p>
        </p:txBody>
      </p:sp>
      <p:sp>
        <p:nvSpPr>
          <p:cNvPr id="6" name="Content Placeholder 5"/>
          <p:cNvSpPr>
            <a:spLocks noGrp="1"/>
          </p:cNvSpPr>
          <p:nvPr>
            <p:ph sz="quarter" idx="4"/>
          </p:nvPr>
        </p:nvSpPr>
        <p:spPr>
          <a:xfrm>
            <a:off x="8361168" y="7829561"/>
            <a:ext cx="7275313" cy="14224400"/>
          </a:xfrm>
        </p:spPr>
        <p:txBody>
          <a:bodyPr/>
          <a:lstStyle>
            <a:lvl1pPr>
              <a:defRPr sz="933"/>
            </a:lvl1pPr>
            <a:lvl2pPr>
              <a:defRPr sz="733"/>
            </a:lvl2pPr>
            <a:lvl3pPr>
              <a:defRPr sz="733"/>
            </a:lvl3pPr>
            <a:lvl4pPr>
              <a:defRPr sz="533"/>
            </a:lvl4pPr>
            <a:lvl5pPr>
              <a:defRPr sz="533"/>
            </a:lvl5pPr>
            <a:lvl6pPr>
              <a:defRPr sz="533"/>
            </a:lvl6pPr>
            <a:lvl7pPr>
              <a:defRPr sz="533"/>
            </a:lvl7pPr>
            <a:lvl8pPr>
              <a:defRPr sz="533"/>
            </a:lvl8pPr>
            <a:lvl9pPr>
              <a:defRPr sz="533"/>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1451136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44716384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43742844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22727" y="983464"/>
            <a:ext cx="5414963" cy="4182668"/>
          </a:xfrm>
        </p:spPr>
        <p:txBody>
          <a:bodyPr anchor="b"/>
          <a:lstStyle>
            <a:lvl1pPr algn="l">
              <a:defRPr sz="733" b="1"/>
            </a:lvl1pPr>
          </a:lstStyle>
          <a:p>
            <a:r>
              <a:rPr lang="en-US"/>
              <a:t>Click to edit Master title style</a:t>
            </a:r>
          </a:p>
        </p:txBody>
      </p:sp>
      <p:sp>
        <p:nvSpPr>
          <p:cNvPr id="3" name="Content Placeholder 2"/>
          <p:cNvSpPr>
            <a:spLocks noGrp="1"/>
          </p:cNvSpPr>
          <p:nvPr>
            <p:ph idx="1"/>
          </p:nvPr>
        </p:nvSpPr>
        <p:spPr>
          <a:xfrm>
            <a:off x="6435329" y="983459"/>
            <a:ext cx="9201150" cy="21070491"/>
          </a:xfrm>
        </p:spPr>
        <p:txBody>
          <a:bodyPr/>
          <a:lstStyle>
            <a:lvl1pPr>
              <a:defRPr sz="1267"/>
            </a:lvl1pPr>
            <a:lvl2pPr>
              <a:defRPr sz="1067"/>
            </a:lvl2pPr>
            <a:lvl3pPr>
              <a:defRPr sz="933"/>
            </a:lvl3pPr>
            <a:lvl4pPr>
              <a:defRPr sz="733"/>
            </a:lvl4pPr>
            <a:lvl5pPr>
              <a:defRPr sz="733"/>
            </a:lvl5pPr>
            <a:lvl6pPr>
              <a:defRPr sz="733"/>
            </a:lvl6pPr>
            <a:lvl7pPr>
              <a:defRPr sz="733"/>
            </a:lvl7pPr>
            <a:lvl8pPr>
              <a:defRPr sz="733"/>
            </a:lvl8pPr>
            <a:lvl9pPr>
              <a:defRPr sz="733"/>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22727" y="5166133"/>
            <a:ext cx="5414963" cy="16887827"/>
          </a:xfrm>
        </p:spPr>
        <p:txBody>
          <a:bodyPr/>
          <a:lstStyle>
            <a:lvl1pPr marL="0" indent="0">
              <a:buNone/>
              <a:defRPr sz="533"/>
            </a:lvl1pPr>
            <a:lvl2pPr marL="174129" indent="0">
              <a:buNone/>
              <a:defRPr sz="533"/>
            </a:lvl2pPr>
            <a:lvl3pPr marL="348261" indent="0">
              <a:buNone/>
              <a:defRPr sz="333"/>
            </a:lvl3pPr>
            <a:lvl4pPr marL="522390" indent="0">
              <a:buNone/>
              <a:defRPr sz="333"/>
            </a:lvl4pPr>
            <a:lvl5pPr marL="696521" indent="0">
              <a:buNone/>
              <a:defRPr sz="333"/>
            </a:lvl5pPr>
            <a:lvl6pPr marL="870651" indent="0">
              <a:buNone/>
              <a:defRPr sz="333"/>
            </a:lvl6pPr>
            <a:lvl7pPr marL="1044781" indent="0">
              <a:buNone/>
              <a:defRPr sz="333"/>
            </a:lvl7pPr>
            <a:lvl8pPr marL="1218911" indent="0">
              <a:buNone/>
              <a:defRPr sz="333"/>
            </a:lvl8pPr>
            <a:lvl9pPr marL="1393042" indent="0">
              <a:buNone/>
              <a:defRPr sz="333"/>
            </a:lvl9pPr>
          </a:lstStyle>
          <a:p>
            <a:pPr lvl="0"/>
            <a:r>
              <a:rPr lang="en-US"/>
              <a:t>Click to edit Master text styles</a:t>
            </a:r>
          </a:p>
        </p:txBody>
      </p:sp>
    </p:spTree>
    <p:extLst>
      <p:ext uri="{BB962C8B-B14F-4D97-AF65-F5344CB8AC3E}">
        <p14:creationId xmlns:p14="http://schemas.microsoft.com/office/powerpoint/2010/main" val="18163804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12964787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226000" y="17281926"/>
            <a:ext cx="9875639" cy="2040732"/>
          </a:xfrm>
        </p:spPr>
        <p:txBody>
          <a:bodyPr anchor="b"/>
          <a:lstStyle>
            <a:lvl1pPr algn="l">
              <a:defRPr sz="733" b="1"/>
            </a:lvl1pPr>
          </a:lstStyle>
          <a:p>
            <a:r>
              <a:rPr lang="en-US"/>
              <a:t>Click to edit Master title style</a:t>
            </a:r>
          </a:p>
        </p:txBody>
      </p:sp>
      <p:sp>
        <p:nvSpPr>
          <p:cNvPr id="3" name="Picture Placeholder 2"/>
          <p:cNvSpPr>
            <a:spLocks noGrp="1"/>
          </p:cNvSpPr>
          <p:nvPr>
            <p:ph type="pic" idx="1"/>
          </p:nvPr>
        </p:nvSpPr>
        <p:spPr>
          <a:xfrm>
            <a:off x="3226000" y="2206240"/>
            <a:ext cx="9875639" cy="14812568"/>
          </a:xfrm>
        </p:spPr>
        <p:txBody>
          <a:bodyPr/>
          <a:lstStyle>
            <a:lvl1pPr marL="0" indent="0">
              <a:buNone/>
              <a:defRPr sz="1267"/>
            </a:lvl1pPr>
            <a:lvl2pPr marL="174129" indent="0">
              <a:buNone/>
              <a:defRPr sz="1067"/>
            </a:lvl2pPr>
            <a:lvl3pPr marL="348261" indent="0">
              <a:buNone/>
              <a:defRPr sz="933"/>
            </a:lvl3pPr>
            <a:lvl4pPr marL="522390" indent="0">
              <a:buNone/>
              <a:defRPr sz="733"/>
            </a:lvl4pPr>
            <a:lvl5pPr marL="696521" indent="0">
              <a:buNone/>
              <a:defRPr sz="733"/>
            </a:lvl5pPr>
            <a:lvl6pPr marL="870651" indent="0">
              <a:buNone/>
              <a:defRPr sz="733"/>
            </a:lvl6pPr>
            <a:lvl7pPr marL="1044781" indent="0">
              <a:buNone/>
              <a:defRPr sz="733"/>
            </a:lvl7pPr>
            <a:lvl8pPr marL="1218911" indent="0">
              <a:buNone/>
              <a:defRPr sz="733"/>
            </a:lvl8pPr>
            <a:lvl9pPr marL="1393042" indent="0">
              <a:buNone/>
              <a:defRPr sz="733"/>
            </a:lvl9pPr>
          </a:lstStyle>
          <a:p>
            <a:pPr lvl="0"/>
            <a:endParaRPr lang="en-US" noProof="0"/>
          </a:p>
        </p:txBody>
      </p:sp>
      <p:sp>
        <p:nvSpPr>
          <p:cNvPr id="4" name="Text Placeholder 3"/>
          <p:cNvSpPr>
            <a:spLocks noGrp="1"/>
          </p:cNvSpPr>
          <p:nvPr>
            <p:ph type="body" sz="half" idx="2"/>
          </p:nvPr>
        </p:nvSpPr>
        <p:spPr>
          <a:xfrm>
            <a:off x="3226000" y="19322658"/>
            <a:ext cx="9875639" cy="2896791"/>
          </a:xfrm>
        </p:spPr>
        <p:txBody>
          <a:bodyPr/>
          <a:lstStyle>
            <a:lvl1pPr marL="0" indent="0">
              <a:buNone/>
              <a:defRPr sz="533"/>
            </a:lvl1pPr>
            <a:lvl2pPr marL="174129" indent="0">
              <a:buNone/>
              <a:defRPr sz="533"/>
            </a:lvl2pPr>
            <a:lvl3pPr marL="348261" indent="0">
              <a:buNone/>
              <a:defRPr sz="333"/>
            </a:lvl3pPr>
            <a:lvl4pPr marL="522390" indent="0">
              <a:buNone/>
              <a:defRPr sz="333"/>
            </a:lvl4pPr>
            <a:lvl5pPr marL="696521" indent="0">
              <a:buNone/>
              <a:defRPr sz="333"/>
            </a:lvl5pPr>
            <a:lvl6pPr marL="870651" indent="0">
              <a:buNone/>
              <a:defRPr sz="333"/>
            </a:lvl6pPr>
            <a:lvl7pPr marL="1044781" indent="0">
              <a:buNone/>
              <a:defRPr sz="333"/>
            </a:lvl7pPr>
            <a:lvl8pPr marL="1218911" indent="0">
              <a:buNone/>
              <a:defRPr sz="333"/>
            </a:lvl8pPr>
            <a:lvl9pPr marL="1393042" indent="0">
              <a:buNone/>
              <a:defRPr sz="333"/>
            </a:lvl9pPr>
          </a:lstStyle>
          <a:p>
            <a:pPr lvl="0"/>
            <a:r>
              <a:rPr lang="en-US"/>
              <a:t>Click to edit Master text styles</a:t>
            </a:r>
          </a:p>
        </p:txBody>
      </p:sp>
    </p:spTree>
    <p:extLst>
      <p:ext uri="{BB962C8B-B14F-4D97-AF65-F5344CB8AC3E}">
        <p14:creationId xmlns:p14="http://schemas.microsoft.com/office/powerpoint/2010/main" val="142589532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25272720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2126517" y="954888"/>
            <a:ext cx="3955257" cy="2319695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260154" y="954888"/>
            <a:ext cx="11809213" cy="231969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656526475"/>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234682" y="7670009"/>
            <a:ext cx="13989843" cy="5291136"/>
          </a:xfrm>
        </p:spPr>
        <p:txBody>
          <a:bodyPr/>
          <a:lstStyle/>
          <a:p>
            <a:r>
              <a:rPr lang="en-US"/>
              <a:t>Click to edit Master title style</a:t>
            </a:r>
          </a:p>
        </p:txBody>
      </p:sp>
      <p:sp>
        <p:nvSpPr>
          <p:cNvPr id="3" name="Subtitle 2"/>
          <p:cNvSpPr>
            <a:spLocks noGrp="1"/>
          </p:cNvSpPr>
          <p:nvPr>
            <p:ph type="subTitle" idx="1"/>
          </p:nvPr>
        </p:nvSpPr>
        <p:spPr>
          <a:xfrm>
            <a:off x="2468766" y="13989846"/>
            <a:ext cx="11521678" cy="6310314"/>
          </a:xfrm>
        </p:spPr>
        <p:txBody>
          <a:bodyPr/>
          <a:lstStyle>
            <a:lvl1pPr marL="0" indent="0" algn="ctr">
              <a:buNone/>
              <a:defRPr/>
            </a:lvl1pPr>
            <a:lvl2pPr marL="174129" indent="0" algn="ctr">
              <a:buNone/>
              <a:defRPr/>
            </a:lvl2pPr>
            <a:lvl3pPr marL="348261" indent="0" algn="ctr">
              <a:buNone/>
              <a:defRPr/>
            </a:lvl3pPr>
            <a:lvl4pPr marL="522390" indent="0" algn="ctr">
              <a:buNone/>
              <a:defRPr/>
            </a:lvl4pPr>
            <a:lvl5pPr marL="696521" indent="0" algn="ctr">
              <a:buNone/>
              <a:defRPr/>
            </a:lvl5pPr>
            <a:lvl6pPr marL="870651" indent="0" algn="ctr">
              <a:buNone/>
              <a:defRPr/>
            </a:lvl6pPr>
            <a:lvl7pPr marL="1044781" indent="0" algn="ctr">
              <a:buNone/>
              <a:defRPr/>
            </a:lvl7pPr>
            <a:lvl8pPr marL="1218911" indent="0" algn="ctr">
              <a:buNone/>
              <a:defRPr/>
            </a:lvl8pPr>
            <a:lvl9pPr marL="1393042" indent="0" algn="ctr">
              <a:buNone/>
              <a:defRPr/>
            </a:lvl9pPr>
          </a:lstStyle>
          <a:p>
            <a:r>
              <a:rPr lang="en-US"/>
              <a:t>Click to edit Master subtitle style</a:t>
            </a:r>
          </a:p>
        </p:txBody>
      </p:sp>
    </p:spTree>
    <p:extLst>
      <p:ext uri="{BB962C8B-B14F-4D97-AF65-F5344CB8AC3E}">
        <p14:creationId xmlns:p14="http://schemas.microsoft.com/office/powerpoint/2010/main" val="469487039"/>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813745395"/>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300163" y="15865091"/>
            <a:ext cx="13990439" cy="4902995"/>
          </a:xfrm>
        </p:spPr>
        <p:txBody>
          <a:bodyPr anchor="t"/>
          <a:lstStyle>
            <a:lvl1pPr algn="l">
              <a:defRPr sz="1467" b="1" cap="all"/>
            </a:lvl1pPr>
          </a:lstStyle>
          <a:p>
            <a:r>
              <a:rPr lang="en-US"/>
              <a:t>Click to edit Master title style</a:t>
            </a:r>
          </a:p>
        </p:txBody>
      </p:sp>
      <p:sp>
        <p:nvSpPr>
          <p:cNvPr id="3" name="Text Placeholder 2"/>
          <p:cNvSpPr>
            <a:spLocks noGrp="1"/>
          </p:cNvSpPr>
          <p:nvPr>
            <p:ph type="body" idx="1"/>
          </p:nvPr>
        </p:nvSpPr>
        <p:spPr>
          <a:xfrm>
            <a:off x="1300163" y="10464413"/>
            <a:ext cx="13990439" cy="5400677"/>
          </a:xfrm>
        </p:spPr>
        <p:txBody>
          <a:bodyPr anchor="b"/>
          <a:lstStyle>
            <a:lvl1pPr marL="0" indent="0">
              <a:buNone/>
              <a:defRPr sz="733"/>
            </a:lvl1pPr>
            <a:lvl2pPr marL="174129" indent="0">
              <a:buNone/>
              <a:defRPr sz="733"/>
            </a:lvl2pPr>
            <a:lvl3pPr marL="348261" indent="0">
              <a:buNone/>
              <a:defRPr sz="533"/>
            </a:lvl3pPr>
            <a:lvl4pPr marL="522390" indent="0">
              <a:buNone/>
              <a:defRPr sz="533"/>
            </a:lvl4pPr>
            <a:lvl5pPr marL="696521" indent="0">
              <a:buNone/>
              <a:defRPr sz="533"/>
            </a:lvl5pPr>
            <a:lvl6pPr marL="870651" indent="0">
              <a:buNone/>
              <a:defRPr sz="533"/>
            </a:lvl6pPr>
            <a:lvl7pPr marL="1044781" indent="0">
              <a:buNone/>
              <a:defRPr sz="533"/>
            </a:lvl7pPr>
            <a:lvl8pPr marL="1218911" indent="0">
              <a:buNone/>
              <a:defRPr sz="533"/>
            </a:lvl8pPr>
            <a:lvl9pPr marL="1393042" indent="0">
              <a:buNone/>
              <a:defRPr sz="533"/>
            </a:lvl9pPr>
          </a:lstStyle>
          <a:p>
            <a:pPr lvl="0"/>
            <a:r>
              <a:rPr lang="en-US"/>
              <a:t>Click to edit Master text styles</a:t>
            </a:r>
          </a:p>
        </p:txBody>
      </p:sp>
    </p:spTree>
    <p:extLst>
      <p:ext uri="{BB962C8B-B14F-4D97-AF65-F5344CB8AC3E}">
        <p14:creationId xmlns:p14="http://schemas.microsoft.com/office/powerpoint/2010/main" val="1442989669"/>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260152" y="4229102"/>
            <a:ext cx="7881937" cy="19922727"/>
          </a:xfrm>
        </p:spPr>
        <p:txBody>
          <a:bodyPr/>
          <a:lstStyle>
            <a:lvl1pPr>
              <a:defRPr sz="1067"/>
            </a:lvl1pPr>
            <a:lvl2pPr>
              <a:defRPr sz="933"/>
            </a:lvl2pPr>
            <a:lvl3pPr>
              <a:defRPr sz="733"/>
            </a:lvl3pPr>
            <a:lvl4pPr>
              <a:defRPr sz="733"/>
            </a:lvl4pPr>
            <a:lvl5pPr>
              <a:defRPr sz="733"/>
            </a:lvl5pPr>
            <a:lvl6pPr>
              <a:defRPr sz="733"/>
            </a:lvl6pPr>
            <a:lvl7pPr>
              <a:defRPr sz="733"/>
            </a:lvl7pPr>
            <a:lvl8pPr>
              <a:defRPr sz="733"/>
            </a:lvl8pPr>
            <a:lvl9pPr>
              <a:defRPr sz="733"/>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8199243" y="4229102"/>
            <a:ext cx="7882533" cy="19922727"/>
          </a:xfrm>
        </p:spPr>
        <p:txBody>
          <a:bodyPr/>
          <a:lstStyle>
            <a:lvl1pPr>
              <a:defRPr sz="1067"/>
            </a:lvl1pPr>
            <a:lvl2pPr>
              <a:defRPr sz="933"/>
            </a:lvl2pPr>
            <a:lvl3pPr>
              <a:defRPr sz="733"/>
            </a:lvl3pPr>
            <a:lvl4pPr>
              <a:defRPr sz="733"/>
            </a:lvl4pPr>
            <a:lvl5pPr>
              <a:defRPr sz="733"/>
            </a:lvl5pPr>
            <a:lvl6pPr>
              <a:defRPr sz="733"/>
            </a:lvl6pPr>
            <a:lvl7pPr>
              <a:defRPr sz="733"/>
            </a:lvl7pPr>
            <a:lvl8pPr>
              <a:defRPr sz="733"/>
            </a:lvl8pPr>
            <a:lvl9pPr>
              <a:defRPr sz="733"/>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79454131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22723" y="988218"/>
            <a:ext cx="14813757" cy="41148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822725" y="5526885"/>
            <a:ext cx="7272338" cy="2302668"/>
          </a:xfrm>
        </p:spPr>
        <p:txBody>
          <a:bodyPr anchor="b"/>
          <a:lstStyle>
            <a:lvl1pPr marL="0" indent="0">
              <a:buNone/>
              <a:defRPr sz="933" b="1"/>
            </a:lvl1pPr>
            <a:lvl2pPr marL="174129" indent="0">
              <a:buNone/>
              <a:defRPr sz="733" b="1"/>
            </a:lvl2pPr>
            <a:lvl3pPr marL="348261" indent="0">
              <a:buNone/>
              <a:defRPr sz="733" b="1"/>
            </a:lvl3pPr>
            <a:lvl4pPr marL="522390" indent="0">
              <a:buNone/>
              <a:defRPr sz="533" b="1"/>
            </a:lvl4pPr>
            <a:lvl5pPr marL="696521" indent="0">
              <a:buNone/>
              <a:defRPr sz="533" b="1"/>
            </a:lvl5pPr>
            <a:lvl6pPr marL="870651" indent="0">
              <a:buNone/>
              <a:defRPr sz="533" b="1"/>
            </a:lvl6pPr>
            <a:lvl7pPr marL="1044781" indent="0">
              <a:buNone/>
              <a:defRPr sz="533" b="1"/>
            </a:lvl7pPr>
            <a:lvl8pPr marL="1218911" indent="0">
              <a:buNone/>
              <a:defRPr sz="533" b="1"/>
            </a:lvl8pPr>
            <a:lvl9pPr marL="1393042" indent="0">
              <a:buNone/>
              <a:defRPr sz="533" b="1"/>
            </a:lvl9pPr>
          </a:lstStyle>
          <a:p>
            <a:pPr lvl="0"/>
            <a:r>
              <a:rPr lang="en-US"/>
              <a:t>Click to edit Master text styles</a:t>
            </a:r>
          </a:p>
        </p:txBody>
      </p:sp>
      <p:sp>
        <p:nvSpPr>
          <p:cNvPr id="4" name="Content Placeholder 3"/>
          <p:cNvSpPr>
            <a:spLocks noGrp="1"/>
          </p:cNvSpPr>
          <p:nvPr>
            <p:ph sz="half" idx="2"/>
          </p:nvPr>
        </p:nvSpPr>
        <p:spPr>
          <a:xfrm>
            <a:off x="822725" y="7829561"/>
            <a:ext cx="7272338" cy="14224400"/>
          </a:xfrm>
        </p:spPr>
        <p:txBody>
          <a:bodyPr/>
          <a:lstStyle>
            <a:lvl1pPr>
              <a:defRPr sz="933"/>
            </a:lvl1pPr>
            <a:lvl2pPr>
              <a:defRPr sz="733"/>
            </a:lvl2pPr>
            <a:lvl3pPr>
              <a:defRPr sz="733"/>
            </a:lvl3pPr>
            <a:lvl4pPr>
              <a:defRPr sz="533"/>
            </a:lvl4pPr>
            <a:lvl5pPr>
              <a:defRPr sz="533"/>
            </a:lvl5pPr>
            <a:lvl6pPr>
              <a:defRPr sz="533"/>
            </a:lvl6pPr>
            <a:lvl7pPr>
              <a:defRPr sz="533"/>
            </a:lvl7pPr>
            <a:lvl8pPr>
              <a:defRPr sz="533"/>
            </a:lvl8pPr>
            <a:lvl9pPr>
              <a:defRPr sz="533"/>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8361168" y="5526885"/>
            <a:ext cx="7275313" cy="2302668"/>
          </a:xfrm>
        </p:spPr>
        <p:txBody>
          <a:bodyPr anchor="b"/>
          <a:lstStyle>
            <a:lvl1pPr marL="0" indent="0">
              <a:buNone/>
              <a:defRPr sz="933" b="1"/>
            </a:lvl1pPr>
            <a:lvl2pPr marL="174129" indent="0">
              <a:buNone/>
              <a:defRPr sz="733" b="1"/>
            </a:lvl2pPr>
            <a:lvl3pPr marL="348261" indent="0">
              <a:buNone/>
              <a:defRPr sz="733" b="1"/>
            </a:lvl3pPr>
            <a:lvl4pPr marL="522390" indent="0">
              <a:buNone/>
              <a:defRPr sz="533" b="1"/>
            </a:lvl4pPr>
            <a:lvl5pPr marL="696521" indent="0">
              <a:buNone/>
              <a:defRPr sz="533" b="1"/>
            </a:lvl5pPr>
            <a:lvl6pPr marL="870651" indent="0">
              <a:buNone/>
              <a:defRPr sz="533" b="1"/>
            </a:lvl6pPr>
            <a:lvl7pPr marL="1044781" indent="0">
              <a:buNone/>
              <a:defRPr sz="533" b="1"/>
            </a:lvl7pPr>
            <a:lvl8pPr marL="1218911" indent="0">
              <a:buNone/>
              <a:defRPr sz="533" b="1"/>
            </a:lvl8pPr>
            <a:lvl9pPr marL="1393042" indent="0">
              <a:buNone/>
              <a:defRPr sz="533" b="1"/>
            </a:lvl9pPr>
          </a:lstStyle>
          <a:p>
            <a:pPr lvl="0"/>
            <a:r>
              <a:rPr lang="en-US"/>
              <a:t>Click to edit Master text styles</a:t>
            </a:r>
          </a:p>
        </p:txBody>
      </p:sp>
      <p:sp>
        <p:nvSpPr>
          <p:cNvPr id="6" name="Content Placeholder 5"/>
          <p:cNvSpPr>
            <a:spLocks noGrp="1"/>
          </p:cNvSpPr>
          <p:nvPr>
            <p:ph sz="quarter" idx="4"/>
          </p:nvPr>
        </p:nvSpPr>
        <p:spPr>
          <a:xfrm>
            <a:off x="8361168" y="7829561"/>
            <a:ext cx="7275313" cy="14224400"/>
          </a:xfrm>
        </p:spPr>
        <p:txBody>
          <a:bodyPr/>
          <a:lstStyle>
            <a:lvl1pPr>
              <a:defRPr sz="933"/>
            </a:lvl1pPr>
            <a:lvl2pPr>
              <a:defRPr sz="733"/>
            </a:lvl2pPr>
            <a:lvl3pPr>
              <a:defRPr sz="733"/>
            </a:lvl3pPr>
            <a:lvl4pPr>
              <a:defRPr sz="533"/>
            </a:lvl4pPr>
            <a:lvl5pPr>
              <a:defRPr sz="533"/>
            </a:lvl5pPr>
            <a:lvl6pPr>
              <a:defRPr sz="533"/>
            </a:lvl6pPr>
            <a:lvl7pPr>
              <a:defRPr sz="533"/>
            </a:lvl7pPr>
            <a:lvl8pPr>
              <a:defRPr sz="533"/>
            </a:lvl8pPr>
            <a:lvl9pPr>
              <a:defRPr sz="533"/>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802513738"/>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1651091406"/>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0957410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300163" y="15865091"/>
            <a:ext cx="13990439" cy="4902995"/>
          </a:xfrm>
        </p:spPr>
        <p:txBody>
          <a:bodyPr anchor="t"/>
          <a:lstStyle>
            <a:lvl1pPr algn="l">
              <a:defRPr sz="1467" b="1" cap="all"/>
            </a:lvl1pPr>
          </a:lstStyle>
          <a:p>
            <a:r>
              <a:rPr lang="en-US"/>
              <a:t>Click to edit Master title style</a:t>
            </a:r>
          </a:p>
        </p:txBody>
      </p:sp>
      <p:sp>
        <p:nvSpPr>
          <p:cNvPr id="3" name="Text Placeholder 2"/>
          <p:cNvSpPr>
            <a:spLocks noGrp="1"/>
          </p:cNvSpPr>
          <p:nvPr>
            <p:ph type="body" idx="1"/>
          </p:nvPr>
        </p:nvSpPr>
        <p:spPr>
          <a:xfrm>
            <a:off x="1300163" y="10464413"/>
            <a:ext cx="13990439" cy="5400677"/>
          </a:xfrm>
        </p:spPr>
        <p:txBody>
          <a:bodyPr anchor="b"/>
          <a:lstStyle>
            <a:lvl1pPr marL="0" indent="0">
              <a:buNone/>
              <a:defRPr sz="733"/>
            </a:lvl1pPr>
            <a:lvl2pPr marL="174129" indent="0">
              <a:buNone/>
              <a:defRPr sz="733"/>
            </a:lvl2pPr>
            <a:lvl3pPr marL="348261" indent="0">
              <a:buNone/>
              <a:defRPr sz="533"/>
            </a:lvl3pPr>
            <a:lvl4pPr marL="522390" indent="0">
              <a:buNone/>
              <a:defRPr sz="533"/>
            </a:lvl4pPr>
            <a:lvl5pPr marL="696521" indent="0">
              <a:buNone/>
              <a:defRPr sz="533"/>
            </a:lvl5pPr>
            <a:lvl6pPr marL="870651" indent="0">
              <a:buNone/>
              <a:defRPr sz="533"/>
            </a:lvl6pPr>
            <a:lvl7pPr marL="1044781" indent="0">
              <a:buNone/>
              <a:defRPr sz="533"/>
            </a:lvl7pPr>
            <a:lvl8pPr marL="1218911" indent="0">
              <a:buNone/>
              <a:defRPr sz="533"/>
            </a:lvl8pPr>
            <a:lvl9pPr marL="1393042" indent="0">
              <a:buNone/>
              <a:defRPr sz="533"/>
            </a:lvl9pPr>
          </a:lstStyle>
          <a:p>
            <a:pPr lvl="0"/>
            <a:r>
              <a:rPr lang="en-US"/>
              <a:t>Click to edit Master text styles</a:t>
            </a:r>
          </a:p>
        </p:txBody>
      </p:sp>
    </p:spTree>
    <p:extLst>
      <p:ext uri="{BB962C8B-B14F-4D97-AF65-F5344CB8AC3E}">
        <p14:creationId xmlns:p14="http://schemas.microsoft.com/office/powerpoint/2010/main" val="88844770"/>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22727" y="983464"/>
            <a:ext cx="5414963" cy="4182668"/>
          </a:xfrm>
        </p:spPr>
        <p:txBody>
          <a:bodyPr anchor="b"/>
          <a:lstStyle>
            <a:lvl1pPr algn="l">
              <a:defRPr sz="733" b="1"/>
            </a:lvl1pPr>
          </a:lstStyle>
          <a:p>
            <a:r>
              <a:rPr lang="en-US"/>
              <a:t>Click to edit Master title style</a:t>
            </a:r>
          </a:p>
        </p:txBody>
      </p:sp>
      <p:sp>
        <p:nvSpPr>
          <p:cNvPr id="3" name="Content Placeholder 2"/>
          <p:cNvSpPr>
            <a:spLocks noGrp="1"/>
          </p:cNvSpPr>
          <p:nvPr>
            <p:ph idx="1"/>
          </p:nvPr>
        </p:nvSpPr>
        <p:spPr>
          <a:xfrm>
            <a:off x="6435329" y="983459"/>
            <a:ext cx="9201150" cy="21070491"/>
          </a:xfrm>
        </p:spPr>
        <p:txBody>
          <a:bodyPr/>
          <a:lstStyle>
            <a:lvl1pPr>
              <a:defRPr sz="1267"/>
            </a:lvl1pPr>
            <a:lvl2pPr>
              <a:defRPr sz="1067"/>
            </a:lvl2pPr>
            <a:lvl3pPr>
              <a:defRPr sz="933"/>
            </a:lvl3pPr>
            <a:lvl4pPr>
              <a:defRPr sz="733"/>
            </a:lvl4pPr>
            <a:lvl5pPr>
              <a:defRPr sz="733"/>
            </a:lvl5pPr>
            <a:lvl6pPr>
              <a:defRPr sz="733"/>
            </a:lvl6pPr>
            <a:lvl7pPr>
              <a:defRPr sz="733"/>
            </a:lvl7pPr>
            <a:lvl8pPr>
              <a:defRPr sz="733"/>
            </a:lvl8pPr>
            <a:lvl9pPr>
              <a:defRPr sz="733"/>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22727" y="5166133"/>
            <a:ext cx="5414963" cy="16887827"/>
          </a:xfrm>
        </p:spPr>
        <p:txBody>
          <a:bodyPr/>
          <a:lstStyle>
            <a:lvl1pPr marL="0" indent="0">
              <a:buNone/>
              <a:defRPr sz="533"/>
            </a:lvl1pPr>
            <a:lvl2pPr marL="174129" indent="0">
              <a:buNone/>
              <a:defRPr sz="533"/>
            </a:lvl2pPr>
            <a:lvl3pPr marL="348261" indent="0">
              <a:buNone/>
              <a:defRPr sz="333"/>
            </a:lvl3pPr>
            <a:lvl4pPr marL="522390" indent="0">
              <a:buNone/>
              <a:defRPr sz="333"/>
            </a:lvl4pPr>
            <a:lvl5pPr marL="696521" indent="0">
              <a:buNone/>
              <a:defRPr sz="333"/>
            </a:lvl5pPr>
            <a:lvl6pPr marL="870651" indent="0">
              <a:buNone/>
              <a:defRPr sz="333"/>
            </a:lvl6pPr>
            <a:lvl7pPr marL="1044781" indent="0">
              <a:buNone/>
              <a:defRPr sz="333"/>
            </a:lvl7pPr>
            <a:lvl8pPr marL="1218911" indent="0">
              <a:buNone/>
              <a:defRPr sz="333"/>
            </a:lvl8pPr>
            <a:lvl9pPr marL="1393042" indent="0">
              <a:buNone/>
              <a:defRPr sz="333"/>
            </a:lvl9pPr>
          </a:lstStyle>
          <a:p>
            <a:pPr lvl="0"/>
            <a:r>
              <a:rPr lang="en-US"/>
              <a:t>Click to edit Master text styles</a:t>
            </a:r>
          </a:p>
        </p:txBody>
      </p:sp>
    </p:spTree>
    <p:extLst>
      <p:ext uri="{BB962C8B-B14F-4D97-AF65-F5344CB8AC3E}">
        <p14:creationId xmlns:p14="http://schemas.microsoft.com/office/powerpoint/2010/main" val="1218547677"/>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226000" y="17281926"/>
            <a:ext cx="9875639" cy="2040732"/>
          </a:xfrm>
        </p:spPr>
        <p:txBody>
          <a:bodyPr anchor="b"/>
          <a:lstStyle>
            <a:lvl1pPr algn="l">
              <a:defRPr sz="733" b="1"/>
            </a:lvl1pPr>
          </a:lstStyle>
          <a:p>
            <a:r>
              <a:rPr lang="en-US"/>
              <a:t>Click to edit Master title style</a:t>
            </a:r>
          </a:p>
        </p:txBody>
      </p:sp>
      <p:sp>
        <p:nvSpPr>
          <p:cNvPr id="3" name="Picture Placeholder 2"/>
          <p:cNvSpPr>
            <a:spLocks noGrp="1"/>
          </p:cNvSpPr>
          <p:nvPr>
            <p:ph type="pic" idx="1"/>
          </p:nvPr>
        </p:nvSpPr>
        <p:spPr>
          <a:xfrm>
            <a:off x="3226000" y="2206240"/>
            <a:ext cx="9875639" cy="14812568"/>
          </a:xfrm>
        </p:spPr>
        <p:txBody>
          <a:bodyPr/>
          <a:lstStyle>
            <a:lvl1pPr marL="0" indent="0">
              <a:buNone/>
              <a:defRPr sz="1267"/>
            </a:lvl1pPr>
            <a:lvl2pPr marL="174129" indent="0">
              <a:buNone/>
              <a:defRPr sz="1067"/>
            </a:lvl2pPr>
            <a:lvl3pPr marL="348261" indent="0">
              <a:buNone/>
              <a:defRPr sz="933"/>
            </a:lvl3pPr>
            <a:lvl4pPr marL="522390" indent="0">
              <a:buNone/>
              <a:defRPr sz="733"/>
            </a:lvl4pPr>
            <a:lvl5pPr marL="696521" indent="0">
              <a:buNone/>
              <a:defRPr sz="733"/>
            </a:lvl5pPr>
            <a:lvl6pPr marL="870651" indent="0">
              <a:buNone/>
              <a:defRPr sz="733"/>
            </a:lvl6pPr>
            <a:lvl7pPr marL="1044781" indent="0">
              <a:buNone/>
              <a:defRPr sz="733"/>
            </a:lvl7pPr>
            <a:lvl8pPr marL="1218911" indent="0">
              <a:buNone/>
              <a:defRPr sz="733"/>
            </a:lvl8pPr>
            <a:lvl9pPr marL="1393042" indent="0">
              <a:buNone/>
              <a:defRPr sz="733"/>
            </a:lvl9pPr>
          </a:lstStyle>
          <a:p>
            <a:pPr lvl="0"/>
            <a:endParaRPr lang="en-US" noProof="0"/>
          </a:p>
        </p:txBody>
      </p:sp>
      <p:sp>
        <p:nvSpPr>
          <p:cNvPr id="4" name="Text Placeholder 3"/>
          <p:cNvSpPr>
            <a:spLocks noGrp="1"/>
          </p:cNvSpPr>
          <p:nvPr>
            <p:ph type="body" sz="half" idx="2"/>
          </p:nvPr>
        </p:nvSpPr>
        <p:spPr>
          <a:xfrm>
            <a:off x="3226000" y="19322658"/>
            <a:ext cx="9875639" cy="2896791"/>
          </a:xfrm>
        </p:spPr>
        <p:txBody>
          <a:bodyPr/>
          <a:lstStyle>
            <a:lvl1pPr marL="0" indent="0">
              <a:buNone/>
              <a:defRPr sz="533"/>
            </a:lvl1pPr>
            <a:lvl2pPr marL="174129" indent="0">
              <a:buNone/>
              <a:defRPr sz="533"/>
            </a:lvl2pPr>
            <a:lvl3pPr marL="348261" indent="0">
              <a:buNone/>
              <a:defRPr sz="333"/>
            </a:lvl3pPr>
            <a:lvl4pPr marL="522390" indent="0">
              <a:buNone/>
              <a:defRPr sz="333"/>
            </a:lvl4pPr>
            <a:lvl5pPr marL="696521" indent="0">
              <a:buNone/>
              <a:defRPr sz="333"/>
            </a:lvl5pPr>
            <a:lvl6pPr marL="870651" indent="0">
              <a:buNone/>
              <a:defRPr sz="333"/>
            </a:lvl6pPr>
            <a:lvl7pPr marL="1044781" indent="0">
              <a:buNone/>
              <a:defRPr sz="333"/>
            </a:lvl7pPr>
            <a:lvl8pPr marL="1218911" indent="0">
              <a:buNone/>
              <a:defRPr sz="333"/>
            </a:lvl8pPr>
            <a:lvl9pPr marL="1393042" indent="0">
              <a:buNone/>
              <a:defRPr sz="333"/>
            </a:lvl9pPr>
          </a:lstStyle>
          <a:p>
            <a:pPr lvl="0"/>
            <a:r>
              <a:rPr lang="en-US"/>
              <a:t>Click to edit Master text styles</a:t>
            </a:r>
          </a:p>
        </p:txBody>
      </p:sp>
    </p:spTree>
    <p:extLst>
      <p:ext uri="{BB962C8B-B14F-4D97-AF65-F5344CB8AC3E}">
        <p14:creationId xmlns:p14="http://schemas.microsoft.com/office/powerpoint/2010/main" val="1726749547"/>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85630871"/>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2126517" y="954888"/>
            <a:ext cx="3955257" cy="2319695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260154" y="954888"/>
            <a:ext cx="11809213" cy="231969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924022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260156" y="4229102"/>
            <a:ext cx="1841301" cy="19922727"/>
          </a:xfrm>
        </p:spPr>
        <p:txBody>
          <a:bodyPr/>
          <a:lstStyle>
            <a:lvl1pPr>
              <a:defRPr sz="1067"/>
            </a:lvl1pPr>
            <a:lvl2pPr>
              <a:defRPr sz="933"/>
            </a:lvl2pPr>
            <a:lvl3pPr>
              <a:defRPr sz="733"/>
            </a:lvl3pPr>
            <a:lvl4pPr>
              <a:defRPr sz="733"/>
            </a:lvl4pPr>
            <a:lvl5pPr>
              <a:defRPr sz="733"/>
            </a:lvl5pPr>
            <a:lvl6pPr>
              <a:defRPr sz="733"/>
            </a:lvl6pPr>
            <a:lvl7pPr>
              <a:defRPr sz="733"/>
            </a:lvl7pPr>
            <a:lvl8pPr>
              <a:defRPr sz="733"/>
            </a:lvl8pPr>
            <a:lvl9pPr>
              <a:defRPr sz="733"/>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2158605" y="4229102"/>
            <a:ext cx="1841897" cy="19922727"/>
          </a:xfrm>
        </p:spPr>
        <p:txBody>
          <a:bodyPr/>
          <a:lstStyle>
            <a:lvl1pPr>
              <a:defRPr sz="1067"/>
            </a:lvl1pPr>
            <a:lvl2pPr>
              <a:defRPr sz="933"/>
            </a:lvl2pPr>
            <a:lvl3pPr>
              <a:defRPr sz="733"/>
            </a:lvl3pPr>
            <a:lvl4pPr>
              <a:defRPr sz="733"/>
            </a:lvl4pPr>
            <a:lvl5pPr>
              <a:defRPr sz="733"/>
            </a:lvl5pPr>
            <a:lvl6pPr>
              <a:defRPr sz="733"/>
            </a:lvl6pPr>
            <a:lvl7pPr>
              <a:defRPr sz="733"/>
            </a:lvl7pPr>
            <a:lvl8pPr>
              <a:defRPr sz="733"/>
            </a:lvl8pPr>
            <a:lvl9pPr>
              <a:defRPr sz="733"/>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71291472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22723" y="988218"/>
            <a:ext cx="14813757" cy="41148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822725" y="5526885"/>
            <a:ext cx="7272338" cy="2302668"/>
          </a:xfrm>
        </p:spPr>
        <p:txBody>
          <a:bodyPr anchor="b"/>
          <a:lstStyle>
            <a:lvl1pPr marL="0" indent="0">
              <a:buNone/>
              <a:defRPr sz="933" b="1"/>
            </a:lvl1pPr>
            <a:lvl2pPr marL="174129" indent="0">
              <a:buNone/>
              <a:defRPr sz="733" b="1"/>
            </a:lvl2pPr>
            <a:lvl3pPr marL="348261" indent="0">
              <a:buNone/>
              <a:defRPr sz="733" b="1"/>
            </a:lvl3pPr>
            <a:lvl4pPr marL="522390" indent="0">
              <a:buNone/>
              <a:defRPr sz="533" b="1"/>
            </a:lvl4pPr>
            <a:lvl5pPr marL="696521" indent="0">
              <a:buNone/>
              <a:defRPr sz="533" b="1"/>
            </a:lvl5pPr>
            <a:lvl6pPr marL="870651" indent="0">
              <a:buNone/>
              <a:defRPr sz="533" b="1"/>
            </a:lvl6pPr>
            <a:lvl7pPr marL="1044781" indent="0">
              <a:buNone/>
              <a:defRPr sz="533" b="1"/>
            </a:lvl7pPr>
            <a:lvl8pPr marL="1218911" indent="0">
              <a:buNone/>
              <a:defRPr sz="533" b="1"/>
            </a:lvl8pPr>
            <a:lvl9pPr marL="1393042" indent="0">
              <a:buNone/>
              <a:defRPr sz="533" b="1"/>
            </a:lvl9pPr>
          </a:lstStyle>
          <a:p>
            <a:pPr lvl="0"/>
            <a:r>
              <a:rPr lang="en-US"/>
              <a:t>Click to edit Master text styles</a:t>
            </a:r>
          </a:p>
        </p:txBody>
      </p:sp>
      <p:sp>
        <p:nvSpPr>
          <p:cNvPr id="4" name="Content Placeholder 3"/>
          <p:cNvSpPr>
            <a:spLocks noGrp="1"/>
          </p:cNvSpPr>
          <p:nvPr>
            <p:ph sz="half" idx="2"/>
          </p:nvPr>
        </p:nvSpPr>
        <p:spPr>
          <a:xfrm>
            <a:off x="822725" y="7829561"/>
            <a:ext cx="7272338" cy="14224400"/>
          </a:xfrm>
        </p:spPr>
        <p:txBody>
          <a:bodyPr/>
          <a:lstStyle>
            <a:lvl1pPr>
              <a:defRPr sz="933"/>
            </a:lvl1pPr>
            <a:lvl2pPr>
              <a:defRPr sz="733"/>
            </a:lvl2pPr>
            <a:lvl3pPr>
              <a:defRPr sz="733"/>
            </a:lvl3pPr>
            <a:lvl4pPr>
              <a:defRPr sz="533"/>
            </a:lvl4pPr>
            <a:lvl5pPr>
              <a:defRPr sz="533"/>
            </a:lvl5pPr>
            <a:lvl6pPr>
              <a:defRPr sz="533"/>
            </a:lvl6pPr>
            <a:lvl7pPr>
              <a:defRPr sz="533"/>
            </a:lvl7pPr>
            <a:lvl8pPr>
              <a:defRPr sz="533"/>
            </a:lvl8pPr>
            <a:lvl9pPr>
              <a:defRPr sz="533"/>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8361168" y="5526885"/>
            <a:ext cx="7275313" cy="2302668"/>
          </a:xfrm>
        </p:spPr>
        <p:txBody>
          <a:bodyPr anchor="b"/>
          <a:lstStyle>
            <a:lvl1pPr marL="0" indent="0">
              <a:buNone/>
              <a:defRPr sz="933" b="1"/>
            </a:lvl1pPr>
            <a:lvl2pPr marL="174129" indent="0">
              <a:buNone/>
              <a:defRPr sz="733" b="1"/>
            </a:lvl2pPr>
            <a:lvl3pPr marL="348261" indent="0">
              <a:buNone/>
              <a:defRPr sz="733" b="1"/>
            </a:lvl3pPr>
            <a:lvl4pPr marL="522390" indent="0">
              <a:buNone/>
              <a:defRPr sz="533" b="1"/>
            </a:lvl4pPr>
            <a:lvl5pPr marL="696521" indent="0">
              <a:buNone/>
              <a:defRPr sz="533" b="1"/>
            </a:lvl5pPr>
            <a:lvl6pPr marL="870651" indent="0">
              <a:buNone/>
              <a:defRPr sz="533" b="1"/>
            </a:lvl6pPr>
            <a:lvl7pPr marL="1044781" indent="0">
              <a:buNone/>
              <a:defRPr sz="533" b="1"/>
            </a:lvl7pPr>
            <a:lvl8pPr marL="1218911" indent="0">
              <a:buNone/>
              <a:defRPr sz="533" b="1"/>
            </a:lvl8pPr>
            <a:lvl9pPr marL="1393042" indent="0">
              <a:buNone/>
              <a:defRPr sz="533" b="1"/>
            </a:lvl9pPr>
          </a:lstStyle>
          <a:p>
            <a:pPr lvl="0"/>
            <a:r>
              <a:rPr lang="en-US"/>
              <a:t>Click to edit Master text styles</a:t>
            </a:r>
          </a:p>
        </p:txBody>
      </p:sp>
      <p:sp>
        <p:nvSpPr>
          <p:cNvPr id="6" name="Content Placeholder 5"/>
          <p:cNvSpPr>
            <a:spLocks noGrp="1"/>
          </p:cNvSpPr>
          <p:nvPr>
            <p:ph sz="quarter" idx="4"/>
          </p:nvPr>
        </p:nvSpPr>
        <p:spPr>
          <a:xfrm>
            <a:off x="8361168" y="7829561"/>
            <a:ext cx="7275313" cy="14224400"/>
          </a:xfrm>
        </p:spPr>
        <p:txBody>
          <a:bodyPr/>
          <a:lstStyle>
            <a:lvl1pPr>
              <a:defRPr sz="933"/>
            </a:lvl1pPr>
            <a:lvl2pPr>
              <a:defRPr sz="733"/>
            </a:lvl2pPr>
            <a:lvl3pPr>
              <a:defRPr sz="733"/>
            </a:lvl3pPr>
            <a:lvl4pPr>
              <a:defRPr sz="533"/>
            </a:lvl4pPr>
            <a:lvl5pPr>
              <a:defRPr sz="533"/>
            </a:lvl5pPr>
            <a:lvl6pPr>
              <a:defRPr sz="533"/>
            </a:lvl6pPr>
            <a:lvl7pPr>
              <a:defRPr sz="533"/>
            </a:lvl7pPr>
            <a:lvl8pPr>
              <a:defRPr sz="533"/>
            </a:lvl8pPr>
            <a:lvl9pPr>
              <a:defRPr sz="533"/>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1465164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13141230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03338740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22727" y="983464"/>
            <a:ext cx="5414963" cy="4182668"/>
          </a:xfrm>
        </p:spPr>
        <p:txBody>
          <a:bodyPr anchor="b"/>
          <a:lstStyle>
            <a:lvl1pPr algn="l">
              <a:defRPr sz="733" b="1"/>
            </a:lvl1pPr>
          </a:lstStyle>
          <a:p>
            <a:r>
              <a:rPr lang="en-US"/>
              <a:t>Click to edit Master title style</a:t>
            </a:r>
          </a:p>
        </p:txBody>
      </p:sp>
      <p:sp>
        <p:nvSpPr>
          <p:cNvPr id="3" name="Content Placeholder 2"/>
          <p:cNvSpPr>
            <a:spLocks noGrp="1"/>
          </p:cNvSpPr>
          <p:nvPr>
            <p:ph idx="1"/>
          </p:nvPr>
        </p:nvSpPr>
        <p:spPr>
          <a:xfrm>
            <a:off x="6435329" y="983459"/>
            <a:ext cx="9201150" cy="21070491"/>
          </a:xfrm>
        </p:spPr>
        <p:txBody>
          <a:bodyPr/>
          <a:lstStyle>
            <a:lvl1pPr>
              <a:defRPr sz="1267"/>
            </a:lvl1pPr>
            <a:lvl2pPr>
              <a:defRPr sz="1067"/>
            </a:lvl2pPr>
            <a:lvl3pPr>
              <a:defRPr sz="933"/>
            </a:lvl3pPr>
            <a:lvl4pPr>
              <a:defRPr sz="733"/>
            </a:lvl4pPr>
            <a:lvl5pPr>
              <a:defRPr sz="733"/>
            </a:lvl5pPr>
            <a:lvl6pPr>
              <a:defRPr sz="733"/>
            </a:lvl6pPr>
            <a:lvl7pPr>
              <a:defRPr sz="733"/>
            </a:lvl7pPr>
            <a:lvl8pPr>
              <a:defRPr sz="733"/>
            </a:lvl8pPr>
            <a:lvl9pPr>
              <a:defRPr sz="733"/>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22727" y="5166133"/>
            <a:ext cx="5414963" cy="16887827"/>
          </a:xfrm>
        </p:spPr>
        <p:txBody>
          <a:bodyPr/>
          <a:lstStyle>
            <a:lvl1pPr marL="0" indent="0">
              <a:buNone/>
              <a:defRPr sz="533"/>
            </a:lvl1pPr>
            <a:lvl2pPr marL="174129" indent="0">
              <a:buNone/>
              <a:defRPr sz="533"/>
            </a:lvl2pPr>
            <a:lvl3pPr marL="348261" indent="0">
              <a:buNone/>
              <a:defRPr sz="333"/>
            </a:lvl3pPr>
            <a:lvl4pPr marL="522390" indent="0">
              <a:buNone/>
              <a:defRPr sz="333"/>
            </a:lvl4pPr>
            <a:lvl5pPr marL="696521" indent="0">
              <a:buNone/>
              <a:defRPr sz="333"/>
            </a:lvl5pPr>
            <a:lvl6pPr marL="870651" indent="0">
              <a:buNone/>
              <a:defRPr sz="333"/>
            </a:lvl6pPr>
            <a:lvl7pPr marL="1044781" indent="0">
              <a:buNone/>
              <a:defRPr sz="333"/>
            </a:lvl7pPr>
            <a:lvl8pPr marL="1218911" indent="0">
              <a:buNone/>
              <a:defRPr sz="333"/>
            </a:lvl8pPr>
            <a:lvl9pPr marL="1393042" indent="0">
              <a:buNone/>
              <a:defRPr sz="333"/>
            </a:lvl9pPr>
          </a:lstStyle>
          <a:p>
            <a:pPr lvl="0"/>
            <a:r>
              <a:rPr lang="en-US"/>
              <a:t>Click to edit Master text styles</a:t>
            </a:r>
          </a:p>
        </p:txBody>
      </p:sp>
    </p:spTree>
    <p:extLst>
      <p:ext uri="{BB962C8B-B14F-4D97-AF65-F5344CB8AC3E}">
        <p14:creationId xmlns:p14="http://schemas.microsoft.com/office/powerpoint/2010/main" val="14418625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226000" y="17281926"/>
            <a:ext cx="9875639" cy="2040732"/>
          </a:xfrm>
        </p:spPr>
        <p:txBody>
          <a:bodyPr anchor="b"/>
          <a:lstStyle>
            <a:lvl1pPr algn="l">
              <a:defRPr sz="733" b="1"/>
            </a:lvl1pPr>
          </a:lstStyle>
          <a:p>
            <a:r>
              <a:rPr lang="en-US"/>
              <a:t>Click to edit Master title style</a:t>
            </a:r>
          </a:p>
        </p:txBody>
      </p:sp>
      <p:sp>
        <p:nvSpPr>
          <p:cNvPr id="3" name="Picture Placeholder 2"/>
          <p:cNvSpPr>
            <a:spLocks noGrp="1"/>
          </p:cNvSpPr>
          <p:nvPr>
            <p:ph type="pic" idx="1"/>
          </p:nvPr>
        </p:nvSpPr>
        <p:spPr>
          <a:xfrm>
            <a:off x="3226000" y="2206240"/>
            <a:ext cx="9875639" cy="14812568"/>
          </a:xfrm>
        </p:spPr>
        <p:txBody>
          <a:bodyPr/>
          <a:lstStyle>
            <a:lvl1pPr marL="0" indent="0">
              <a:buNone/>
              <a:defRPr sz="1267"/>
            </a:lvl1pPr>
            <a:lvl2pPr marL="174129" indent="0">
              <a:buNone/>
              <a:defRPr sz="1067"/>
            </a:lvl2pPr>
            <a:lvl3pPr marL="348261" indent="0">
              <a:buNone/>
              <a:defRPr sz="933"/>
            </a:lvl3pPr>
            <a:lvl4pPr marL="522390" indent="0">
              <a:buNone/>
              <a:defRPr sz="733"/>
            </a:lvl4pPr>
            <a:lvl5pPr marL="696521" indent="0">
              <a:buNone/>
              <a:defRPr sz="733"/>
            </a:lvl5pPr>
            <a:lvl6pPr marL="870651" indent="0">
              <a:buNone/>
              <a:defRPr sz="733"/>
            </a:lvl6pPr>
            <a:lvl7pPr marL="1044781" indent="0">
              <a:buNone/>
              <a:defRPr sz="733"/>
            </a:lvl7pPr>
            <a:lvl8pPr marL="1218911" indent="0">
              <a:buNone/>
              <a:defRPr sz="733"/>
            </a:lvl8pPr>
            <a:lvl9pPr marL="1393042" indent="0">
              <a:buNone/>
              <a:defRPr sz="733"/>
            </a:lvl9pPr>
          </a:lstStyle>
          <a:p>
            <a:pPr lvl="0"/>
            <a:endParaRPr lang="en-US" noProof="0"/>
          </a:p>
        </p:txBody>
      </p:sp>
      <p:sp>
        <p:nvSpPr>
          <p:cNvPr id="4" name="Text Placeholder 3"/>
          <p:cNvSpPr>
            <a:spLocks noGrp="1"/>
          </p:cNvSpPr>
          <p:nvPr>
            <p:ph type="body" sz="half" idx="2"/>
          </p:nvPr>
        </p:nvSpPr>
        <p:spPr>
          <a:xfrm>
            <a:off x="3226000" y="19322658"/>
            <a:ext cx="9875639" cy="2896791"/>
          </a:xfrm>
        </p:spPr>
        <p:txBody>
          <a:bodyPr/>
          <a:lstStyle>
            <a:lvl1pPr marL="0" indent="0">
              <a:buNone/>
              <a:defRPr sz="533"/>
            </a:lvl1pPr>
            <a:lvl2pPr marL="174129" indent="0">
              <a:buNone/>
              <a:defRPr sz="533"/>
            </a:lvl2pPr>
            <a:lvl3pPr marL="348261" indent="0">
              <a:buNone/>
              <a:defRPr sz="333"/>
            </a:lvl3pPr>
            <a:lvl4pPr marL="522390" indent="0">
              <a:buNone/>
              <a:defRPr sz="333"/>
            </a:lvl4pPr>
            <a:lvl5pPr marL="696521" indent="0">
              <a:buNone/>
              <a:defRPr sz="333"/>
            </a:lvl5pPr>
            <a:lvl6pPr marL="870651" indent="0">
              <a:buNone/>
              <a:defRPr sz="333"/>
            </a:lvl6pPr>
            <a:lvl7pPr marL="1044781" indent="0">
              <a:buNone/>
              <a:defRPr sz="333"/>
            </a:lvl7pPr>
            <a:lvl8pPr marL="1218911" indent="0">
              <a:buNone/>
              <a:defRPr sz="333"/>
            </a:lvl8pPr>
            <a:lvl9pPr marL="1393042" indent="0">
              <a:buNone/>
              <a:defRPr sz="333"/>
            </a:lvl9pPr>
          </a:lstStyle>
          <a:p>
            <a:pPr lvl="0"/>
            <a:r>
              <a:rPr lang="en-US"/>
              <a:t>Click to edit Master text styles</a:t>
            </a:r>
          </a:p>
        </p:txBody>
      </p:sp>
    </p:spTree>
    <p:extLst>
      <p:ext uri="{BB962C8B-B14F-4D97-AF65-F5344CB8AC3E}">
        <p14:creationId xmlns:p14="http://schemas.microsoft.com/office/powerpoint/2010/main" val="11783378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36"/>
          <p:cNvSpPr>
            <a:spLocks noChangeArrowheads="1"/>
          </p:cNvSpPr>
          <p:nvPr/>
        </p:nvSpPr>
        <p:spPr bwMode="auto">
          <a:xfrm>
            <a:off x="0" y="0"/>
            <a:ext cx="16459200" cy="3600450"/>
          </a:xfrm>
          <a:prstGeom prst="rect">
            <a:avLst/>
          </a:prstGeom>
          <a:solidFill>
            <a:srgbClr val="142B46"/>
          </a:solidFill>
          <a:ln w="9525">
            <a:solidFill>
              <a:schemeClr val="tx1"/>
            </a:solidFill>
            <a:miter lim="800000"/>
            <a:headEnd/>
            <a:tailEnd/>
          </a:ln>
        </p:spPr>
        <p:txBody>
          <a:bodyPr wrap="none" lIns="34825" tIns="17411" rIns="34825" bIns="17411" anchor="ctr"/>
          <a:lstStyle>
            <a:lvl1pPr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eaLnBrk="1" hangingPunct="1">
              <a:defRPr/>
            </a:pPr>
            <a:endParaRPr lang="en-US" altLang="en-US" sz="1067">
              <a:solidFill>
                <a:srgbClr val="000000"/>
              </a:solidFill>
            </a:endParaRPr>
          </a:p>
        </p:txBody>
      </p:sp>
      <p:sp>
        <p:nvSpPr>
          <p:cNvPr id="1027" name="Rectangle 33"/>
          <p:cNvSpPr>
            <a:spLocks noChangeArrowheads="1"/>
          </p:cNvSpPr>
          <p:nvPr/>
        </p:nvSpPr>
        <p:spPr bwMode="auto">
          <a:xfrm>
            <a:off x="259557" y="4229105"/>
            <a:ext cx="3740944" cy="19923920"/>
          </a:xfrm>
          <a:prstGeom prst="rect">
            <a:avLst/>
          </a:prstGeom>
          <a:solidFill>
            <a:srgbClr val="FFFFFF"/>
          </a:solidFill>
          <a:ln w="9525">
            <a:solidFill>
              <a:schemeClr val="tx1"/>
            </a:solidFill>
            <a:miter lim="800000"/>
            <a:headEnd/>
            <a:tailEnd/>
          </a:ln>
        </p:spPr>
        <p:txBody>
          <a:bodyPr wrap="none" lIns="34825" tIns="17411" rIns="34825" bIns="17411" anchor="ctr"/>
          <a:lstStyle>
            <a:lvl1pPr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eaLnBrk="1" hangingPunct="1">
              <a:defRPr/>
            </a:pPr>
            <a:endParaRPr lang="en-US" altLang="en-US" sz="1067"/>
          </a:p>
        </p:txBody>
      </p:sp>
      <p:sp>
        <p:nvSpPr>
          <p:cNvPr id="1028" name="Rectangle 9"/>
          <p:cNvSpPr>
            <a:spLocks noChangeArrowheads="1"/>
          </p:cNvSpPr>
          <p:nvPr/>
        </p:nvSpPr>
        <p:spPr bwMode="auto">
          <a:xfrm>
            <a:off x="0" y="3600450"/>
            <a:ext cx="16459200" cy="97632"/>
          </a:xfrm>
          <a:prstGeom prst="rect">
            <a:avLst/>
          </a:prstGeom>
          <a:solidFill>
            <a:srgbClr val="660000"/>
          </a:solidFill>
          <a:ln w="152400">
            <a:solidFill>
              <a:srgbClr val="FFBE1F"/>
            </a:solidFill>
            <a:miter lim="800000"/>
            <a:headEnd/>
            <a:tailEnd/>
          </a:ln>
        </p:spPr>
        <p:txBody>
          <a:bodyPr wrap="none" lIns="34825" tIns="17411" rIns="34825" bIns="17411" anchor="ctr"/>
          <a:lstStyle>
            <a:lvl1pPr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eaLnBrk="1" hangingPunct="1">
              <a:defRPr/>
            </a:pPr>
            <a:endParaRPr lang="en-US" altLang="en-US" sz="1067">
              <a:solidFill>
                <a:srgbClr val="FFEB7F"/>
              </a:solidFill>
            </a:endParaRPr>
          </a:p>
        </p:txBody>
      </p:sp>
      <p:sp>
        <p:nvSpPr>
          <p:cNvPr id="1029" name="Rectangle 15"/>
          <p:cNvSpPr>
            <a:spLocks noGrp="1" noChangeArrowheads="1"/>
          </p:cNvSpPr>
          <p:nvPr>
            <p:ph type="title"/>
          </p:nvPr>
        </p:nvSpPr>
        <p:spPr bwMode="auto">
          <a:xfrm>
            <a:off x="359569" y="954887"/>
            <a:ext cx="15722203" cy="16525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52138" tIns="26065" rIns="52138" bIns="26065" numCol="1" anchor="ctr" anchorCtr="0" compatLnSpc="1">
            <a:prstTxWarp prst="textNoShape">
              <a:avLst/>
            </a:prstTxWarp>
          </a:bodyPr>
          <a:lstStyle/>
          <a:p>
            <a:pPr lvl="0"/>
            <a:r>
              <a:rPr lang="en-US" altLang="en-US"/>
              <a:t>Click to edit Master title style</a:t>
            </a:r>
          </a:p>
        </p:txBody>
      </p:sp>
      <p:sp>
        <p:nvSpPr>
          <p:cNvPr id="1030" name="Rectangle 16"/>
          <p:cNvSpPr>
            <a:spLocks noGrp="1" noChangeArrowheads="1"/>
          </p:cNvSpPr>
          <p:nvPr>
            <p:ph type="body" idx="1"/>
          </p:nvPr>
        </p:nvSpPr>
        <p:spPr bwMode="auto">
          <a:xfrm>
            <a:off x="259557" y="4229105"/>
            <a:ext cx="3740944" cy="199239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260728" tIns="260728" rIns="260728" bIns="260728" numCol="1" anchor="t" anchorCtr="0" compatLnSpc="1">
            <a:prstTxWarp prst="textNoShape">
              <a:avLst/>
            </a:prstTxWarp>
          </a:bodyPr>
          <a:lstStyle/>
          <a:p>
            <a:pPr lvl="0"/>
            <a:r>
              <a:rPr lang="en-US" altLang="en-US"/>
              <a:t>Click to edit Master text styles</a:t>
            </a:r>
          </a:p>
          <a:p>
            <a:pPr lvl="1"/>
            <a:r>
              <a:rPr lang="en-US" altLang="en-US"/>
              <a:t>Second level</a:t>
            </a:r>
          </a:p>
        </p:txBody>
      </p:sp>
      <p:sp>
        <p:nvSpPr>
          <p:cNvPr id="1031" name="Rectangle 25"/>
          <p:cNvSpPr>
            <a:spLocks noChangeArrowheads="1"/>
          </p:cNvSpPr>
          <p:nvPr/>
        </p:nvSpPr>
        <p:spPr bwMode="auto">
          <a:xfrm>
            <a:off x="0" y="0"/>
            <a:ext cx="16459200" cy="24688800"/>
          </a:xfrm>
          <a:prstGeom prst="rect">
            <a:avLst/>
          </a:prstGeom>
          <a:noFill/>
          <a:ln w="3175">
            <a:solidFill>
              <a:schemeClr val="tx2"/>
            </a:solidFill>
            <a:miter lim="800000"/>
            <a:headEnd/>
            <a:tailEnd/>
          </a:ln>
          <a:extLst>
            <a:ext uri="{909E8E84-426E-40DD-AFC4-6F175D3DCCD1}">
              <a14:hiddenFill xmlns:a14="http://schemas.microsoft.com/office/drawing/2010/main">
                <a:solidFill>
                  <a:srgbClr val="FFFFFF"/>
                </a:solidFill>
              </a14:hiddenFill>
            </a:ext>
          </a:extLst>
        </p:spPr>
        <p:txBody>
          <a:bodyPr wrap="none" lIns="34825" tIns="17411" rIns="34825" bIns="17411" anchor="ctr"/>
          <a:lstStyle>
            <a:lvl1pPr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eaLnBrk="1" hangingPunct="1">
              <a:defRPr/>
            </a:pPr>
            <a:endParaRPr lang="en-US" altLang="en-US" sz="1067"/>
          </a:p>
        </p:txBody>
      </p:sp>
      <p:sp>
        <p:nvSpPr>
          <p:cNvPr id="1032" name="Rectangle 32"/>
          <p:cNvSpPr>
            <a:spLocks noChangeArrowheads="1"/>
          </p:cNvSpPr>
          <p:nvPr/>
        </p:nvSpPr>
        <p:spPr bwMode="auto">
          <a:xfrm>
            <a:off x="4308872" y="4229105"/>
            <a:ext cx="7746770" cy="6791821"/>
          </a:xfrm>
          <a:prstGeom prst="rect">
            <a:avLst/>
          </a:prstGeom>
          <a:solidFill>
            <a:srgbClr val="FFFFFF"/>
          </a:solidFill>
          <a:ln w="9525">
            <a:solidFill>
              <a:schemeClr val="tx1"/>
            </a:solidFill>
            <a:miter lim="800000"/>
            <a:headEnd/>
            <a:tailEnd/>
          </a:ln>
        </p:spPr>
        <p:txBody>
          <a:bodyPr wrap="none" lIns="34825" tIns="17411" rIns="34825" bIns="17411" anchor="ctr"/>
          <a:lstStyle>
            <a:lvl1pPr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eaLnBrk="1" hangingPunct="1">
              <a:defRPr/>
            </a:pPr>
            <a:endParaRPr lang="en-US" altLang="en-US" sz="1067"/>
          </a:p>
        </p:txBody>
      </p:sp>
      <p:sp>
        <p:nvSpPr>
          <p:cNvPr id="1034" name="Rectangle 35"/>
          <p:cNvSpPr>
            <a:spLocks noChangeArrowheads="1"/>
          </p:cNvSpPr>
          <p:nvPr/>
        </p:nvSpPr>
        <p:spPr bwMode="auto">
          <a:xfrm>
            <a:off x="12403932" y="4229105"/>
            <a:ext cx="3743325" cy="19923920"/>
          </a:xfrm>
          <a:prstGeom prst="rect">
            <a:avLst/>
          </a:prstGeom>
          <a:solidFill>
            <a:srgbClr val="FFFFFF"/>
          </a:solidFill>
          <a:ln w="9525">
            <a:solidFill>
              <a:schemeClr val="tx1"/>
            </a:solidFill>
            <a:miter lim="800000"/>
            <a:headEnd/>
            <a:tailEnd/>
          </a:ln>
        </p:spPr>
        <p:txBody>
          <a:bodyPr wrap="none" lIns="34825" tIns="17411" rIns="34825" bIns="17411" anchor="ctr"/>
          <a:lstStyle>
            <a:lvl1pPr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eaLnBrk="1" hangingPunct="1">
              <a:defRPr/>
            </a:pPr>
            <a:endParaRPr lang="en-US" altLang="en-US" sz="1067"/>
          </a:p>
        </p:txBody>
      </p:sp>
      <p:sp>
        <p:nvSpPr>
          <p:cNvPr id="11" name="Rectangle 32"/>
          <p:cNvSpPr>
            <a:spLocks noChangeArrowheads="1"/>
          </p:cNvSpPr>
          <p:nvPr userDrawn="1"/>
        </p:nvSpPr>
        <p:spPr bwMode="auto">
          <a:xfrm>
            <a:off x="4308872" y="11448052"/>
            <a:ext cx="7746770" cy="12711359"/>
          </a:xfrm>
          <a:prstGeom prst="rect">
            <a:avLst/>
          </a:prstGeom>
          <a:solidFill>
            <a:srgbClr val="FFFFFF"/>
          </a:solidFill>
          <a:ln w="9525">
            <a:solidFill>
              <a:schemeClr val="tx1"/>
            </a:solidFill>
            <a:miter lim="800000"/>
            <a:headEnd/>
            <a:tailEnd/>
          </a:ln>
        </p:spPr>
        <p:txBody>
          <a:bodyPr wrap="none" lIns="34825" tIns="17411" rIns="34825" bIns="17411" anchor="ctr"/>
          <a:lstStyle>
            <a:lvl1pPr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eaLnBrk="1" hangingPunct="1">
              <a:defRPr/>
            </a:pPr>
            <a:endParaRPr lang="en-US" altLang="en-US" sz="1067"/>
          </a:p>
        </p:txBody>
      </p:sp>
    </p:spTree>
  </p:cSld>
  <p:clrMap bg1="lt1" tx1="dk1" bg2="lt2" tx2="dk2" accent1="accent1" accent2="accent2" accent3="accent3" accent4="accent4" accent5="accent5" accent6="accent6" hlink="hlink" folHlink="folHlink"/>
  <p:sldLayoutIdLst>
    <p:sldLayoutId id="2147483652" r:id="rId1"/>
    <p:sldLayoutId id="2147483653" r:id="rId2"/>
    <p:sldLayoutId id="2147483654" r:id="rId3"/>
    <p:sldLayoutId id="2147483655" r:id="rId4"/>
    <p:sldLayoutId id="2147483656" r:id="rId5"/>
    <p:sldLayoutId id="2147483657" r:id="rId6"/>
    <p:sldLayoutId id="2147483658" r:id="rId7"/>
    <p:sldLayoutId id="2147483659" r:id="rId8"/>
    <p:sldLayoutId id="2147483660" r:id="rId9"/>
    <p:sldLayoutId id="2147483661" r:id="rId10"/>
    <p:sldLayoutId id="2147483662" r:id="rId11"/>
  </p:sldLayoutIdLst>
  <p:txStyles>
    <p:titleStyle>
      <a:lvl1pPr algn="ctr" rtl="0" eaLnBrk="0" fontAlgn="base" hangingPunct="0">
        <a:spcBef>
          <a:spcPct val="0"/>
        </a:spcBef>
        <a:spcAft>
          <a:spcPct val="0"/>
        </a:spcAft>
        <a:defRPr sz="3267">
          <a:solidFill>
            <a:srgbClr val="FFFFFF"/>
          </a:solidFill>
          <a:latin typeface="+mj-lt"/>
          <a:ea typeface="MS PGothic" pitchFamily="34" charset="-128"/>
          <a:cs typeface="MS PGothic" charset="0"/>
        </a:defRPr>
      </a:lvl1pPr>
      <a:lvl2pPr algn="ctr" rtl="0" eaLnBrk="0" fontAlgn="base" hangingPunct="0">
        <a:spcBef>
          <a:spcPct val="0"/>
        </a:spcBef>
        <a:spcAft>
          <a:spcPct val="0"/>
        </a:spcAft>
        <a:defRPr sz="3267">
          <a:solidFill>
            <a:srgbClr val="FFFFFF"/>
          </a:solidFill>
          <a:latin typeface="Arial Black" pitchFamily="34" charset="0"/>
          <a:ea typeface="MS PGothic" pitchFamily="34" charset="-128"/>
          <a:cs typeface="MS PGothic" charset="0"/>
        </a:defRPr>
      </a:lvl2pPr>
      <a:lvl3pPr algn="ctr" rtl="0" eaLnBrk="0" fontAlgn="base" hangingPunct="0">
        <a:spcBef>
          <a:spcPct val="0"/>
        </a:spcBef>
        <a:spcAft>
          <a:spcPct val="0"/>
        </a:spcAft>
        <a:defRPr sz="3267">
          <a:solidFill>
            <a:srgbClr val="FFFFFF"/>
          </a:solidFill>
          <a:latin typeface="Arial Black" pitchFamily="34" charset="0"/>
          <a:ea typeface="MS PGothic" pitchFamily="34" charset="-128"/>
          <a:cs typeface="MS PGothic" charset="0"/>
        </a:defRPr>
      </a:lvl3pPr>
      <a:lvl4pPr algn="ctr" rtl="0" eaLnBrk="0" fontAlgn="base" hangingPunct="0">
        <a:spcBef>
          <a:spcPct val="0"/>
        </a:spcBef>
        <a:spcAft>
          <a:spcPct val="0"/>
        </a:spcAft>
        <a:defRPr sz="3267">
          <a:solidFill>
            <a:srgbClr val="FFFFFF"/>
          </a:solidFill>
          <a:latin typeface="Arial Black" pitchFamily="34" charset="0"/>
          <a:ea typeface="MS PGothic" pitchFamily="34" charset="-128"/>
          <a:cs typeface="MS PGothic" charset="0"/>
        </a:defRPr>
      </a:lvl4pPr>
      <a:lvl5pPr algn="ctr" rtl="0" eaLnBrk="0" fontAlgn="base" hangingPunct="0">
        <a:spcBef>
          <a:spcPct val="0"/>
        </a:spcBef>
        <a:spcAft>
          <a:spcPct val="0"/>
        </a:spcAft>
        <a:defRPr sz="3267">
          <a:solidFill>
            <a:srgbClr val="FFFFFF"/>
          </a:solidFill>
          <a:latin typeface="Arial Black" pitchFamily="34" charset="0"/>
          <a:ea typeface="MS PGothic" pitchFamily="34" charset="-128"/>
          <a:cs typeface="MS PGothic" charset="0"/>
        </a:defRPr>
      </a:lvl5pPr>
      <a:lvl6pPr marL="174129" algn="ctr" rtl="0" fontAlgn="base">
        <a:spcBef>
          <a:spcPct val="0"/>
        </a:spcBef>
        <a:spcAft>
          <a:spcPct val="0"/>
        </a:spcAft>
        <a:defRPr sz="3267">
          <a:solidFill>
            <a:srgbClr val="FFFFFF"/>
          </a:solidFill>
          <a:latin typeface="Arial Black" pitchFamily="34" charset="0"/>
        </a:defRPr>
      </a:lvl6pPr>
      <a:lvl7pPr marL="348261" algn="ctr" rtl="0" fontAlgn="base">
        <a:spcBef>
          <a:spcPct val="0"/>
        </a:spcBef>
        <a:spcAft>
          <a:spcPct val="0"/>
        </a:spcAft>
        <a:defRPr sz="3267">
          <a:solidFill>
            <a:srgbClr val="FFFFFF"/>
          </a:solidFill>
          <a:latin typeface="Arial Black" pitchFamily="34" charset="0"/>
        </a:defRPr>
      </a:lvl7pPr>
      <a:lvl8pPr marL="522390" algn="ctr" rtl="0" fontAlgn="base">
        <a:spcBef>
          <a:spcPct val="0"/>
        </a:spcBef>
        <a:spcAft>
          <a:spcPct val="0"/>
        </a:spcAft>
        <a:defRPr sz="3267">
          <a:solidFill>
            <a:srgbClr val="FFFFFF"/>
          </a:solidFill>
          <a:latin typeface="Arial Black" pitchFamily="34" charset="0"/>
        </a:defRPr>
      </a:lvl8pPr>
      <a:lvl9pPr marL="696521" algn="ctr" rtl="0" fontAlgn="base">
        <a:spcBef>
          <a:spcPct val="0"/>
        </a:spcBef>
        <a:spcAft>
          <a:spcPct val="0"/>
        </a:spcAft>
        <a:defRPr sz="3267">
          <a:solidFill>
            <a:srgbClr val="FFFFFF"/>
          </a:solidFill>
          <a:latin typeface="Arial Black" pitchFamily="34" charset="0"/>
        </a:defRPr>
      </a:lvl9pPr>
    </p:titleStyle>
    <p:bodyStyle>
      <a:lvl1pPr marL="130184" indent="-130184" algn="l" rtl="0" eaLnBrk="0" fontAlgn="base" hangingPunct="0">
        <a:spcBef>
          <a:spcPct val="20000"/>
        </a:spcBef>
        <a:spcAft>
          <a:spcPct val="0"/>
        </a:spcAft>
        <a:buChar char="•"/>
        <a:defRPr sz="1067">
          <a:solidFill>
            <a:schemeClr val="tx1"/>
          </a:solidFill>
          <a:latin typeface="+mn-lt"/>
          <a:ea typeface="MS PGothic" pitchFamily="34" charset="-128"/>
          <a:cs typeface="MS PGothic" charset="0"/>
        </a:defRPr>
      </a:lvl1pPr>
      <a:lvl2pPr marL="281534" indent="-106899" algn="l" rtl="0" eaLnBrk="0" fontAlgn="base" hangingPunct="0">
        <a:spcBef>
          <a:spcPct val="20000"/>
        </a:spcBef>
        <a:spcAft>
          <a:spcPct val="0"/>
        </a:spcAft>
        <a:buChar char="–"/>
        <a:defRPr sz="1067">
          <a:solidFill>
            <a:schemeClr val="tx1"/>
          </a:solidFill>
          <a:latin typeface="+mn-lt"/>
          <a:ea typeface="MS PGothic" pitchFamily="34" charset="-128"/>
          <a:cs typeface="MS PGothic" charset="0"/>
        </a:defRPr>
      </a:lvl2pPr>
      <a:lvl3pPr marL="435002" indent="-86789" algn="l" rtl="0" eaLnBrk="0" fontAlgn="base" hangingPunct="0">
        <a:spcBef>
          <a:spcPct val="20000"/>
        </a:spcBef>
        <a:spcAft>
          <a:spcPct val="0"/>
        </a:spcAft>
        <a:buChar char="•"/>
        <a:defRPr sz="933">
          <a:solidFill>
            <a:schemeClr val="tx1"/>
          </a:solidFill>
          <a:latin typeface="+mn-lt"/>
          <a:ea typeface="MS PGothic" pitchFamily="34" charset="-128"/>
          <a:cs typeface="MS PGothic" charset="0"/>
        </a:defRPr>
      </a:lvl3pPr>
      <a:lvl4pPr marL="608580" indent="-86789" algn="l" rtl="0" eaLnBrk="0" fontAlgn="base" hangingPunct="0">
        <a:spcBef>
          <a:spcPct val="20000"/>
        </a:spcBef>
        <a:spcAft>
          <a:spcPct val="0"/>
        </a:spcAft>
        <a:buChar char="–"/>
        <a:defRPr sz="733">
          <a:solidFill>
            <a:schemeClr val="tx1"/>
          </a:solidFill>
          <a:latin typeface="+mn-lt"/>
          <a:ea typeface="MS PGothic" pitchFamily="34" charset="-128"/>
          <a:cs typeface="MS PGothic" charset="0"/>
        </a:defRPr>
      </a:lvl4pPr>
      <a:lvl5pPr marL="783216" indent="-86789" algn="l" rtl="0" eaLnBrk="0" fontAlgn="base" hangingPunct="0">
        <a:spcBef>
          <a:spcPct val="20000"/>
        </a:spcBef>
        <a:spcAft>
          <a:spcPct val="0"/>
        </a:spcAft>
        <a:buChar char="»"/>
        <a:defRPr sz="733">
          <a:solidFill>
            <a:schemeClr val="tx1"/>
          </a:solidFill>
          <a:latin typeface="+mn-lt"/>
          <a:ea typeface="MS PGothic" pitchFamily="34" charset="-128"/>
          <a:cs typeface="MS PGothic" charset="0"/>
        </a:defRPr>
      </a:lvl5pPr>
      <a:lvl6pPr marL="957716" indent="-87066" algn="l" rtl="0" fontAlgn="base">
        <a:spcBef>
          <a:spcPct val="20000"/>
        </a:spcBef>
        <a:spcAft>
          <a:spcPct val="0"/>
        </a:spcAft>
        <a:buChar char="»"/>
        <a:defRPr sz="733">
          <a:solidFill>
            <a:schemeClr val="tx1"/>
          </a:solidFill>
          <a:latin typeface="+mn-lt"/>
        </a:defRPr>
      </a:lvl6pPr>
      <a:lvl7pPr marL="1131847" indent="-87066" algn="l" rtl="0" fontAlgn="base">
        <a:spcBef>
          <a:spcPct val="20000"/>
        </a:spcBef>
        <a:spcAft>
          <a:spcPct val="0"/>
        </a:spcAft>
        <a:buChar char="»"/>
        <a:defRPr sz="733">
          <a:solidFill>
            <a:schemeClr val="tx1"/>
          </a:solidFill>
          <a:latin typeface="+mn-lt"/>
        </a:defRPr>
      </a:lvl7pPr>
      <a:lvl8pPr marL="1305976" indent="-87066" algn="l" rtl="0" fontAlgn="base">
        <a:spcBef>
          <a:spcPct val="20000"/>
        </a:spcBef>
        <a:spcAft>
          <a:spcPct val="0"/>
        </a:spcAft>
        <a:buChar char="»"/>
        <a:defRPr sz="733">
          <a:solidFill>
            <a:schemeClr val="tx1"/>
          </a:solidFill>
          <a:latin typeface="+mn-lt"/>
        </a:defRPr>
      </a:lvl8pPr>
      <a:lvl9pPr marL="1480107" indent="-87066" algn="l" rtl="0" fontAlgn="base">
        <a:spcBef>
          <a:spcPct val="20000"/>
        </a:spcBef>
        <a:spcAft>
          <a:spcPct val="0"/>
        </a:spcAft>
        <a:buChar char="»"/>
        <a:defRPr sz="733">
          <a:solidFill>
            <a:schemeClr val="tx1"/>
          </a:solidFill>
          <a:latin typeface="+mn-lt"/>
        </a:defRPr>
      </a:lvl9pPr>
    </p:bodyStyle>
    <p:otherStyle>
      <a:defPPr>
        <a:defRPr lang="en-US"/>
      </a:defPPr>
      <a:lvl1pPr marL="0" algn="l" defTabSz="348261" rtl="0" eaLnBrk="1" latinLnBrk="0" hangingPunct="1">
        <a:defRPr sz="733" kern="1200">
          <a:solidFill>
            <a:schemeClr val="tx1"/>
          </a:solidFill>
          <a:latin typeface="+mn-lt"/>
          <a:ea typeface="+mn-ea"/>
          <a:cs typeface="+mn-cs"/>
        </a:defRPr>
      </a:lvl1pPr>
      <a:lvl2pPr marL="174129" algn="l" defTabSz="348261" rtl="0" eaLnBrk="1" latinLnBrk="0" hangingPunct="1">
        <a:defRPr sz="733" kern="1200">
          <a:solidFill>
            <a:schemeClr val="tx1"/>
          </a:solidFill>
          <a:latin typeface="+mn-lt"/>
          <a:ea typeface="+mn-ea"/>
          <a:cs typeface="+mn-cs"/>
        </a:defRPr>
      </a:lvl2pPr>
      <a:lvl3pPr marL="348261" algn="l" defTabSz="348261" rtl="0" eaLnBrk="1" latinLnBrk="0" hangingPunct="1">
        <a:defRPr sz="733" kern="1200">
          <a:solidFill>
            <a:schemeClr val="tx1"/>
          </a:solidFill>
          <a:latin typeface="+mn-lt"/>
          <a:ea typeface="+mn-ea"/>
          <a:cs typeface="+mn-cs"/>
        </a:defRPr>
      </a:lvl3pPr>
      <a:lvl4pPr marL="522390" algn="l" defTabSz="348261" rtl="0" eaLnBrk="1" latinLnBrk="0" hangingPunct="1">
        <a:defRPr sz="733" kern="1200">
          <a:solidFill>
            <a:schemeClr val="tx1"/>
          </a:solidFill>
          <a:latin typeface="+mn-lt"/>
          <a:ea typeface="+mn-ea"/>
          <a:cs typeface="+mn-cs"/>
        </a:defRPr>
      </a:lvl4pPr>
      <a:lvl5pPr marL="696521" algn="l" defTabSz="348261" rtl="0" eaLnBrk="1" latinLnBrk="0" hangingPunct="1">
        <a:defRPr sz="733" kern="1200">
          <a:solidFill>
            <a:schemeClr val="tx1"/>
          </a:solidFill>
          <a:latin typeface="+mn-lt"/>
          <a:ea typeface="+mn-ea"/>
          <a:cs typeface="+mn-cs"/>
        </a:defRPr>
      </a:lvl5pPr>
      <a:lvl6pPr marL="870651" algn="l" defTabSz="348261" rtl="0" eaLnBrk="1" latinLnBrk="0" hangingPunct="1">
        <a:defRPr sz="733" kern="1200">
          <a:solidFill>
            <a:schemeClr val="tx1"/>
          </a:solidFill>
          <a:latin typeface="+mn-lt"/>
          <a:ea typeface="+mn-ea"/>
          <a:cs typeface="+mn-cs"/>
        </a:defRPr>
      </a:lvl6pPr>
      <a:lvl7pPr marL="1044781" algn="l" defTabSz="348261" rtl="0" eaLnBrk="1" latinLnBrk="0" hangingPunct="1">
        <a:defRPr sz="733" kern="1200">
          <a:solidFill>
            <a:schemeClr val="tx1"/>
          </a:solidFill>
          <a:latin typeface="+mn-lt"/>
          <a:ea typeface="+mn-ea"/>
          <a:cs typeface="+mn-cs"/>
        </a:defRPr>
      </a:lvl7pPr>
      <a:lvl8pPr marL="1218911" algn="l" defTabSz="348261" rtl="0" eaLnBrk="1" latinLnBrk="0" hangingPunct="1">
        <a:defRPr sz="733" kern="1200">
          <a:solidFill>
            <a:schemeClr val="tx1"/>
          </a:solidFill>
          <a:latin typeface="+mn-lt"/>
          <a:ea typeface="+mn-ea"/>
          <a:cs typeface="+mn-cs"/>
        </a:defRPr>
      </a:lvl8pPr>
      <a:lvl9pPr marL="1393042" algn="l" defTabSz="348261" rtl="0" eaLnBrk="1" latinLnBrk="0" hangingPunct="1">
        <a:defRPr sz="733"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ChangeArrowheads="1"/>
          </p:cNvSpPr>
          <p:nvPr/>
        </p:nvSpPr>
        <p:spPr bwMode="auto">
          <a:xfrm>
            <a:off x="0" y="0"/>
            <a:ext cx="16459200" cy="3600450"/>
          </a:xfrm>
          <a:prstGeom prst="rect">
            <a:avLst/>
          </a:prstGeom>
          <a:solidFill>
            <a:schemeClr val="accent1"/>
          </a:solidFill>
          <a:ln w="9525">
            <a:solidFill>
              <a:schemeClr val="tx1"/>
            </a:solidFill>
            <a:miter lim="800000"/>
            <a:headEnd/>
            <a:tailEnd/>
          </a:ln>
        </p:spPr>
        <p:txBody>
          <a:bodyPr wrap="none" lIns="34825" tIns="17411" rIns="34825" bIns="17411" anchor="ctr"/>
          <a:lstStyle>
            <a:lvl1pPr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eaLnBrk="1" hangingPunct="1">
              <a:defRPr/>
            </a:pPr>
            <a:endParaRPr lang="en-US" altLang="en-US" sz="1067"/>
          </a:p>
        </p:txBody>
      </p:sp>
      <p:sp>
        <p:nvSpPr>
          <p:cNvPr id="2051" name="Rectangle 3"/>
          <p:cNvSpPr>
            <a:spLocks noChangeArrowheads="1"/>
          </p:cNvSpPr>
          <p:nvPr/>
        </p:nvSpPr>
        <p:spPr bwMode="auto">
          <a:xfrm>
            <a:off x="259557" y="4229105"/>
            <a:ext cx="3740944" cy="19923920"/>
          </a:xfrm>
          <a:prstGeom prst="rect">
            <a:avLst/>
          </a:prstGeom>
          <a:solidFill>
            <a:schemeClr val="accent1"/>
          </a:solidFill>
          <a:ln w="9525">
            <a:solidFill>
              <a:schemeClr val="tx1"/>
            </a:solidFill>
            <a:miter lim="800000"/>
            <a:headEnd/>
            <a:tailEnd/>
          </a:ln>
        </p:spPr>
        <p:txBody>
          <a:bodyPr wrap="none" lIns="34825" tIns="17411" rIns="34825" bIns="17411" anchor="ctr"/>
          <a:lstStyle>
            <a:lvl1pPr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eaLnBrk="1" hangingPunct="1">
              <a:defRPr/>
            </a:pPr>
            <a:endParaRPr lang="en-US" altLang="en-US" sz="1067"/>
          </a:p>
        </p:txBody>
      </p:sp>
      <p:sp>
        <p:nvSpPr>
          <p:cNvPr id="2052" name="Rectangle 4"/>
          <p:cNvSpPr>
            <a:spLocks noChangeArrowheads="1"/>
          </p:cNvSpPr>
          <p:nvPr/>
        </p:nvSpPr>
        <p:spPr bwMode="auto">
          <a:xfrm>
            <a:off x="0" y="3600450"/>
            <a:ext cx="16459200" cy="97632"/>
          </a:xfrm>
          <a:prstGeom prst="rect">
            <a:avLst/>
          </a:prstGeom>
          <a:solidFill>
            <a:srgbClr val="660000"/>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lIns="34825" tIns="17411" rIns="34825" bIns="17411" anchor="ctr"/>
          <a:lstStyle>
            <a:lvl1pPr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eaLnBrk="1" hangingPunct="1">
              <a:defRPr/>
            </a:pPr>
            <a:endParaRPr lang="en-US" altLang="en-US" sz="1067"/>
          </a:p>
        </p:txBody>
      </p:sp>
      <p:sp>
        <p:nvSpPr>
          <p:cNvPr id="2053" name="Text Box 5"/>
          <p:cNvSpPr txBox="1">
            <a:spLocks noChangeArrowheads="1"/>
          </p:cNvSpPr>
          <p:nvPr/>
        </p:nvSpPr>
        <p:spPr bwMode="auto">
          <a:xfrm>
            <a:off x="228601" y="24333996"/>
            <a:ext cx="942975" cy="114026"/>
          </a:xfrm>
          <a:prstGeom prst="rect">
            <a:avLst/>
          </a:prstGeom>
          <a:noFill/>
          <a:ln>
            <a:noFill/>
          </a:ln>
        </p:spPr>
        <p:txBody>
          <a:bodyPr lIns="34759" tIns="17377" rIns="34759" bIns="17377">
            <a:spAutoFit/>
          </a:bodyPr>
          <a:lstStyle>
            <a:lvl1pPr eaLnBrk="0" hangingPunct="0">
              <a:defRPr sz="2900">
                <a:solidFill>
                  <a:schemeClr val="tx1"/>
                </a:solidFill>
                <a:latin typeface="Arial Narrow" charset="0"/>
                <a:ea typeface="ＭＳ Ｐゴシック" charset="0"/>
                <a:cs typeface="ＭＳ Ｐゴシック" charset="0"/>
              </a:defRPr>
            </a:lvl1pPr>
            <a:lvl2pPr marL="742950" indent="-285750" eaLnBrk="0" hangingPunct="0">
              <a:defRPr sz="2900">
                <a:solidFill>
                  <a:schemeClr val="tx1"/>
                </a:solidFill>
                <a:latin typeface="Arial Narrow" charset="0"/>
                <a:ea typeface="ＭＳ Ｐゴシック" charset="0"/>
              </a:defRPr>
            </a:lvl2pPr>
            <a:lvl3pPr marL="1143000" indent="-228600" eaLnBrk="0" hangingPunct="0">
              <a:defRPr sz="2900">
                <a:solidFill>
                  <a:schemeClr val="tx1"/>
                </a:solidFill>
                <a:latin typeface="Arial Narrow" charset="0"/>
                <a:ea typeface="ＭＳ Ｐゴシック" charset="0"/>
              </a:defRPr>
            </a:lvl3pPr>
            <a:lvl4pPr marL="1600200" indent="-228600" eaLnBrk="0" hangingPunct="0">
              <a:defRPr sz="2900">
                <a:solidFill>
                  <a:schemeClr val="tx1"/>
                </a:solidFill>
                <a:latin typeface="Arial Narrow" charset="0"/>
                <a:ea typeface="ＭＳ Ｐゴシック" charset="0"/>
              </a:defRPr>
            </a:lvl4pPr>
            <a:lvl5pPr marL="2057400" indent="-228600" eaLnBrk="0" hangingPunct="0">
              <a:defRPr sz="2900">
                <a:solidFill>
                  <a:schemeClr val="tx1"/>
                </a:solidFill>
                <a:latin typeface="Arial Narrow" charset="0"/>
                <a:ea typeface="ＭＳ Ｐゴシック" charset="0"/>
              </a:defRPr>
            </a:lvl5pPr>
            <a:lvl6pPr marL="2514600" indent="-228600" eaLnBrk="0" fontAlgn="base" hangingPunct="0">
              <a:spcBef>
                <a:spcPct val="0"/>
              </a:spcBef>
              <a:spcAft>
                <a:spcPct val="0"/>
              </a:spcAft>
              <a:defRPr sz="2900">
                <a:solidFill>
                  <a:schemeClr val="tx1"/>
                </a:solidFill>
                <a:latin typeface="Arial Narrow" charset="0"/>
                <a:ea typeface="ＭＳ Ｐゴシック" charset="0"/>
              </a:defRPr>
            </a:lvl6pPr>
            <a:lvl7pPr marL="2971800" indent="-228600" eaLnBrk="0" fontAlgn="base" hangingPunct="0">
              <a:spcBef>
                <a:spcPct val="0"/>
              </a:spcBef>
              <a:spcAft>
                <a:spcPct val="0"/>
              </a:spcAft>
              <a:defRPr sz="2900">
                <a:solidFill>
                  <a:schemeClr val="tx1"/>
                </a:solidFill>
                <a:latin typeface="Arial Narrow" charset="0"/>
                <a:ea typeface="ＭＳ Ｐゴシック" charset="0"/>
              </a:defRPr>
            </a:lvl7pPr>
            <a:lvl8pPr marL="3429000" indent="-228600" eaLnBrk="0" fontAlgn="base" hangingPunct="0">
              <a:spcBef>
                <a:spcPct val="0"/>
              </a:spcBef>
              <a:spcAft>
                <a:spcPct val="0"/>
              </a:spcAft>
              <a:defRPr sz="2900">
                <a:solidFill>
                  <a:schemeClr val="tx1"/>
                </a:solidFill>
                <a:latin typeface="Arial Narrow" charset="0"/>
                <a:ea typeface="ＭＳ Ｐゴシック" charset="0"/>
              </a:defRPr>
            </a:lvl8pPr>
            <a:lvl9pPr marL="3886200" indent="-228600" eaLnBrk="0" fontAlgn="base" hangingPunct="0">
              <a:spcBef>
                <a:spcPct val="0"/>
              </a:spcBef>
              <a:spcAft>
                <a:spcPct val="0"/>
              </a:spcAft>
              <a:defRPr sz="2900">
                <a:solidFill>
                  <a:schemeClr val="tx1"/>
                </a:solidFill>
                <a:latin typeface="Arial Narrow" charset="0"/>
                <a:ea typeface="ＭＳ Ｐゴシック" charset="0"/>
              </a:defRPr>
            </a:lvl9pPr>
          </a:lstStyle>
          <a:p>
            <a:pPr>
              <a:lnSpc>
                <a:spcPct val="65000"/>
              </a:lnSpc>
              <a:spcBef>
                <a:spcPct val="50000"/>
              </a:spcBef>
              <a:defRPr/>
            </a:pPr>
            <a:r>
              <a:rPr lang="en-US" sz="200" b="1">
                <a:solidFill>
                  <a:schemeClr val="bg2"/>
                </a:solidFill>
                <a:latin typeface="Arial" charset="0"/>
              </a:rPr>
              <a:t>POSTER TEMPLATE BY:</a:t>
            </a:r>
          </a:p>
          <a:p>
            <a:pPr>
              <a:lnSpc>
                <a:spcPct val="65000"/>
              </a:lnSpc>
              <a:spcBef>
                <a:spcPct val="50000"/>
              </a:spcBef>
              <a:defRPr/>
            </a:pPr>
            <a:r>
              <a:rPr lang="en-US" sz="333" b="1">
                <a:solidFill>
                  <a:schemeClr val="bg2"/>
                </a:solidFill>
                <a:latin typeface="Arial" charset="0"/>
              </a:rPr>
              <a:t>www.PosterPresentations.com</a:t>
            </a:r>
          </a:p>
        </p:txBody>
      </p:sp>
      <p:sp>
        <p:nvSpPr>
          <p:cNvPr id="2054" name="Rectangle 6"/>
          <p:cNvSpPr>
            <a:spLocks noGrp="1" noChangeArrowheads="1"/>
          </p:cNvSpPr>
          <p:nvPr>
            <p:ph type="title"/>
          </p:nvPr>
        </p:nvSpPr>
        <p:spPr bwMode="auto">
          <a:xfrm>
            <a:off x="359569" y="954887"/>
            <a:ext cx="15722203" cy="16525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52138" tIns="26065" rIns="52138" bIns="26065" numCol="1" anchor="ctr" anchorCtr="0" compatLnSpc="1">
            <a:prstTxWarp prst="textNoShape">
              <a:avLst/>
            </a:prstTxWarp>
          </a:bodyPr>
          <a:lstStyle/>
          <a:p>
            <a:pPr lvl="0"/>
            <a:r>
              <a:rPr lang="en-US" altLang="en-US"/>
              <a:t>Click to edit Master title style</a:t>
            </a:r>
          </a:p>
        </p:txBody>
      </p:sp>
      <p:sp>
        <p:nvSpPr>
          <p:cNvPr id="2055" name="Rectangle 7"/>
          <p:cNvSpPr>
            <a:spLocks noGrp="1" noChangeArrowheads="1"/>
          </p:cNvSpPr>
          <p:nvPr>
            <p:ph type="body" idx="1"/>
          </p:nvPr>
        </p:nvSpPr>
        <p:spPr bwMode="auto">
          <a:xfrm>
            <a:off x="259557" y="4229105"/>
            <a:ext cx="3740944" cy="199239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260728" tIns="260728" rIns="260728" bIns="260728" numCol="1" anchor="t" anchorCtr="0" compatLnSpc="1">
            <a:prstTxWarp prst="textNoShape">
              <a:avLst/>
            </a:prstTxWarp>
          </a:bodyPr>
          <a:lstStyle/>
          <a:p>
            <a:pPr lvl="0"/>
            <a:r>
              <a:rPr lang="en-US" altLang="en-US"/>
              <a:t>Click to edit Master text styles</a:t>
            </a:r>
          </a:p>
          <a:p>
            <a:pPr lvl="1"/>
            <a:r>
              <a:rPr lang="en-US" altLang="en-US"/>
              <a:t>Second level</a:t>
            </a:r>
          </a:p>
        </p:txBody>
      </p:sp>
      <p:sp>
        <p:nvSpPr>
          <p:cNvPr id="2056" name="Rectangle 8"/>
          <p:cNvSpPr>
            <a:spLocks noChangeArrowheads="1"/>
          </p:cNvSpPr>
          <p:nvPr/>
        </p:nvSpPr>
        <p:spPr bwMode="auto">
          <a:xfrm>
            <a:off x="0" y="0"/>
            <a:ext cx="16459200" cy="24688800"/>
          </a:xfrm>
          <a:prstGeom prst="rect">
            <a:avLst/>
          </a:prstGeom>
          <a:noFill/>
          <a:ln w="3175">
            <a:solidFill>
              <a:schemeClr val="tx2"/>
            </a:solidFill>
            <a:miter lim="800000"/>
            <a:headEnd/>
            <a:tailEnd/>
          </a:ln>
          <a:extLst>
            <a:ext uri="{909E8E84-426E-40DD-AFC4-6F175D3DCCD1}">
              <a14:hiddenFill xmlns:a14="http://schemas.microsoft.com/office/drawing/2010/main">
                <a:solidFill>
                  <a:srgbClr val="FFFFFF"/>
                </a:solidFill>
              </a14:hiddenFill>
            </a:ext>
          </a:extLst>
        </p:spPr>
        <p:txBody>
          <a:bodyPr wrap="none" lIns="34825" tIns="17411" rIns="34825" bIns="17411" anchor="ctr"/>
          <a:lstStyle>
            <a:lvl1pPr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eaLnBrk="1" hangingPunct="1">
              <a:defRPr/>
            </a:pPr>
            <a:endParaRPr lang="en-US" altLang="en-US" sz="1067"/>
          </a:p>
        </p:txBody>
      </p:sp>
      <p:sp>
        <p:nvSpPr>
          <p:cNvPr id="2057" name="Rectangle 9"/>
          <p:cNvSpPr>
            <a:spLocks noChangeArrowheads="1"/>
          </p:cNvSpPr>
          <p:nvPr/>
        </p:nvSpPr>
        <p:spPr bwMode="auto">
          <a:xfrm>
            <a:off x="4308874" y="4229105"/>
            <a:ext cx="7786687" cy="19923920"/>
          </a:xfrm>
          <a:prstGeom prst="rect">
            <a:avLst/>
          </a:prstGeom>
          <a:solidFill>
            <a:schemeClr val="accent1"/>
          </a:solidFill>
          <a:ln w="9525">
            <a:solidFill>
              <a:schemeClr val="tx1"/>
            </a:solidFill>
            <a:miter lim="800000"/>
            <a:headEnd/>
            <a:tailEnd/>
          </a:ln>
        </p:spPr>
        <p:txBody>
          <a:bodyPr wrap="none" lIns="34825" tIns="17411" rIns="34825" bIns="17411" anchor="ctr"/>
          <a:lstStyle>
            <a:lvl1pPr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eaLnBrk="1" hangingPunct="1">
              <a:defRPr/>
            </a:pPr>
            <a:endParaRPr lang="en-US" altLang="en-US" sz="1067"/>
          </a:p>
        </p:txBody>
      </p:sp>
      <p:sp>
        <p:nvSpPr>
          <p:cNvPr id="2058" name="Rectangle 11"/>
          <p:cNvSpPr>
            <a:spLocks noChangeArrowheads="1"/>
          </p:cNvSpPr>
          <p:nvPr/>
        </p:nvSpPr>
        <p:spPr bwMode="auto">
          <a:xfrm>
            <a:off x="12403932" y="4229105"/>
            <a:ext cx="3743325" cy="19923920"/>
          </a:xfrm>
          <a:prstGeom prst="rect">
            <a:avLst/>
          </a:prstGeom>
          <a:solidFill>
            <a:schemeClr val="accent1"/>
          </a:solidFill>
          <a:ln w="9525">
            <a:solidFill>
              <a:schemeClr val="tx1"/>
            </a:solidFill>
            <a:miter lim="800000"/>
            <a:headEnd/>
            <a:tailEnd/>
          </a:ln>
        </p:spPr>
        <p:txBody>
          <a:bodyPr wrap="none" lIns="34825" tIns="17411" rIns="34825" bIns="17411" anchor="ctr"/>
          <a:lstStyle>
            <a:lvl1pPr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eaLnBrk="1" hangingPunct="1">
              <a:defRPr/>
            </a:pPr>
            <a:endParaRPr lang="en-US" altLang="en-US" sz="1067"/>
          </a:p>
        </p:txBody>
      </p:sp>
    </p:spTree>
  </p:cSld>
  <p:clrMap bg1="lt1" tx1="dk1" bg2="lt2" tx2="dk2" accent1="accent1" accent2="accent2" accent3="accent3" accent4="accent4" accent5="accent5" accent6="accent6" hlink="hlink" folHlink="folHlink"/>
  <p:sldLayoutIdLst>
    <p:sldLayoutId id="2147483663" r:id="rId1"/>
    <p:sldLayoutId id="2147483664" r:id="rId2"/>
    <p:sldLayoutId id="2147483665" r:id="rId3"/>
    <p:sldLayoutId id="2147483666" r:id="rId4"/>
    <p:sldLayoutId id="2147483667" r:id="rId5"/>
    <p:sldLayoutId id="2147483668" r:id="rId6"/>
    <p:sldLayoutId id="2147483669" r:id="rId7"/>
    <p:sldLayoutId id="2147483670" r:id="rId8"/>
    <p:sldLayoutId id="2147483671" r:id="rId9"/>
    <p:sldLayoutId id="2147483672" r:id="rId10"/>
    <p:sldLayoutId id="2147483673" r:id="rId11"/>
  </p:sldLayoutIdLst>
  <p:txStyles>
    <p:titleStyle>
      <a:lvl1pPr algn="ctr" rtl="0" eaLnBrk="0" fontAlgn="base" hangingPunct="0">
        <a:spcBef>
          <a:spcPct val="0"/>
        </a:spcBef>
        <a:spcAft>
          <a:spcPct val="0"/>
        </a:spcAft>
        <a:defRPr sz="3267">
          <a:solidFill>
            <a:schemeClr val="tx2"/>
          </a:solidFill>
          <a:latin typeface="+mj-lt"/>
          <a:ea typeface="MS PGothic" pitchFamily="34" charset="-128"/>
          <a:cs typeface="MS PGothic" charset="0"/>
        </a:defRPr>
      </a:lvl1pPr>
      <a:lvl2pPr algn="ctr" rtl="0" eaLnBrk="0" fontAlgn="base" hangingPunct="0">
        <a:spcBef>
          <a:spcPct val="0"/>
        </a:spcBef>
        <a:spcAft>
          <a:spcPct val="0"/>
        </a:spcAft>
        <a:defRPr sz="3267">
          <a:solidFill>
            <a:schemeClr val="tx2"/>
          </a:solidFill>
          <a:latin typeface="Arial Black" pitchFamily="34" charset="0"/>
          <a:ea typeface="MS PGothic" pitchFamily="34" charset="-128"/>
          <a:cs typeface="MS PGothic" charset="0"/>
        </a:defRPr>
      </a:lvl2pPr>
      <a:lvl3pPr algn="ctr" rtl="0" eaLnBrk="0" fontAlgn="base" hangingPunct="0">
        <a:spcBef>
          <a:spcPct val="0"/>
        </a:spcBef>
        <a:spcAft>
          <a:spcPct val="0"/>
        </a:spcAft>
        <a:defRPr sz="3267">
          <a:solidFill>
            <a:schemeClr val="tx2"/>
          </a:solidFill>
          <a:latin typeface="Arial Black" pitchFamily="34" charset="0"/>
          <a:ea typeface="MS PGothic" pitchFamily="34" charset="-128"/>
          <a:cs typeface="MS PGothic" charset="0"/>
        </a:defRPr>
      </a:lvl3pPr>
      <a:lvl4pPr algn="ctr" rtl="0" eaLnBrk="0" fontAlgn="base" hangingPunct="0">
        <a:spcBef>
          <a:spcPct val="0"/>
        </a:spcBef>
        <a:spcAft>
          <a:spcPct val="0"/>
        </a:spcAft>
        <a:defRPr sz="3267">
          <a:solidFill>
            <a:schemeClr val="tx2"/>
          </a:solidFill>
          <a:latin typeface="Arial Black" pitchFamily="34" charset="0"/>
          <a:ea typeface="MS PGothic" pitchFamily="34" charset="-128"/>
          <a:cs typeface="MS PGothic" charset="0"/>
        </a:defRPr>
      </a:lvl4pPr>
      <a:lvl5pPr algn="ctr" rtl="0" eaLnBrk="0" fontAlgn="base" hangingPunct="0">
        <a:spcBef>
          <a:spcPct val="0"/>
        </a:spcBef>
        <a:spcAft>
          <a:spcPct val="0"/>
        </a:spcAft>
        <a:defRPr sz="3267">
          <a:solidFill>
            <a:schemeClr val="tx2"/>
          </a:solidFill>
          <a:latin typeface="Arial Black" pitchFamily="34" charset="0"/>
          <a:ea typeface="MS PGothic" pitchFamily="34" charset="-128"/>
          <a:cs typeface="MS PGothic" charset="0"/>
        </a:defRPr>
      </a:lvl5pPr>
      <a:lvl6pPr marL="174129" algn="ctr" rtl="0" fontAlgn="base">
        <a:spcBef>
          <a:spcPct val="0"/>
        </a:spcBef>
        <a:spcAft>
          <a:spcPct val="0"/>
        </a:spcAft>
        <a:defRPr sz="3267">
          <a:solidFill>
            <a:schemeClr val="tx2"/>
          </a:solidFill>
          <a:latin typeface="Arial Black" pitchFamily="34" charset="0"/>
        </a:defRPr>
      </a:lvl6pPr>
      <a:lvl7pPr marL="348261" algn="ctr" rtl="0" fontAlgn="base">
        <a:spcBef>
          <a:spcPct val="0"/>
        </a:spcBef>
        <a:spcAft>
          <a:spcPct val="0"/>
        </a:spcAft>
        <a:defRPr sz="3267">
          <a:solidFill>
            <a:schemeClr val="tx2"/>
          </a:solidFill>
          <a:latin typeface="Arial Black" pitchFamily="34" charset="0"/>
        </a:defRPr>
      </a:lvl7pPr>
      <a:lvl8pPr marL="522390" algn="ctr" rtl="0" fontAlgn="base">
        <a:spcBef>
          <a:spcPct val="0"/>
        </a:spcBef>
        <a:spcAft>
          <a:spcPct val="0"/>
        </a:spcAft>
        <a:defRPr sz="3267">
          <a:solidFill>
            <a:schemeClr val="tx2"/>
          </a:solidFill>
          <a:latin typeface="Arial Black" pitchFamily="34" charset="0"/>
        </a:defRPr>
      </a:lvl8pPr>
      <a:lvl9pPr marL="696521" algn="ctr" rtl="0" fontAlgn="base">
        <a:spcBef>
          <a:spcPct val="0"/>
        </a:spcBef>
        <a:spcAft>
          <a:spcPct val="0"/>
        </a:spcAft>
        <a:defRPr sz="3267">
          <a:solidFill>
            <a:schemeClr val="tx2"/>
          </a:solidFill>
          <a:latin typeface="Arial Black" pitchFamily="34" charset="0"/>
        </a:defRPr>
      </a:lvl9pPr>
    </p:titleStyle>
    <p:bodyStyle>
      <a:lvl1pPr marL="130184" indent="-130184" algn="l" rtl="0" eaLnBrk="0" fontAlgn="base" hangingPunct="0">
        <a:spcBef>
          <a:spcPct val="20000"/>
        </a:spcBef>
        <a:spcAft>
          <a:spcPct val="0"/>
        </a:spcAft>
        <a:buChar char="•"/>
        <a:defRPr sz="1067">
          <a:solidFill>
            <a:schemeClr val="tx1"/>
          </a:solidFill>
          <a:latin typeface="+mn-lt"/>
          <a:ea typeface="MS PGothic" pitchFamily="34" charset="-128"/>
          <a:cs typeface="MS PGothic" charset="0"/>
        </a:defRPr>
      </a:lvl1pPr>
      <a:lvl2pPr marL="281534" indent="-106899" algn="l" rtl="0" eaLnBrk="0" fontAlgn="base" hangingPunct="0">
        <a:spcBef>
          <a:spcPct val="20000"/>
        </a:spcBef>
        <a:spcAft>
          <a:spcPct val="0"/>
        </a:spcAft>
        <a:buChar char="–"/>
        <a:defRPr sz="1067">
          <a:solidFill>
            <a:schemeClr val="tx1"/>
          </a:solidFill>
          <a:latin typeface="+mn-lt"/>
          <a:ea typeface="MS PGothic" pitchFamily="34" charset="-128"/>
          <a:cs typeface="MS PGothic" charset="0"/>
        </a:defRPr>
      </a:lvl2pPr>
      <a:lvl3pPr marL="435002" indent="-86789" algn="l" rtl="0" eaLnBrk="0" fontAlgn="base" hangingPunct="0">
        <a:spcBef>
          <a:spcPct val="20000"/>
        </a:spcBef>
        <a:spcAft>
          <a:spcPct val="0"/>
        </a:spcAft>
        <a:buChar char="•"/>
        <a:defRPr sz="933">
          <a:solidFill>
            <a:schemeClr val="tx1"/>
          </a:solidFill>
          <a:latin typeface="+mn-lt"/>
          <a:ea typeface="MS PGothic" pitchFamily="34" charset="-128"/>
          <a:cs typeface="MS PGothic" charset="0"/>
        </a:defRPr>
      </a:lvl3pPr>
      <a:lvl4pPr marL="608580" indent="-86789" algn="l" rtl="0" eaLnBrk="0" fontAlgn="base" hangingPunct="0">
        <a:spcBef>
          <a:spcPct val="20000"/>
        </a:spcBef>
        <a:spcAft>
          <a:spcPct val="0"/>
        </a:spcAft>
        <a:buChar char="–"/>
        <a:defRPr sz="733">
          <a:solidFill>
            <a:schemeClr val="tx1"/>
          </a:solidFill>
          <a:latin typeface="+mn-lt"/>
          <a:ea typeface="MS PGothic" pitchFamily="34" charset="-128"/>
          <a:cs typeface="MS PGothic" charset="0"/>
        </a:defRPr>
      </a:lvl4pPr>
      <a:lvl5pPr marL="783216" indent="-86789" algn="l" rtl="0" eaLnBrk="0" fontAlgn="base" hangingPunct="0">
        <a:spcBef>
          <a:spcPct val="20000"/>
        </a:spcBef>
        <a:spcAft>
          <a:spcPct val="0"/>
        </a:spcAft>
        <a:buChar char="»"/>
        <a:defRPr sz="733">
          <a:solidFill>
            <a:schemeClr val="tx1"/>
          </a:solidFill>
          <a:latin typeface="+mn-lt"/>
          <a:ea typeface="MS PGothic" pitchFamily="34" charset="-128"/>
          <a:cs typeface="MS PGothic" charset="0"/>
        </a:defRPr>
      </a:lvl5pPr>
      <a:lvl6pPr marL="957716" indent="-87066" algn="l" rtl="0" fontAlgn="base">
        <a:spcBef>
          <a:spcPct val="20000"/>
        </a:spcBef>
        <a:spcAft>
          <a:spcPct val="0"/>
        </a:spcAft>
        <a:buChar char="»"/>
        <a:defRPr sz="733">
          <a:solidFill>
            <a:schemeClr val="tx1"/>
          </a:solidFill>
          <a:latin typeface="+mn-lt"/>
        </a:defRPr>
      </a:lvl6pPr>
      <a:lvl7pPr marL="1131847" indent="-87066" algn="l" rtl="0" fontAlgn="base">
        <a:spcBef>
          <a:spcPct val="20000"/>
        </a:spcBef>
        <a:spcAft>
          <a:spcPct val="0"/>
        </a:spcAft>
        <a:buChar char="»"/>
        <a:defRPr sz="733">
          <a:solidFill>
            <a:schemeClr val="tx1"/>
          </a:solidFill>
          <a:latin typeface="+mn-lt"/>
        </a:defRPr>
      </a:lvl7pPr>
      <a:lvl8pPr marL="1305976" indent="-87066" algn="l" rtl="0" fontAlgn="base">
        <a:spcBef>
          <a:spcPct val="20000"/>
        </a:spcBef>
        <a:spcAft>
          <a:spcPct val="0"/>
        </a:spcAft>
        <a:buChar char="»"/>
        <a:defRPr sz="733">
          <a:solidFill>
            <a:schemeClr val="tx1"/>
          </a:solidFill>
          <a:latin typeface="+mn-lt"/>
        </a:defRPr>
      </a:lvl8pPr>
      <a:lvl9pPr marL="1480107" indent="-87066" algn="l" rtl="0" fontAlgn="base">
        <a:spcBef>
          <a:spcPct val="20000"/>
        </a:spcBef>
        <a:spcAft>
          <a:spcPct val="0"/>
        </a:spcAft>
        <a:buChar char="»"/>
        <a:defRPr sz="733">
          <a:solidFill>
            <a:schemeClr val="tx1"/>
          </a:solidFill>
          <a:latin typeface="+mn-lt"/>
        </a:defRPr>
      </a:lvl9pPr>
    </p:bodyStyle>
    <p:otherStyle>
      <a:defPPr>
        <a:defRPr lang="en-US"/>
      </a:defPPr>
      <a:lvl1pPr marL="0" algn="l" defTabSz="348261" rtl="0" eaLnBrk="1" latinLnBrk="0" hangingPunct="1">
        <a:defRPr sz="733" kern="1200">
          <a:solidFill>
            <a:schemeClr val="tx1"/>
          </a:solidFill>
          <a:latin typeface="+mn-lt"/>
          <a:ea typeface="+mn-ea"/>
          <a:cs typeface="+mn-cs"/>
        </a:defRPr>
      </a:lvl1pPr>
      <a:lvl2pPr marL="174129" algn="l" defTabSz="348261" rtl="0" eaLnBrk="1" latinLnBrk="0" hangingPunct="1">
        <a:defRPr sz="733" kern="1200">
          <a:solidFill>
            <a:schemeClr val="tx1"/>
          </a:solidFill>
          <a:latin typeface="+mn-lt"/>
          <a:ea typeface="+mn-ea"/>
          <a:cs typeface="+mn-cs"/>
        </a:defRPr>
      </a:lvl2pPr>
      <a:lvl3pPr marL="348261" algn="l" defTabSz="348261" rtl="0" eaLnBrk="1" latinLnBrk="0" hangingPunct="1">
        <a:defRPr sz="733" kern="1200">
          <a:solidFill>
            <a:schemeClr val="tx1"/>
          </a:solidFill>
          <a:latin typeface="+mn-lt"/>
          <a:ea typeface="+mn-ea"/>
          <a:cs typeface="+mn-cs"/>
        </a:defRPr>
      </a:lvl3pPr>
      <a:lvl4pPr marL="522390" algn="l" defTabSz="348261" rtl="0" eaLnBrk="1" latinLnBrk="0" hangingPunct="1">
        <a:defRPr sz="733" kern="1200">
          <a:solidFill>
            <a:schemeClr val="tx1"/>
          </a:solidFill>
          <a:latin typeface="+mn-lt"/>
          <a:ea typeface="+mn-ea"/>
          <a:cs typeface="+mn-cs"/>
        </a:defRPr>
      </a:lvl4pPr>
      <a:lvl5pPr marL="696521" algn="l" defTabSz="348261" rtl="0" eaLnBrk="1" latinLnBrk="0" hangingPunct="1">
        <a:defRPr sz="733" kern="1200">
          <a:solidFill>
            <a:schemeClr val="tx1"/>
          </a:solidFill>
          <a:latin typeface="+mn-lt"/>
          <a:ea typeface="+mn-ea"/>
          <a:cs typeface="+mn-cs"/>
        </a:defRPr>
      </a:lvl5pPr>
      <a:lvl6pPr marL="870651" algn="l" defTabSz="348261" rtl="0" eaLnBrk="1" latinLnBrk="0" hangingPunct="1">
        <a:defRPr sz="733" kern="1200">
          <a:solidFill>
            <a:schemeClr val="tx1"/>
          </a:solidFill>
          <a:latin typeface="+mn-lt"/>
          <a:ea typeface="+mn-ea"/>
          <a:cs typeface="+mn-cs"/>
        </a:defRPr>
      </a:lvl6pPr>
      <a:lvl7pPr marL="1044781" algn="l" defTabSz="348261" rtl="0" eaLnBrk="1" latinLnBrk="0" hangingPunct="1">
        <a:defRPr sz="733" kern="1200">
          <a:solidFill>
            <a:schemeClr val="tx1"/>
          </a:solidFill>
          <a:latin typeface="+mn-lt"/>
          <a:ea typeface="+mn-ea"/>
          <a:cs typeface="+mn-cs"/>
        </a:defRPr>
      </a:lvl7pPr>
      <a:lvl8pPr marL="1218911" algn="l" defTabSz="348261" rtl="0" eaLnBrk="1" latinLnBrk="0" hangingPunct="1">
        <a:defRPr sz="733" kern="1200">
          <a:solidFill>
            <a:schemeClr val="tx1"/>
          </a:solidFill>
          <a:latin typeface="+mn-lt"/>
          <a:ea typeface="+mn-ea"/>
          <a:cs typeface="+mn-cs"/>
        </a:defRPr>
      </a:lvl8pPr>
      <a:lvl9pPr marL="1393042" algn="l" defTabSz="348261" rtl="0" eaLnBrk="1" latinLnBrk="0" hangingPunct="1">
        <a:defRPr sz="733"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ChangeArrowheads="1"/>
          </p:cNvSpPr>
          <p:nvPr/>
        </p:nvSpPr>
        <p:spPr bwMode="auto">
          <a:xfrm>
            <a:off x="0" y="0"/>
            <a:ext cx="16459200" cy="3600450"/>
          </a:xfrm>
          <a:prstGeom prst="rect">
            <a:avLst/>
          </a:prstGeom>
          <a:solidFill>
            <a:schemeClr val="accent1"/>
          </a:solidFill>
          <a:ln w="9525">
            <a:solidFill>
              <a:schemeClr val="tx1"/>
            </a:solidFill>
            <a:miter lim="800000"/>
            <a:headEnd/>
            <a:tailEnd/>
          </a:ln>
        </p:spPr>
        <p:txBody>
          <a:bodyPr wrap="none" lIns="34825" tIns="17411" rIns="34825" bIns="17411" anchor="ctr"/>
          <a:lstStyle>
            <a:lvl1pPr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eaLnBrk="1" hangingPunct="1">
              <a:defRPr/>
            </a:pPr>
            <a:endParaRPr lang="en-US" altLang="en-US" sz="1067"/>
          </a:p>
        </p:txBody>
      </p:sp>
      <p:sp>
        <p:nvSpPr>
          <p:cNvPr id="3075" name="Rectangle 3"/>
          <p:cNvSpPr>
            <a:spLocks noChangeArrowheads="1"/>
          </p:cNvSpPr>
          <p:nvPr/>
        </p:nvSpPr>
        <p:spPr bwMode="auto">
          <a:xfrm>
            <a:off x="259556" y="4229105"/>
            <a:ext cx="15887700" cy="19923920"/>
          </a:xfrm>
          <a:prstGeom prst="rect">
            <a:avLst/>
          </a:prstGeom>
          <a:solidFill>
            <a:schemeClr val="accent1"/>
          </a:solidFill>
          <a:ln w="9525">
            <a:solidFill>
              <a:schemeClr val="tx1"/>
            </a:solidFill>
            <a:miter lim="800000"/>
            <a:headEnd/>
            <a:tailEnd/>
          </a:ln>
        </p:spPr>
        <p:txBody>
          <a:bodyPr wrap="none" lIns="34825" tIns="17411" rIns="34825" bIns="17411" anchor="ctr"/>
          <a:lstStyle>
            <a:lvl1pPr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eaLnBrk="1" hangingPunct="1">
              <a:defRPr/>
            </a:pPr>
            <a:endParaRPr lang="en-US" altLang="en-US" sz="1067"/>
          </a:p>
        </p:txBody>
      </p:sp>
      <p:sp>
        <p:nvSpPr>
          <p:cNvPr id="3076" name="Rectangle 4"/>
          <p:cNvSpPr>
            <a:spLocks noChangeArrowheads="1"/>
          </p:cNvSpPr>
          <p:nvPr/>
        </p:nvSpPr>
        <p:spPr bwMode="auto">
          <a:xfrm>
            <a:off x="0" y="3600450"/>
            <a:ext cx="16459200" cy="97632"/>
          </a:xfrm>
          <a:prstGeom prst="rect">
            <a:avLst/>
          </a:prstGeom>
          <a:solidFill>
            <a:srgbClr val="660000"/>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lIns="34825" tIns="17411" rIns="34825" bIns="17411" anchor="ctr"/>
          <a:lstStyle>
            <a:lvl1pPr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eaLnBrk="1" hangingPunct="1">
              <a:defRPr/>
            </a:pPr>
            <a:endParaRPr lang="en-US" altLang="en-US" sz="1067"/>
          </a:p>
        </p:txBody>
      </p:sp>
      <p:sp>
        <p:nvSpPr>
          <p:cNvPr id="3077" name="Text Box 5"/>
          <p:cNvSpPr txBox="1">
            <a:spLocks noChangeArrowheads="1"/>
          </p:cNvSpPr>
          <p:nvPr/>
        </p:nvSpPr>
        <p:spPr bwMode="auto">
          <a:xfrm>
            <a:off x="228601" y="24333996"/>
            <a:ext cx="942975" cy="114026"/>
          </a:xfrm>
          <a:prstGeom prst="rect">
            <a:avLst/>
          </a:prstGeom>
          <a:noFill/>
          <a:ln>
            <a:noFill/>
          </a:ln>
        </p:spPr>
        <p:txBody>
          <a:bodyPr lIns="34759" tIns="17377" rIns="34759" bIns="17377">
            <a:spAutoFit/>
          </a:bodyPr>
          <a:lstStyle>
            <a:lvl1pPr eaLnBrk="0" hangingPunct="0">
              <a:defRPr sz="2900">
                <a:solidFill>
                  <a:schemeClr val="tx1"/>
                </a:solidFill>
                <a:latin typeface="Arial Narrow" charset="0"/>
                <a:ea typeface="ＭＳ Ｐゴシック" charset="0"/>
                <a:cs typeface="ＭＳ Ｐゴシック" charset="0"/>
              </a:defRPr>
            </a:lvl1pPr>
            <a:lvl2pPr marL="742950" indent="-285750" eaLnBrk="0" hangingPunct="0">
              <a:defRPr sz="2900">
                <a:solidFill>
                  <a:schemeClr val="tx1"/>
                </a:solidFill>
                <a:latin typeface="Arial Narrow" charset="0"/>
                <a:ea typeface="ＭＳ Ｐゴシック" charset="0"/>
              </a:defRPr>
            </a:lvl2pPr>
            <a:lvl3pPr marL="1143000" indent="-228600" eaLnBrk="0" hangingPunct="0">
              <a:defRPr sz="2900">
                <a:solidFill>
                  <a:schemeClr val="tx1"/>
                </a:solidFill>
                <a:latin typeface="Arial Narrow" charset="0"/>
                <a:ea typeface="ＭＳ Ｐゴシック" charset="0"/>
              </a:defRPr>
            </a:lvl3pPr>
            <a:lvl4pPr marL="1600200" indent="-228600" eaLnBrk="0" hangingPunct="0">
              <a:defRPr sz="2900">
                <a:solidFill>
                  <a:schemeClr val="tx1"/>
                </a:solidFill>
                <a:latin typeface="Arial Narrow" charset="0"/>
                <a:ea typeface="ＭＳ Ｐゴシック" charset="0"/>
              </a:defRPr>
            </a:lvl4pPr>
            <a:lvl5pPr marL="2057400" indent="-228600" eaLnBrk="0" hangingPunct="0">
              <a:defRPr sz="2900">
                <a:solidFill>
                  <a:schemeClr val="tx1"/>
                </a:solidFill>
                <a:latin typeface="Arial Narrow" charset="0"/>
                <a:ea typeface="ＭＳ Ｐゴシック" charset="0"/>
              </a:defRPr>
            </a:lvl5pPr>
            <a:lvl6pPr marL="2514600" indent="-228600" eaLnBrk="0" fontAlgn="base" hangingPunct="0">
              <a:spcBef>
                <a:spcPct val="0"/>
              </a:spcBef>
              <a:spcAft>
                <a:spcPct val="0"/>
              </a:spcAft>
              <a:defRPr sz="2900">
                <a:solidFill>
                  <a:schemeClr val="tx1"/>
                </a:solidFill>
                <a:latin typeface="Arial Narrow" charset="0"/>
                <a:ea typeface="ＭＳ Ｐゴシック" charset="0"/>
              </a:defRPr>
            </a:lvl6pPr>
            <a:lvl7pPr marL="2971800" indent="-228600" eaLnBrk="0" fontAlgn="base" hangingPunct="0">
              <a:spcBef>
                <a:spcPct val="0"/>
              </a:spcBef>
              <a:spcAft>
                <a:spcPct val="0"/>
              </a:spcAft>
              <a:defRPr sz="2900">
                <a:solidFill>
                  <a:schemeClr val="tx1"/>
                </a:solidFill>
                <a:latin typeface="Arial Narrow" charset="0"/>
                <a:ea typeface="ＭＳ Ｐゴシック" charset="0"/>
              </a:defRPr>
            </a:lvl7pPr>
            <a:lvl8pPr marL="3429000" indent="-228600" eaLnBrk="0" fontAlgn="base" hangingPunct="0">
              <a:spcBef>
                <a:spcPct val="0"/>
              </a:spcBef>
              <a:spcAft>
                <a:spcPct val="0"/>
              </a:spcAft>
              <a:defRPr sz="2900">
                <a:solidFill>
                  <a:schemeClr val="tx1"/>
                </a:solidFill>
                <a:latin typeface="Arial Narrow" charset="0"/>
                <a:ea typeface="ＭＳ Ｐゴシック" charset="0"/>
              </a:defRPr>
            </a:lvl8pPr>
            <a:lvl9pPr marL="3886200" indent="-228600" eaLnBrk="0" fontAlgn="base" hangingPunct="0">
              <a:spcBef>
                <a:spcPct val="0"/>
              </a:spcBef>
              <a:spcAft>
                <a:spcPct val="0"/>
              </a:spcAft>
              <a:defRPr sz="2900">
                <a:solidFill>
                  <a:schemeClr val="tx1"/>
                </a:solidFill>
                <a:latin typeface="Arial Narrow" charset="0"/>
                <a:ea typeface="ＭＳ Ｐゴシック" charset="0"/>
              </a:defRPr>
            </a:lvl9pPr>
          </a:lstStyle>
          <a:p>
            <a:pPr>
              <a:lnSpc>
                <a:spcPct val="65000"/>
              </a:lnSpc>
              <a:spcBef>
                <a:spcPct val="50000"/>
              </a:spcBef>
              <a:defRPr/>
            </a:pPr>
            <a:r>
              <a:rPr lang="en-US" sz="200" b="1">
                <a:solidFill>
                  <a:schemeClr val="bg2"/>
                </a:solidFill>
                <a:latin typeface="Arial" charset="0"/>
              </a:rPr>
              <a:t>POSTER TEMPLATE BY:</a:t>
            </a:r>
          </a:p>
          <a:p>
            <a:pPr>
              <a:lnSpc>
                <a:spcPct val="65000"/>
              </a:lnSpc>
              <a:spcBef>
                <a:spcPct val="50000"/>
              </a:spcBef>
              <a:defRPr/>
            </a:pPr>
            <a:r>
              <a:rPr lang="en-US" sz="333" b="1">
                <a:solidFill>
                  <a:schemeClr val="bg2"/>
                </a:solidFill>
                <a:latin typeface="Arial" charset="0"/>
              </a:rPr>
              <a:t>www.PosterPresentations.com</a:t>
            </a:r>
          </a:p>
        </p:txBody>
      </p:sp>
      <p:sp>
        <p:nvSpPr>
          <p:cNvPr id="3078" name="Rectangle 6"/>
          <p:cNvSpPr>
            <a:spLocks noGrp="1" noChangeArrowheads="1"/>
          </p:cNvSpPr>
          <p:nvPr>
            <p:ph type="title"/>
          </p:nvPr>
        </p:nvSpPr>
        <p:spPr bwMode="auto">
          <a:xfrm>
            <a:off x="359569" y="954887"/>
            <a:ext cx="15722203" cy="16525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52138" tIns="26065" rIns="52138" bIns="26065" numCol="1" anchor="ctr" anchorCtr="0" compatLnSpc="1">
            <a:prstTxWarp prst="textNoShape">
              <a:avLst/>
            </a:prstTxWarp>
          </a:bodyPr>
          <a:lstStyle/>
          <a:p>
            <a:pPr lvl="0"/>
            <a:r>
              <a:rPr lang="en-US" altLang="en-US"/>
              <a:t>Click to edit Master title style</a:t>
            </a:r>
          </a:p>
        </p:txBody>
      </p:sp>
      <p:sp>
        <p:nvSpPr>
          <p:cNvPr id="3079" name="Rectangle 7"/>
          <p:cNvSpPr>
            <a:spLocks noGrp="1" noChangeArrowheads="1"/>
          </p:cNvSpPr>
          <p:nvPr>
            <p:ph type="body" idx="1"/>
          </p:nvPr>
        </p:nvSpPr>
        <p:spPr bwMode="auto">
          <a:xfrm>
            <a:off x="259556" y="4229105"/>
            <a:ext cx="15822216" cy="199239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260728" tIns="260728" rIns="260728" bIns="260728" numCol="1" anchor="t" anchorCtr="0" compatLnSpc="1">
            <a:prstTxWarp prst="textNoShape">
              <a:avLst/>
            </a:prstTxWarp>
          </a:bodyPr>
          <a:lstStyle/>
          <a:p>
            <a:pPr lvl="0"/>
            <a:r>
              <a:rPr lang="en-US" altLang="en-US"/>
              <a:t>Click to edit Master text styles</a:t>
            </a:r>
          </a:p>
          <a:p>
            <a:pPr lvl="1"/>
            <a:r>
              <a:rPr lang="en-US" altLang="en-US"/>
              <a:t>Second level</a:t>
            </a:r>
          </a:p>
        </p:txBody>
      </p:sp>
      <p:sp>
        <p:nvSpPr>
          <p:cNvPr id="3080" name="Rectangle 8"/>
          <p:cNvSpPr>
            <a:spLocks noChangeArrowheads="1"/>
          </p:cNvSpPr>
          <p:nvPr/>
        </p:nvSpPr>
        <p:spPr bwMode="auto">
          <a:xfrm>
            <a:off x="0" y="0"/>
            <a:ext cx="16459200" cy="24688800"/>
          </a:xfrm>
          <a:prstGeom prst="rect">
            <a:avLst/>
          </a:prstGeom>
          <a:noFill/>
          <a:ln w="3175">
            <a:solidFill>
              <a:schemeClr val="tx2"/>
            </a:solidFill>
            <a:miter lim="800000"/>
            <a:headEnd/>
            <a:tailEnd/>
          </a:ln>
          <a:extLst>
            <a:ext uri="{909E8E84-426E-40DD-AFC4-6F175D3DCCD1}">
              <a14:hiddenFill xmlns:a14="http://schemas.microsoft.com/office/drawing/2010/main">
                <a:solidFill>
                  <a:srgbClr val="FFFFFF"/>
                </a:solidFill>
              </a14:hiddenFill>
            </a:ext>
          </a:extLst>
        </p:spPr>
        <p:txBody>
          <a:bodyPr wrap="none" lIns="34825" tIns="17411" rIns="34825" bIns="17411" anchor="ctr"/>
          <a:lstStyle>
            <a:lvl1pPr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eaLnBrk="1" hangingPunct="1">
              <a:defRPr/>
            </a:pPr>
            <a:endParaRPr lang="en-US" altLang="en-US" sz="1067"/>
          </a:p>
        </p:txBody>
      </p:sp>
    </p:spTree>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Lst>
  <p:txStyles>
    <p:titleStyle>
      <a:lvl1pPr algn="ctr" rtl="0" eaLnBrk="0" fontAlgn="base" hangingPunct="0">
        <a:spcBef>
          <a:spcPct val="0"/>
        </a:spcBef>
        <a:spcAft>
          <a:spcPct val="0"/>
        </a:spcAft>
        <a:defRPr sz="3267">
          <a:solidFill>
            <a:schemeClr val="tx2"/>
          </a:solidFill>
          <a:latin typeface="+mj-lt"/>
          <a:ea typeface="MS PGothic" pitchFamily="34" charset="-128"/>
          <a:cs typeface="MS PGothic" charset="0"/>
        </a:defRPr>
      </a:lvl1pPr>
      <a:lvl2pPr algn="ctr" rtl="0" eaLnBrk="0" fontAlgn="base" hangingPunct="0">
        <a:spcBef>
          <a:spcPct val="0"/>
        </a:spcBef>
        <a:spcAft>
          <a:spcPct val="0"/>
        </a:spcAft>
        <a:defRPr sz="3267">
          <a:solidFill>
            <a:schemeClr val="tx2"/>
          </a:solidFill>
          <a:latin typeface="Arial Black" pitchFamily="34" charset="0"/>
          <a:ea typeface="MS PGothic" pitchFamily="34" charset="-128"/>
          <a:cs typeface="MS PGothic" charset="0"/>
        </a:defRPr>
      </a:lvl2pPr>
      <a:lvl3pPr algn="ctr" rtl="0" eaLnBrk="0" fontAlgn="base" hangingPunct="0">
        <a:spcBef>
          <a:spcPct val="0"/>
        </a:spcBef>
        <a:spcAft>
          <a:spcPct val="0"/>
        </a:spcAft>
        <a:defRPr sz="3267">
          <a:solidFill>
            <a:schemeClr val="tx2"/>
          </a:solidFill>
          <a:latin typeface="Arial Black" pitchFamily="34" charset="0"/>
          <a:ea typeface="MS PGothic" pitchFamily="34" charset="-128"/>
          <a:cs typeface="MS PGothic" charset="0"/>
        </a:defRPr>
      </a:lvl3pPr>
      <a:lvl4pPr algn="ctr" rtl="0" eaLnBrk="0" fontAlgn="base" hangingPunct="0">
        <a:spcBef>
          <a:spcPct val="0"/>
        </a:spcBef>
        <a:spcAft>
          <a:spcPct val="0"/>
        </a:spcAft>
        <a:defRPr sz="3267">
          <a:solidFill>
            <a:schemeClr val="tx2"/>
          </a:solidFill>
          <a:latin typeface="Arial Black" pitchFamily="34" charset="0"/>
          <a:ea typeface="MS PGothic" pitchFamily="34" charset="-128"/>
          <a:cs typeface="MS PGothic" charset="0"/>
        </a:defRPr>
      </a:lvl4pPr>
      <a:lvl5pPr algn="ctr" rtl="0" eaLnBrk="0" fontAlgn="base" hangingPunct="0">
        <a:spcBef>
          <a:spcPct val="0"/>
        </a:spcBef>
        <a:spcAft>
          <a:spcPct val="0"/>
        </a:spcAft>
        <a:defRPr sz="3267">
          <a:solidFill>
            <a:schemeClr val="tx2"/>
          </a:solidFill>
          <a:latin typeface="Arial Black" pitchFamily="34" charset="0"/>
          <a:ea typeface="MS PGothic" pitchFamily="34" charset="-128"/>
          <a:cs typeface="MS PGothic" charset="0"/>
        </a:defRPr>
      </a:lvl5pPr>
      <a:lvl6pPr marL="174129" algn="ctr" rtl="0" fontAlgn="base">
        <a:spcBef>
          <a:spcPct val="0"/>
        </a:spcBef>
        <a:spcAft>
          <a:spcPct val="0"/>
        </a:spcAft>
        <a:defRPr sz="3267">
          <a:solidFill>
            <a:schemeClr val="tx2"/>
          </a:solidFill>
          <a:latin typeface="Arial Black" pitchFamily="34" charset="0"/>
        </a:defRPr>
      </a:lvl6pPr>
      <a:lvl7pPr marL="348261" algn="ctr" rtl="0" fontAlgn="base">
        <a:spcBef>
          <a:spcPct val="0"/>
        </a:spcBef>
        <a:spcAft>
          <a:spcPct val="0"/>
        </a:spcAft>
        <a:defRPr sz="3267">
          <a:solidFill>
            <a:schemeClr val="tx2"/>
          </a:solidFill>
          <a:latin typeface="Arial Black" pitchFamily="34" charset="0"/>
        </a:defRPr>
      </a:lvl7pPr>
      <a:lvl8pPr marL="522390" algn="ctr" rtl="0" fontAlgn="base">
        <a:spcBef>
          <a:spcPct val="0"/>
        </a:spcBef>
        <a:spcAft>
          <a:spcPct val="0"/>
        </a:spcAft>
        <a:defRPr sz="3267">
          <a:solidFill>
            <a:schemeClr val="tx2"/>
          </a:solidFill>
          <a:latin typeface="Arial Black" pitchFamily="34" charset="0"/>
        </a:defRPr>
      </a:lvl8pPr>
      <a:lvl9pPr marL="696521" algn="ctr" rtl="0" fontAlgn="base">
        <a:spcBef>
          <a:spcPct val="0"/>
        </a:spcBef>
        <a:spcAft>
          <a:spcPct val="0"/>
        </a:spcAft>
        <a:defRPr sz="3267">
          <a:solidFill>
            <a:schemeClr val="tx2"/>
          </a:solidFill>
          <a:latin typeface="Arial Black" pitchFamily="34" charset="0"/>
        </a:defRPr>
      </a:lvl9pPr>
    </p:titleStyle>
    <p:bodyStyle>
      <a:lvl1pPr marL="130184" indent="-130184" algn="l" rtl="0" eaLnBrk="0" fontAlgn="base" hangingPunct="0">
        <a:spcBef>
          <a:spcPct val="20000"/>
        </a:spcBef>
        <a:spcAft>
          <a:spcPct val="0"/>
        </a:spcAft>
        <a:buChar char="•"/>
        <a:defRPr sz="1067">
          <a:solidFill>
            <a:schemeClr val="tx1"/>
          </a:solidFill>
          <a:latin typeface="+mn-lt"/>
          <a:ea typeface="MS PGothic" pitchFamily="34" charset="-128"/>
          <a:cs typeface="MS PGothic" charset="0"/>
        </a:defRPr>
      </a:lvl1pPr>
      <a:lvl2pPr marL="281534" indent="-106899" algn="l" rtl="0" eaLnBrk="0" fontAlgn="base" hangingPunct="0">
        <a:spcBef>
          <a:spcPct val="20000"/>
        </a:spcBef>
        <a:spcAft>
          <a:spcPct val="0"/>
        </a:spcAft>
        <a:buChar char="–"/>
        <a:defRPr sz="1067">
          <a:solidFill>
            <a:schemeClr val="tx1"/>
          </a:solidFill>
          <a:latin typeface="+mn-lt"/>
          <a:ea typeface="MS PGothic" pitchFamily="34" charset="-128"/>
          <a:cs typeface="MS PGothic" charset="0"/>
        </a:defRPr>
      </a:lvl2pPr>
      <a:lvl3pPr marL="435002" indent="-86789" algn="l" rtl="0" eaLnBrk="0" fontAlgn="base" hangingPunct="0">
        <a:spcBef>
          <a:spcPct val="20000"/>
        </a:spcBef>
        <a:spcAft>
          <a:spcPct val="0"/>
        </a:spcAft>
        <a:buChar char="•"/>
        <a:defRPr sz="933">
          <a:solidFill>
            <a:schemeClr val="tx1"/>
          </a:solidFill>
          <a:latin typeface="+mn-lt"/>
          <a:ea typeface="MS PGothic" pitchFamily="34" charset="-128"/>
          <a:cs typeface="MS PGothic" charset="0"/>
        </a:defRPr>
      </a:lvl3pPr>
      <a:lvl4pPr marL="608580" indent="-86789" algn="l" rtl="0" eaLnBrk="0" fontAlgn="base" hangingPunct="0">
        <a:spcBef>
          <a:spcPct val="20000"/>
        </a:spcBef>
        <a:spcAft>
          <a:spcPct val="0"/>
        </a:spcAft>
        <a:buChar char="–"/>
        <a:defRPr sz="733">
          <a:solidFill>
            <a:schemeClr val="tx1"/>
          </a:solidFill>
          <a:latin typeface="+mn-lt"/>
          <a:ea typeface="MS PGothic" pitchFamily="34" charset="-128"/>
          <a:cs typeface="MS PGothic" charset="0"/>
        </a:defRPr>
      </a:lvl4pPr>
      <a:lvl5pPr marL="783216" indent="-86789" algn="l" rtl="0" eaLnBrk="0" fontAlgn="base" hangingPunct="0">
        <a:spcBef>
          <a:spcPct val="20000"/>
        </a:spcBef>
        <a:spcAft>
          <a:spcPct val="0"/>
        </a:spcAft>
        <a:buChar char="»"/>
        <a:defRPr sz="733">
          <a:solidFill>
            <a:schemeClr val="tx1"/>
          </a:solidFill>
          <a:latin typeface="+mn-lt"/>
          <a:ea typeface="MS PGothic" pitchFamily="34" charset="-128"/>
          <a:cs typeface="MS PGothic" charset="0"/>
        </a:defRPr>
      </a:lvl5pPr>
      <a:lvl6pPr marL="957716" indent="-87066" algn="l" rtl="0" fontAlgn="base">
        <a:spcBef>
          <a:spcPct val="20000"/>
        </a:spcBef>
        <a:spcAft>
          <a:spcPct val="0"/>
        </a:spcAft>
        <a:buChar char="»"/>
        <a:defRPr sz="733">
          <a:solidFill>
            <a:schemeClr val="tx1"/>
          </a:solidFill>
          <a:latin typeface="+mn-lt"/>
        </a:defRPr>
      </a:lvl6pPr>
      <a:lvl7pPr marL="1131847" indent="-87066" algn="l" rtl="0" fontAlgn="base">
        <a:spcBef>
          <a:spcPct val="20000"/>
        </a:spcBef>
        <a:spcAft>
          <a:spcPct val="0"/>
        </a:spcAft>
        <a:buChar char="»"/>
        <a:defRPr sz="733">
          <a:solidFill>
            <a:schemeClr val="tx1"/>
          </a:solidFill>
          <a:latin typeface="+mn-lt"/>
        </a:defRPr>
      </a:lvl7pPr>
      <a:lvl8pPr marL="1305976" indent="-87066" algn="l" rtl="0" fontAlgn="base">
        <a:spcBef>
          <a:spcPct val="20000"/>
        </a:spcBef>
        <a:spcAft>
          <a:spcPct val="0"/>
        </a:spcAft>
        <a:buChar char="»"/>
        <a:defRPr sz="733">
          <a:solidFill>
            <a:schemeClr val="tx1"/>
          </a:solidFill>
          <a:latin typeface="+mn-lt"/>
        </a:defRPr>
      </a:lvl8pPr>
      <a:lvl9pPr marL="1480107" indent="-87066" algn="l" rtl="0" fontAlgn="base">
        <a:spcBef>
          <a:spcPct val="20000"/>
        </a:spcBef>
        <a:spcAft>
          <a:spcPct val="0"/>
        </a:spcAft>
        <a:buChar char="»"/>
        <a:defRPr sz="733">
          <a:solidFill>
            <a:schemeClr val="tx1"/>
          </a:solidFill>
          <a:latin typeface="+mn-lt"/>
        </a:defRPr>
      </a:lvl9pPr>
    </p:bodyStyle>
    <p:otherStyle>
      <a:defPPr>
        <a:defRPr lang="en-US"/>
      </a:defPPr>
      <a:lvl1pPr marL="0" algn="l" defTabSz="348261" rtl="0" eaLnBrk="1" latinLnBrk="0" hangingPunct="1">
        <a:defRPr sz="733" kern="1200">
          <a:solidFill>
            <a:schemeClr val="tx1"/>
          </a:solidFill>
          <a:latin typeface="+mn-lt"/>
          <a:ea typeface="+mn-ea"/>
          <a:cs typeface="+mn-cs"/>
        </a:defRPr>
      </a:lvl1pPr>
      <a:lvl2pPr marL="174129" algn="l" defTabSz="348261" rtl="0" eaLnBrk="1" latinLnBrk="0" hangingPunct="1">
        <a:defRPr sz="733" kern="1200">
          <a:solidFill>
            <a:schemeClr val="tx1"/>
          </a:solidFill>
          <a:latin typeface="+mn-lt"/>
          <a:ea typeface="+mn-ea"/>
          <a:cs typeface="+mn-cs"/>
        </a:defRPr>
      </a:lvl2pPr>
      <a:lvl3pPr marL="348261" algn="l" defTabSz="348261" rtl="0" eaLnBrk="1" latinLnBrk="0" hangingPunct="1">
        <a:defRPr sz="733" kern="1200">
          <a:solidFill>
            <a:schemeClr val="tx1"/>
          </a:solidFill>
          <a:latin typeface="+mn-lt"/>
          <a:ea typeface="+mn-ea"/>
          <a:cs typeface="+mn-cs"/>
        </a:defRPr>
      </a:lvl3pPr>
      <a:lvl4pPr marL="522390" algn="l" defTabSz="348261" rtl="0" eaLnBrk="1" latinLnBrk="0" hangingPunct="1">
        <a:defRPr sz="733" kern="1200">
          <a:solidFill>
            <a:schemeClr val="tx1"/>
          </a:solidFill>
          <a:latin typeface="+mn-lt"/>
          <a:ea typeface="+mn-ea"/>
          <a:cs typeface="+mn-cs"/>
        </a:defRPr>
      </a:lvl4pPr>
      <a:lvl5pPr marL="696521" algn="l" defTabSz="348261" rtl="0" eaLnBrk="1" latinLnBrk="0" hangingPunct="1">
        <a:defRPr sz="733" kern="1200">
          <a:solidFill>
            <a:schemeClr val="tx1"/>
          </a:solidFill>
          <a:latin typeface="+mn-lt"/>
          <a:ea typeface="+mn-ea"/>
          <a:cs typeface="+mn-cs"/>
        </a:defRPr>
      </a:lvl5pPr>
      <a:lvl6pPr marL="870651" algn="l" defTabSz="348261" rtl="0" eaLnBrk="1" latinLnBrk="0" hangingPunct="1">
        <a:defRPr sz="733" kern="1200">
          <a:solidFill>
            <a:schemeClr val="tx1"/>
          </a:solidFill>
          <a:latin typeface="+mn-lt"/>
          <a:ea typeface="+mn-ea"/>
          <a:cs typeface="+mn-cs"/>
        </a:defRPr>
      </a:lvl6pPr>
      <a:lvl7pPr marL="1044781" algn="l" defTabSz="348261" rtl="0" eaLnBrk="1" latinLnBrk="0" hangingPunct="1">
        <a:defRPr sz="733" kern="1200">
          <a:solidFill>
            <a:schemeClr val="tx1"/>
          </a:solidFill>
          <a:latin typeface="+mn-lt"/>
          <a:ea typeface="+mn-ea"/>
          <a:cs typeface="+mn-cs"/>
        </a:defRPr>
      </a:lvl7pPr>
      <a:lvl8pPr marL="1218911" algn="l" defTabSz="348261" rtl="0" eaLnBrk="1" latinLnBrk="0" hangingPunct="1">
        <a:defRPr sz="733" kern="1200">
          <a:solidFill>
            <a:schemeClr val="tx1"/>
          </a:solidFill>
          <a:latin typeface="+mn-lt"/>
          <a:ea typeface="+mn-ea"/>
          <a:cs typeface="+mn-cs"/>
        </a:defRPr>
      </a:lvl8pPr>
      <a:lvl9pPr marL="1393042" algn="l" defTabSz="348261" rtl="0" eaLnBrk="1" latinLnBrk="0" hangingPunct="1">
        <a:defRPr sz="733"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hyperlink" Target="http://www.etsu.edu/com/biomedcomm/pricing.aspx" TargetMode="External"/><Relationship Id="rId3" Type="http://schemas.openxmlformats.org/officeDocument/2006/relationships/image" Target="../media/image1.png"/><Relationship Id="rId7" Type="http://schemas.openxmlformats.org/officeDocument/2006/relationships/hyperlink" Target="https://dropbox.etsu.edu/message/new"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hyperlink" Target="http://www.etsu.edu/bmccreative" TargetMode="External"/><Relationship Id="rId5" Type="http://schemas.openxmlformats.org/officeDocument/2006/relationships/hyperlink" Target="mailto:fair@etsu.edu" TargetMode="External"/><Relationship Id="rId4" Type="http://schemas.openxmlformats.org/officeDocument/2006/relationships/hyperlink" Target="mailto:conleyga@etsu.edu" TargetMode="External"/><Relationship Id="rId9" Type="http://schemas.openxmlformats.org/officeDocument/2006/relationships/image" Target="../media/image2.png"/></Relationships>
</file>

<file path=ppt/slides/_rels/slide10.xml.rels><?xml version="1.0" encoding="UTF-8" standalone="yes"?>
<Relationships xmlns="http://schemas.openxmlformats.org/package/2006/relationships"><Relationship Id="rId8" Type="http://schemas.openxmlformats.org/officeDocument/2006/relationships/hyperlink" Target="http://www.etsu.edu/com/biomedcomm/pricing.aspx" TargetMode="External"/><Relationship Id="rId3" Type="http://schemas.openxmlformats.org/officeDocument/2006/relationships/image" Target="../media/image1.png"/><Relationship Id="rId7" Type="http://schemas.openxmlformats.org/officeDocument/2006/relationships/hyperlink" Target="https://dropbox.etsu.edu/message/new" TargetMode="External"/><Relationship Id="rId2" Type="http://schemas.openxmlformats.org/officeDocument/2006/relationships/notesSlide" Target="../notesSlides/notesSlide10.xml"/><Relationship Id="rId1" Type="http://schemas.openxmlformats.org/officeDocument/2006/relationships/slideLayout" Target="../slideLayouts/slideLayout1.xml"/><Relationship Id="rId6" Type="http://schemas.openxmlformats.org/officeDocument/2006/relationships/hyperlink" Target="http://www.etsu.edu/bmccreative" TargetMode="External"/><Relationship Id="rId5" Type="http://schemas.openxmlformats.org/officeDocument/2006/relationships/hyperlink" Target="mailto:fair@etsu.edu" TargetMode="External"/><Relationship Id="rId4" Type="http://schemas.openxmlformats.org/officeDocument/2006/relationships/hyperlink" Target="mailto:conleyga@etsu.edu" TargetMode="External"/><Relationship Id="rId9" Type="http://schemas.openxmlformats.org/officeDocument/2006/relationships/image" Target="../media/image11.png"/></Relationships>
</file>

<file path=ppt/slides/_rels/slide11.xml.rels><?xml version="1.0" encoding="UTF-8" standalone="yes"?>
<Relationships xmlns="http://schemas.openxmlformats.org/package/2006/relationships"><Relationship Id="rId8" Type="http://schemas.openxmlformats.org/officeDocument/2006/relationships/hyperlink" Target="http://www.etsu.edu/com/biomedcomm/pricing.aspx" TargetMode="External"/><Relationship Id="rId3" Type="http://schemas.openxmlformats.org/officeDocument/2006/relationships/image" Target="../media/image1.png"/><Relationship Id="rId7" Type="http://schemas.openxmlformats.org/officeDocument/2006/relationships/hyperlink" Target="https://dropbox.etsu.edu/message/new" TargetMode="External"/><Relationship Id="rId2" Type="http://schemas.openxmlformats.org/officeDocument/2006/relationships/notesSlide" Target="../notesSlides/notesSlide11.xml"/><Relationship Id="rId1" Type="http://schemas.openxmlformats.org/officeDocument/2006/relationships/slideLayout" Target="../slideLayouts/slideLayout1.xml"/><Relationship Id="rId6" Type="http://schemas.openxmlformats.org/officeDocument/2006/relationships/hyperlink" Target="http://www.etsu.edu/bmccreative" TargetMode="External"/><Relationship Id="rId5" Type="http://schemas.openxmlformats.org/officeDocument/2006/relationships/hyperlink" Target="mailto:fair@etsu.edu" TargetMode="External"/><Relationship Id="rId4" Type="http://schemas.openxmlformats.org/officeDocument/2006/relationships/hyperlink" Target="mailto:conleyga@etsu.edu" TargetMode="External"/><Relationship Id="rId9" Type="http://schemas.openxmlformats.org/officeDocument/2006/relationships/image" Target="../media/image12.png"/></Relationships>
</file>

<file path=ppt/slides/_rels/slide12.xml.rels><?xml version="1.0" encoding="UTF-8" standalone="yes"?>
<Relationships xmlns="http://schemas.openxmlformats.org/package/2006/relationships"><Relationship Id="rId8" Type="http://schemas.openxmlformats.org/officeDocument/2006/relationships/hyperlink" Target="http://www.etsu.edu/com/biomedcomm/pricing.aspx" TargetMode="External"/><Relationship Id="rId3" Type="http://schemas.openxmlformats.org/officeDocument/2006/relationships/image" Target="../media/image1.png"/><Relationship Id="rId7" Type="http://schemas.openxmlformats.org/officeDocument/2006/relationships/hyperlink" Target="https://dropbox.etsu.edu/message/new" TargetMode="External"/><Relationship Id="rId2" Type="http://schemas.openxmlformats.org/officeDocument/2006/relationships/notesSlide" Target="../notesSlides/notesSlide12.xml"/><Relationship Id="rId1" Type="http://schemas.openxmlformats.org/officeDocument/2006/relationships/slideLayout" Target="../slideLayouts/slideLayout1.xml"/><Relationship Id="rId6" Type="http://schemas.openxmlformats.org/officeDocument/2006/relationships/hyperlink" Target="http://www.etsu.edu/bmccreative" TargetMode="External"/><Relationship Id="rId5" Type="http://schemas.openxmlformats.org/officeDocument/2006/relationships/hyperlink" Target="mailto:fair@etsu.edu" TargetMode="External"/><Relationship Id="rId4" Type="http://schemas.openxmlformats.org/officeDocument/2006/relationships/hyperlink" Target="mailto:conleyga@etsu.edu" TargetMode="External"/><Relationship Id="rId9" Type="http://schemas.openxmlformats.org/officeDocument/2006/relationships/image" Target="../media/image13.png"/></Relationships>
</file>

<file path=ppt/slides/_rels/slide13.xml.rels><?xml version="1.0" encoding="UTF-8" standalone="yes"?>
<Relationships xmlns="http://schemas.openxmlformats.org/package/2006/relationships"><Relationship Id="rId8" Type="http://schemas.openxmlformats.org/officeDocument/2006/relationships/hyperlink" Target="http://www.etsu.edu/com/biomedcomm/pricing.aspx" TargetMode="External"/><Relationship Id="rId3" Type="http://schemas.openxmlformats.org/officeDocument/2006/relationships/image" Target="../media/image1.png"/><Relationship Id="rId7" Type="http://schemas.openxmlformats.org/officeDocument/2006/relationships/hyperlink" Target="https://dropbox.etsu.edu/message/new" TargetMode="External"/><Relationship Id="rId2" Type="http://schemas.openxmlformats.org/officeDocument/2006/relationships/notesSlide" Target="../notesSlides/notesSlide13.xml"/><Relationship Id="rId1" Type="http://schemas.openxmlformats.org/officeDocument/2006/relationships/slideLayout" Target="../slideLayouts/slideLayout1.xml"/><Relationship Id="rId6" Type="http://schemas.openxmlformats.org/officeDocument/2006/relationships/hyperlink" Target="http://www.etsu.edu/bmccreative" TargetMode="External"/><Relationship Id="rId5" Type="http://schemas.openxmlformats.org/officeDocument/2006/relationships/hyperlink" Target="mailto:fair@etsu.edu" TargetMode="External"/><Relationship Id="rId4" Type="http://schemas.openxmlformats.org/officeDocument/2006/relationships/hyperlink" Target="mailto:conleyga@etsu.edu" TargetMode="External"/><Relationship Id="rId9" Type="http://schemas.openxmlformats.org/officeDocument/2006/relationships/image" Target="../media/image14.png"/></Relationships>
</file>

<file path=ppt/slides/_rels/slide2.xml.rels><?xml version="1.0" encoding="UTF-8" standalone="yes"?>
<Relationships xmlns="http://schemas.openxmlformats.org/package/2006/relationships"><Relationship Id="rId8" Type="http://schemas.openxmlformats.org/officeDocument/2006/relationships/hyperlink" Target="https://dropbox.etsu.edu/message/new" TargetMode="External"/><Relationship Id="rId3" Type="http://schemas.openxmlformats.org/officeDocument/2006/relationships/image" Target="../media/image1.png"/><Relationship Id="rId7" Type="http://schemas.openxmlformats.org/officeDocument/2006/relationships/hyperlink" Target="http://www.etsu.edu/bmccreative" TargetMode="External"/><Relationship Id="rId2" Type="http://schemas.openxmlformats.org/officeDocument/2006/relationships/notesSlide" Target="../notesSlides/notesSlide2.xml"/><Relationship Id="rId1" Type="http://schemas.openxmlformats.org/officeDocument/2006/relationships/slideLayout" Target="../slideLayouts/slideLayout1.xml"/><Relationship Id="rId6" Type="http://schemas.openxmlformats.org/officeDocument/2006/relationships/hyperlink" Target="mailto:fair@etsu.edu" TargetMode="External"/><Relationship Id="rId5" Type="http://schemas.openxmlformats.org/officeDocument/2006/relationships/hyperlink" Target="mailto:conleyga@etsu.edu" TargetMode="External"/><Relationship Id="rId4" Type="http://schemas.openxmlformats.org/officeDocument/2006/relationships/image" Target="../media/image3.png"/><Relationship Id="rId9" Type="http://schemas.openxmlformats.org/officeDocument/2006/relationships/hyperlink" Target="http://www.etsu.edu/com/biomedcomm/pricing.aspx" TargetMode="External"/></Relationships>
</file>

<file path=ppt/slides/_rels/slide3.xml.rels><?xml version="1.0" encoding="UTF-8" standalone="yes"?>
<Relationships xmlns="http://schemas.openxmlformats.org/package/2006/relationships"><Relationship Id="rId8" Type="http://schemas.openxmlformats.org/officeDocument/2006/relationships/hyperlink" Target="http://www.etsu.edu/com/biomedcomm/pricing.aspx" TargetMode="External"/><Relationship Id="rId3" Type="http://schemas.openxmlformats.org/officeDocument/2006/relationships/image" Target="../media/image1.png"/><Relationship Id="rId7" Type="http://schemas.openxmlformats.org/officeDocument/2006/relationships/hyperlink" Target="https://dropbox.etsu.edu/message/new" TargetMode="External"/><Relationship Id="rId2" Type="http://schemas.openxmlformats.org/officeDocument/2006/relationships/notesSlide" Target="../notesSlides/notesSlide3.xml"/><Relationship Id="rId1" Type="http://schemas.openxmlformats.org/officeDocument/2006/relationships/slideLayout" Target="../slideLayouts/slideLayout1.xml"/><Relationship Id="rId6" Type="http://schemas.openxmlformats.org/officeDocument/2006/relationships/hyperlink" Target="http://www.etsu.edu/bmccreative" TargetMode="External"/><Relationship Id="rId5" Type="http://schemas.openxmlformats.org/officeDocument/2006/relationships/hyperlink" Target="mailto:fair@etsu.edu" TargetMode="External"/><Relationship Id="rId4" Type="http://schemas.openxmlformats.org/officeDocument/2006/relationships/hyperlink" Target="mailto:conleyga@etsu.edu" TargetMode="External"/><Relationship Id="rId9" Type="http://schemas.openxmlformats.org/officeDocument/2006/relationships/image" Target="../media/image4.png"/></Relationships>
</file>

<file path=ppt/slides/_rels/slide4.xml.rels><?xml version="1.0" encoding="UTF-8" standalone="yes"?>
<Relationships xmlns="http://schemas.openxmlformats.org/package/2006/relationships"><Relationship Id="rId8" Type="http://schemas.openxmlformats.org/officeDocument/2006/relationships/hyperlink" Target="http://www.etsu.edu/com/biomedcomm/pricing.aspx" TargetMode="External"/><Relationship Id="rId3" Type="http://schemas.openxmlformats.org/officeDocument/2006/relationships/image" Target="../media/image1.png"/><Relationship Id="rId7" Type="http://schemas.openxmlformats.org/officeDocument/2006/relationships/hyperlink" Target="https://dropbox.etsu.edu/message/new" TargetMode="External"/><Relationship Id="rId2" Type="http://schemas.openxmlformats.org/officeDocument/2006/relationships/notesSlide" Target="../notesSlides/notesSlide4.xml"/><Relationship Id="rId1" Type="http://schemas.openxmlformats.org/officeDocument/2006/relationships/slideLayout" Target="../slideLayouts/slideLayout1.xml"/><Relationship Id="rId6" Type="http://schemas.openxmlformats.org/officeDocument/2006/relationships/hyperlink" Target="http://www.etsu.edu/bmccreative" TargetMode="External"/><Relationship Id="rId5" Type="http://schemas.openxmlformats.org/officeDocument/2006/relationships/hyperlink" Target="mailto:fair@etsu.edu" TargetMode="External"/><Relationship Id="rId4" Type="http://schemas.openxmlformats.org/officeDocument/2006/relationships/hyperlink" Target="mailto:conleyga@etsu.edu" TargetMode="External"/><Relationship Id="rId9" Type="http://schemas.openxmlformats.org/officeDocument/2006/relationships/image" Target="../media/image5.png"/></Relationships>
</file>

<file path=ppt/slides/_rels/slide5.xml.rels><?xml version="1.0" encoding="UTF-8" standalone="yes"?>
<Relationships xmlns="http://schemas.openxmlformats.org/package/2006/relationships"><Relationship Id="rId8" Type="http://schemas.openxmlformats.org/officeDocument/2006/relationships/hyperlink" Target="http://www.etsu.edu/com/biomedcomm/pricing.aspx" TargetMode="External"/><Relationship Id="rId3" Type="http://schemas.openxmlformats.org/officeDocument/2006/relationships/image" Target="../media/image1.png"/><Relationship Id="rId7" Type="http://schemas.openxmlformats.org/officeDocument/2006/relationships/hyperlink" Target="https://dropbox.etsu.edu/message/new" TargetMode="External"/><Relationship Id="rId2" Type="http://schemas.openxmlformats.org/officeDocument/2006/relationships/notesSlide" Target="../notesSlides/notesSlide5.xml"/><Relationship Id="rId1" Type="http://schemas.openxmlformats.org/officeDocument/2006/relationships/slideLayout" Target="../slideLayouts/slideLayout1.xml"/><Relationship Id="rId6" Type="http://schemas.openxmlformats.org/officeDocument/2006/relationships/hyperlink" Target="http://www.etsu.edu/bmccreative" TargetMode="External"/><Relationship Id="rId5" Type="http://schemas.openxmlformats.org/officeDocument/2006/relationships/hyperlink" Target="mailto:fair@etsu.edu" TargetMode="External"/><Relationship Id="rId4" Type="http://schemas.openxmlformats.org/officeDocument/2006/relationships/hyperlink" Target="mailto:conleyga@etsu.edu" TargetMode="External"/><Relationship Id="rId9" Type="http://schemas.openxmlformats.org/officeDocument/2006/relationships/image" Target="../media/image6.png"/></Relationships>
</file>

<file path=ppt/slides/_rels/slide6.xml.rels><?xml version="1.0" encoding="UTF-8" standalone="yes"?>
<Relationships xmlns="http://schemas.openxmlformats.org/package/2006/relationships"><Relationship Id="rId8" Type="http://schemas.openxmlformats.org/officeDocument/2006/relationships/hyperlink" Target="http://www.etsu.edu/com/biomedcomm/pricing.aspx" TargetMode="External"/><Relationship Id="rId3" Type="http://schemas.openxmlformats.org/officeDocument/2006/relationships/image" Target="../media/image1.png"/><Relationship Id="rId7" Type="http://schemas.openxmlformats.org/officeDocument/2006/relationships/hyperlink" Target="https://dropbox.etsu.edu/message/new" TargetMode="External"/><Relationship Id="rId2" Type="http://schemas.openxmlformats.org/officeDocument/2006/relationships/notesSlide" Target="../notesSlides/notesSlide6.xml"/><Relationship Id="rId1" Type="http://schemas.openxmlformats.org/officeDocument/2006/relationships/slideLayout" Target="../slideLayouts/slideLayout1.xml"/><Relationship Id="rId6" Type="http://schemas.openxmlformats.org/officeDocument/2006/relationships/hyperlink" Target="http://www.etsu.edu/bmccreative" TargetMode="External"/><Relationship Id="rId5" Type="http://schemas.openxmlformats.org/officeDocument/2006/relationships/hyperlink" Target="mailto:fair@etsu.edu" TargetMode="External"/><Relationship Id="rId4" Type="http://schemas.openxmlformats.org/officeDocument/2006/relationships/hyperlink" Target="mailto:conleyga@etsu.edu" TargetMode="External"/><Relationship Id="rId9" Type="http://schemas.openxmlformats.org/officeDocument/2006/relationships/image" Target="../media/image7.png"/></Relationships>
</file>

<file path=ppt/slides/_rels/slide7.xml.rels><?xml version="1.0" encoding="UTF-8" standalone="yes"?>
<Relationships xmlns="http://schemas.openxmlformats.org/package/2006/relationships"><Relationship Id="rId8" Type="http://schemas.openxmlformats.org/officeDocument/2006/relationships/hyperlink" Target="http://www.etsu.edu/com/biomedcomm/pricing.aspx" TargetMode="External"/><Relationship Id="rId3" Type="http://schemas.openxmlformats.org/officeDocument/2006/relationships/image" Target="../media/image1.png"/><Relationship Id="rId7" Type="http://schemas.openxmlformats.org/officeDocument/2006/relationships/hyperlink" Target="https://dropbox.etsu.edu/message/new" TargetMode="External"/><Relationship Id="rId2" Type="http://schemas.openxmlformats.org/officeDocument/2006/relationships/notesSlide" Target="../notesSlides/notesSlide7.xml"/><Relationship Id="rId1" Type="http://schemas.openxmlformats.org/officeDocument/2006/relationships/slideLayout" Target="../slideLayouts/slideLayout1.xml"/><Relationship Id="rId6" Type="http://schemas.openxmlformats.org/officeDocument/2006/relationships/hyperlink" Target="http://www.etsu.edu/bmccreative" TargetMode="External"/><Relationship Id="rId5" Type="http://schemas.openxmlformats.org/officeDocument/2006/relationships/hyperlink" Target="mailto:fair@etsu.edu" TargetMode="External"/><Relationship Id="rId4" Type="http://schemas.openxmlformats.org/officeDocument/2006/relationships/hyperlink" Target="mailto:conleyga@etsu.edu" TargetMode="External"/><Relationship Id="rId9" Type="http://schemas.openxmlformats.org/officeDocument/2006/relationships/image" Target="../media/image8.png"/></Relationships>
</file>

<file path=ppt/slides/_rels/slide8.xml.rels><?xml version="1.0" encoding="UTF-8" standalone="yes"?>
<Relationships xmlns="http://schemas.openxmlformats.org/package/2006/relationships"><Relationship Id="rId8" Type="http://schemas.openxmlformats.org/officeDocument/2006/relationships/hyperlink" Target="http://www.etsu.edu/com/biomedcomm/pricing.aspx" TargetMode="External"/><Relationship Id="rId3" Type="http://schemas.openxmlformats.org/officeDocument/2006/relationships/image" Target="../media/image1.png"/><Relationship Id="rId7" Type="http://schemas.openxmlformats.org/officeDocument/2006/relationships/hyperlink" Target="https://dropbox.etsu.edu/message/new" TargetMode="External"/><Relationship Id="rId2" Type="http://schemas.openxmlformats.org/officeDocument/2006/relationships/notesSlide" Target="../notesSlides/notesSlide8.xml"/><Relationship Id="rId1" Type="http://schemas.openxmlformats.org/officeDocument/2006/relationships/slideLayout" Target="../slideLayouts/slideLayout1.xml"/><Relationship Id="rId6" Type="http://schemas.openxmlformats.org/officeDocument/2006/relationships/hyperlink" Target="http://www.etsu.edu/bmccreative" TargetMode="External"/><Relationship Id="rId5" Type="http://schemas.openxmlformats.org/officeDocument/2006/relationships/hyperlink" Target="mailto:fair@etsu.edu" TargetMode="External"/><Relationship Id="rId4" Type="http://schemas.openxmlformats.org/officeDocument/2006/relationships/hyperlink" Target="mailto:conleyga@etsu.edu" TargetMode="External"/><Relationship Id="rId9" Type="http://schemas.openxmlformats.org/officeDocument/2006/relationships/image" Target="../media/image9.png"/></Relationships>
</file>

<file path=ppt/slides/_rels/slide9.xml.rels><?xml version="1.0" encoding="UTF-8" standalone="yes"?>
<Relationships xmlns="http://schemas.openxmlformats.org/package/2006/relationships"><Relationship Id="rId8" Type="http://schemas.openxmlformats.org/officeDocument/2006/relationships/hyperlink" Target="http://www.etsu.edu/com/biomedcomm/pricing.aspx" TargetMode="External"/><Relationship Id="rId3" Type="http://schemas.openxmlformats.org/officeDocument/2006/relationships/image" Target="../media/image1.png"/><Relationship Id="rId7" Type="http://schemas.openxmlformats.org/officeDocument/2006/relationships/hyperlink" Target="https://dropbox.etsu.edu/message/new" TargetMode="External"/><Relationship Id="rId2" Type="http://schemas.openxmlformats.org/officeDocument/2006/relationships/notesSlide" Target="../notesSlides/notesSlide9.xml"/><Relationship Id="rId1" Type="http://schemas.openxmlformats.org/officeDocument/2006/relationships/slideLayout" Target="../slideLayouts/slideLayout1.xml"/><Relationship Id="rId6" Type="http://schemas.openxmlformats.org/officeDocument/2006/relationships/hyperlink" Target="http://www.etsu.edu/bmccreative" TargetMode="External"/><Relationship Id="rId5" Type="http://schemas.openxmlformats.org/officeDocument/2006/relationships/hyperlink" Target="mailto:fair@etsu.edu" TargetMode="External"/><Relationship Id="rId4" Type="http://schemas.openxmlformats.org/officeDocument/2006/relationships/hyperlink" Target="mailto:conleyga@etsu.edu" TargetMode="External"/><Relationship Id="rId9" Type="http://schemas.openxmlformats.org/officeDocument/2006/relationships/image" Target="../media/image10.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5"/>
          <p:cNvSpPr>
            <a:spLocks noChangeArrowheads="1"/>
          </p:cNvSpPr>
          <p:nvPr/>
        </p:nvSpPr>
        <p:spPr bwMode="auto">
          <a:xfrm>
            <a:off x="0" y="326335"/>
            <a:ext cx="16459200" cy="33488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34749" tIns="17371" rIns="34749" bIns="17371">
            <a:spAutoFit/>
          </a:bodyPr>
          <a:lstStyle>
            <a:lvl1pPr defTabSz="520700">
              <a:defRPr sz="1600">
                <a:solidFill>
                  <a:schemeClr val="tx1"/>
                </a:solidFill>
                <a:latin typeface="Arial Narrow" charset="0"/>
                <a:ea typeface="MS PGothic" charset="-128"/>
              </a:defRPr>
            </a:lvl1pPr>
            <a:lvl2pPr defTabSz="520700">
              <a:defRPr sz="1600">
                <a:solidFill>
                  <a:schemeClr val="tx1"/>
                </a:solidFill>
                <a:latin typeface="Arial Narrow" charset="0"/>
                <a:ea typeface="MS PGothic" charset="-128"/>
              </a:defRPr>
            </a:lvl2pPr>
            <a:lvl3pPr defTabSz="520700">
              <a:defRPr sz="1600">
                <a:solidFill>
                  <a:schemeClr val="tx1"/>
                </a:solidFill>
                <a:latin typeface="Arial Narrow" charset="0"/>
                <a:ea typeface="MS PGothic" charset="-128"/>
              </a:defRPr>
            </a:lvl3pPr>
            <a:lvl4pPr defTabSz="520700">
              <a:defRPr sz="1600">
                <a:solidFill>
                  <a:schemeClr val="tx1"/>
                </a:solidFill>
                <a:latin typeface="Arial Narrow" charset="0"/>
                <a:ea typeface="MS PGothic" charset="-128"/>
              </a:defRPr>
            </a:lvl4pPr>
            <a:lvl5pPr defTabSz="520700">
              <a:defRPr sz="1600">
                <a:solidFill>
                  <a:schemeClr val="tx1"/>
                </a:solidFill>
                <a:latin typeface="Arial Narrow" charset="0"/>
                <a:ea typeface="MS PGothic" charset="-128"/>
              </a:defRPr>
            </a:lvl5pPr>
            <a:lvl6pPr marL="1501775" indent="784225" defTabSz="520700" eaLnBrk="0" fontAlgn="base" hangingPunct="0">
              <a:spcBef>
                <a:spcPct val="0"/>
              </a:spcBef>
              <a:spcAft>
                <a:spcPct val="0"/>
              </a:spcAft>
              <a:defRPr sz="1600">
                <a:solidFill>
                  <a:schemeClr val="tx1"/>
                </a:solidFill>
                <a:latin typeface="Arial Narrow" charset="0"/>
                <a:ea typeface="MS PGothic" charset="-128"/>
              </a:defRPr>
            </a:lvl6pPr>
            <a:lvl7pPr marL="1958975" indent="784225" defTabSz="520700" eaLnBrk="0" fontAlgn="base" hangingPunct="0">
              <a:spcBef>
                <a:spcPct val="0"/>
              </a:spcBef>
              <a:spcAft>
                <a:spcPct val="0"/>
              </a:spcAft>
              <a:defRPr sz="1600">
                <a:solidFill>
                  <a:schemeClr val="tx1"/>
                </a:solidFill>
                <a:latin typeface="Arial Narrow" charset="0"/>
                <a:ea typeface="MS PGothic" charset="-128"/>
              </a:defRPr>
            </a:lvl7pPr>
            <a:lvl8pPr marL="2416175" indent="784225" defTabSz="520700" eaLnBrk="0" fontAlgn="base" hangingPunct="0">
              <a:spcBef>
                <a:spcPct val="0"/>
              </a:spcBef>
              <a:spcAft>
                <a:spcPct val="0"/>
              </a:spcAft>
              <a:defRPr sz="1600">
                <a:solidFill>
                  <a:schemeClr val="tx1"/>
                </a:solidFill>
                <a:latin typeface="Arial Narrow" charset="0"/>
                <a:ea typeface="MS PGothic" charset="-128"/>
              </a:defRPr>
            </a:lvl8pPr>
            <a:lvl9pPr marL="2873375" indent="784225" defTabSz="520700" eaLnBrk="0" fontAlgn="base" hangingPunct="0">
              <a:spcBef>
                <a:spcPct val="0"/>
              </a:spcBef>
              <a:spcAft>
                <a:spcPct val="0"/>
              </a:spcAft>
              <a:defRPr sz="1600">
                <a:solidFill>
                  <a:schemeClr val="tx1"/>
                </a:solidFill>
                <a:latin typeface="Arial Narrow" charset="0"/>
                <a:ea typeface="MS PGothic" charset="-128"/>
              </a:defRPr>
            </a:lvl9pPr>
          </a:lstStyle>
          <a:p>
            <a:pPr algn="ctr" eaLnBrk="1" hangingPunct="1">
              <a:spcBef>
                <a:spcPct val="50000"/>
              </a:spcBef>
            </a:pPr>
            <a:r>
              <a:rPr lang="en-US" altLang="en-US" sz="3134" b="1" dirty="0">
                <a:solidFill>
                  <a:srgbClr val="FFFFFF"/>
                </a:solidFill>
                <a:latin typeface="Arial" charset="0"/>
              </a:rPr>
              <a:t> </a:t>
            </a:r>
            <a:r>
              <a:rPr lang="en-US" sz="4400" b="1" dirty="0">
                <a:solidFill>
                  <a:srgbClr val="FFFFFF"/>
                </a:solidFill>
                <a:latin typeface="Arial"/>
                <a:ea typeface="MS PGothic" charset="0"/>
                <a:cs typeface="MS PGothic" charset="0"/>
              </a:rPr>
              <a:t>Poster Title</a:t>
            </a:r>
            <a:br>
              <a:rPr lang="en-US" sz="4400" b="1" dirty="0">
                <a:solidFill>
                  <a:srgbClr val="FFFFFF"/>
                </a:solidFill>
                <a:latin typeface="Arial"/>
                <a:ea typeface="MS PGothic" charset="0"/>
                <a:cs typeface="MS PGothic" charset="0"/>
              </a:rPr>
            </a:br>
            <a:r>
              <a:rPr lang="en-US" sz="4400" b="1" dirty="0">
                <a:solidFill>
                  <a:srgbClr val="FFFFFF"/>
                </a:solidFill>
                <a:latin typeface="Arial"/>
                <a:ea typeface="MS PGothic" charset="0"/>
                <a:cs typeface="MS PGothic" charset="0"/>
              </a:rPr>
              <a:t>Poster Title</a:t>
            </a:r>
            <a:endParaRPr lang="en-US" altLang="en-US" sz="4000" b="1" dirty="0">
              <a:solidFill>
                <a:srgbClr val="FFFFFF"/>
              </a:solidFill>
              <a:latin typeface="Arial" charset="0"/>
            </a:endParaRPr>
          </a:p>
          <a:p>
            <a:pPr algn="ctr" defTabSz="522158">
              <a:spcBef>
                <a:spcPts val="400"/>
              </a:spcBef>
              <a:defRPr/>
            </a:pPr>
            <a:r>
              <a:rPr lang="en-US" sz="3200" dirty="0">
                <a:solidFill>
                  <a:srgbClr val="FFFFFF"/>
                </a:solidFill>
                <a:latin typeface="Arial" charset="0"/>
                <a:ea typeface="MS PGothic" charset="0"/>
                <a:cs typeface="MS PGothic" charset="0"/>
              </a:rPr>
              <a:t>Authors</a:t>
            </a:r>
          </a:p>
          <a:p>
            <a:pPr algn="ctr" defTabSz="522158">
              <a:spcBef>
                <a:spcPts val="1200"/>
              </a:spcBef>
              <a:defRPr/>
            </a:pPr>
            <a:r>
              <a:rPr lang="en-US" sz="2400" dirty="0">
                <a:solidFill>
                  <a:srgbClr val="FFFFFF"/>
                </a:solidFill>
                <a:latin typeface="Arial" charset="0"/>
                <a:ea typeface="MS PGothic" charset="0"/>
                <a:cs typeface="MS PGothic" charset="0"/>
              </a:rPr>
              <a:t>Associated institutions</a:t>
            </a:r>
            <a:br>
              <a:rPr lang="en-US" sz="2400" dirty="0">
                <a:solidFill>
                  <a:srgbClr val="FFFFFF"/>
                </a:solidFill>
                <a:latin typeface="Arial" charset="0"/>
                <a:ea typeface="MS PGothic" charset="0"/>
                <a:cs typeface="MS PGothic" charset="0"/>
              </a:rPr>
            </a:br>
            <a:r>
              <a:rPr lang="en-US" sz="2400" dirty="0">
                <a:solidFill>
                  <a:srgbClr val="FFFFFF"/>
                </a:solidFill>
                <a:latin typeface="Arial" charset="0"/>
                <a:ea typeface="MS PGothic" charset="0"/>
                <a:cs typeface="MS PGothic" charset="0"/>
              </a:rPr>
              <a:t>Associated institutions</a:t>
            </a:r>
          </a:p>
          <a:p>
            <a:pPr algn="ctr" defTabSz="522158">
              <a:spcBef>
                <a:spcPts val="1200"/>
              </a:spcBef>
              <a:defRPr/>
            </a:pPr>
            <a:endParaRPr lang="en-US" sz="2400" dirty="0">
              <a:solidFill>
                <a:srgbClr val="FFFFFF"/>
              </a:solidFill>
              <a:latin typeface="Arial" charset="0"/>
              <a:ea typeface="MS PGothic" charset="0"/>
              <a:cs typeface="MS PGothic" charset="0"/>
            </a:endParaRPr>
          </a:p>
        </p:txBody>
      </p:sp>
      <p:sp>
        <p:nvSpPr>
          <p:cNvPr id="72" name="Text Box 349"/>
          <p:cNvSpPr txBox="1">
            <a:spLocks noChangeArrowheads="1"/>
          </p:cNvSpPr>
          <p:nvPr/>
        </p:nvSpPr>
        <p:spPr bwMode="auto">
          <a:xfrm>
            <a:off x="262360" y="4235958"/>
            <a:ext cx="3734765" cy="446661"/>
          </a:xfrm>
          <a:prstGeom prst="rect">
            <a:avLst/>
          </a:prstGeom>
          <a:solidFill>
            <a:srgbClr val="142B46"/>
          </a:solidFill>
          <a:ln>
            <a:noFill/>
          </a:ln>
          <a:effectLst/>
        </p:spPr>
        <p:txBody>
          <a:bodyPr wrap="square" lIns="43444" tIns="21717" rIns="43444" bIns="54864" anchor="ctr" anchorCtr="1">
            <a:spAutoFit/>
          </a:bodyPr>
          <a:lstStyle>
            <a:lvl1pPr defTabSz="652463">
              <a:defRPr>
                <a:solidFill>
                  <a:schemeClr val="tx1"/>
                </a:solidFill>
                <a:latin typeface="Arial" charset="0"/>
                <a:ea typeface="ＭＳ Ｐゴシック" charset="0"/>
              </a:defRPr>
            </a:lvl1pPr>
            <a:lvl2pPr marL="327025" defTabSz="652463">
              <a:defRPr>
                <a:solidFill>
                  <a:schemeClr val="tx1"/>
                </a:solidFill>
                <a:latin typeface="Arial" charset="0"/>
                <a:ea typeface="ＭＳ Ｐゴシック" charset="0"/>
              </a:defRPr>
            </a:lvl2pPr>
            <a:lvl3pPr marL="652463" defTabSz="652463">
              <a:defRPr>
                <a:solidFill>
                  <a:schemeClr val="tx1"/>
                </a:solidFill>
                <a:latin typeface="Arial" charset="0"/>
                <a:ea typeface="ＭＳ Ｐゴシック" charset="0"/>
              </a:defRPr>
            </a:lvl3pPr>
            <a:lvl4pPr marL="979488" defTabSz="652463">
              <a:defRPr>
                <a:solidFill>
                  <a:schemeClr val="tx1"/>
                </a:solidFill>
                <a:latin typeface="Arial" charset="0"/>
                <a:ea typeface="ＭＳ Ｐゴシック" charset="0"/>
              </a:defRPr>
            </a:lvl4pPr>
            <a:lvl5pPr marL="1306513" defTabSz="652463">
              <a:defRPr>
                <a:solidFill>
                  <a:schemeClr val="tx1"/>
                </a:solidFill>
                <a:latin typeface="Arial" charset="0"/>
                <a:ea typeface="ＭＳ Ｐゴシック" charset="0"/>
              </a:defRPr>
            </a:lvl5pPr>
            <a:lvl6pPr marL="1763713" defTabSz="652463" fontAlgn="base">
              <a:spcBef>
                <a:spcPct val="0"/>
              </a:spcBef>
              <a:spcAft>
                <a:spcPct val="0"/>
              </a:spcAft>
              <a:defRPr>
                <a:solidFill>
                  <a:schemeClr val="tx1"/>
                </a:solidFill>
                <a:latin typeface="Arial" charset="0"/>
                <a:ea typeface="ＭＳ Ｐゴシック" charset="0"/>
              </a:defRPr>
            </a:lvl6pPr>
            <a:lvl7pPr marL="2220913" defTabSz="652463" fontAlgn="base">
              <a:spcBef>
                <a:spcPct val="0"/>
              </a:spcBef>
              <a:spcAft>
                <a:spcPct val="0"/>
              </a:spcAft>
              <a:defRPr>
                <a:solidFill>
                  <a:schemeClr val="tx1"/>
                </a:solidFill>
                <a:latin typeface="Arial" charset="0"/>
                <a:ea typeface="ＭＳ Ｐゴシック" charset="0"/>
              </a:defRPr>
            </a:lvl7pPr>
            <a:lvl8pPr marL="2678113" defTabSz="652463" fontAlgn="base">
              <a:spcBef>
                <a:spcPct val="0"/>
              </a:spcBef>
              <a:spcAft>
                <a:spcPct val="0"/>
              </a:spcAft>
              <a:defRPr>
                <a:solidFill>
                  <a:schemeClr val="tx1"/>
                </a:solidFill>
                <a:latin typeface="Arial" charset="0"/>
                <a:ea typeface="ＭＳ Ｐゴシック" charset="0"/>
              </a:defRPr>
            </a:lvl8pPr>
            <a:lvl9pPr marL="3135313" defTabSz="652463" fontAlgn="base">
              <a:spcBef>
                <a:spcPct val="0"/>
              </a:spcBef>
              <a:spcAft>
                <a:spcPct val="0"/>
              </a:spcAft>
              <a:defRPr>
                <a:solidFill>
                  <a:schemeClr val="tx1"/>
                </a:solidFill>
                <a:latin typeface="Arial" charset="0"/>
                <a:ea typeface="ＭＳ Ｐゴシック" charset="0"/>
              </a:defRPr>
            </a:lvl9pPr>
          </a:lstStyle>
          <a:p>
            <a:pPr algn="ctr">
              <a:spcBef>
                <a:spcPct val="50000"/>
              </a:spcBef>
              <a:defRPr/>
            </a:pPr>
            <a:r>
              <a:rPr lang="en-US" sz="2400" b="1" dirty="0">
                <a:solidFill>
                  <a:srgbClr val="F8F8F8"/>
                </a:solidFill>
                <a:cs typeface="MS PGothic" charset="0"/>
              </a:rPr>
              <a:t>About this template</a:t>
            </a:r>
          </a:p>
        </p:txBody>
      </p:sp>
      <p:sp>
        <p:nvSpPr>
          <p:cNvPr id="5124" name="Text Box 350"/>
          <p:cNvSpPr txBox="1">
            <a:spLocks noChangeArrowheads="1"/>
          </p:cNvSpPr>
          <p:nvPr/>
        </p:nvSpPr>
        <p:spPr bwMode="auto">
          <a:xfrm>
            <a:off x="270076" y="11433642"/>
            <a:ext cx="3727048" cy="815993"/>
          </a:xfrm>
          <a:prstGeom prst="rect">
            <a:avLst/>
          </a:prstGeom>
          <a:solidFill>
            <a:srgbClr val="142B46"/>
          </a:solidFill>
          <a:ln>
            <a:noFill/>
          </a:ln>
          <a:extLst>
            <a:ext uri="{91240B29-F687-4F45-9708-019B960494DF}">
              <a14:hiddenLine xmlns:a14="http://schemas.microsoft.com/office/drawing/2010/main" w="9525">
                <a:solidFill>
                  <a:srgbClr val="000000"/>
                </a:solidFill>
                <a:miter lim="800000"/>
                <a:headEnd/>
                <a:tailEnd/>
              </a14:hiddenLine>
            </a:ext>
          </a:extLst>
        </p:spPr>
        <p:txBody>
          <a:bodyPr wrap="square" lIns="43444" tIns="21717" rIns="43444" bIns="54864" anchor="ctr" anchorCtr="1">
            <a:spAutoFit/>
          </a:bodyPr>
          <a:lstStyle>
            <a:lvl1pPr defTabSz="652463">
              <a:spcBef>
                <a:spcPct val="20000"/>
              </a:spcBef>
              <a:buChar char="•"/>
              <a:defRPr sz="1600">
                <a:solidFill>
                  <a:schemeClr val="tx1"/>
                </a:solidFill>
                <a:latin typeface="Arial" charset="0"/>
                <a:ea typeface="MS PGothic" charset="-128"/>
              </a:defRPr>
            </a:lvl1pPr>
            <a:lvl2pPr marL="742950" indent="-285750" defTabSz="652463">
              <a:spcBef>
                <a:spcPct val="20000"/>
              </a:spcBef>
              <a:buChar char="–"/>
              <a:defRPr sz="1600">
                <a:solidFill>
                  <a:schemeClr val="tx1"/>
                </a:solidFill>
                <a:latin typeface="Arial" charset="0"/>
                <a:ea typeface="MS PGothic" charset="-128"/>
              </a:defRPr>
            </a:lvl2pPr>
            <a:lvl3pPr marL="1143000" indent="-228600" defTabSz="652463">
              <a:spcBef>
                <a:spcPct val="20000"/>
              </a:spcBef>
              <a:buChar char="•"/>
              <a:defRPr sz="1400">
                <a:solidFill>
                  <a:schemeClr val="tx1"/>
                </a:solidFill>
                <a:latin typeface="Arial" charset="0"/>
                <a:ea typeface="MS PGothic" charset="-128"/>
              </a:defRPr>
            </a:lvl3pPr>
            <a:lvl4pPr marL="1600200" indent="-228600" defTabSz="652463">
              <a:spcBef>
                <a:spcPct val="20000"/>
              </a:spcBef>
              <a:buChar char="–"/>
              <a:defRPr sz="1100">
                <a:solidFill>
                  <a:schemeClr val="tx1"/>
                </a:solidFill>
                <a:latin typeface="Arial" charset="0"/>
                <a:ea typeface="MS PGothic" charset="-128"/>
              </a:defRPr>
            </a:lvl4pPr>
            <a:lvl5pPr marL="2057400" indent="-228600" defTabSz="652463">
              <a:spcBef>
                <a:spcPct val="20000"/>
              </a:spcBef>
              <a:buChar char="»"/>
              <a:defRPr sz="1100">
                <a:solidFill>
                  <a:schemeClr val="tx1"/>
                </a:solidFill>
                <a:latin typeface="Arial" charset="0"/>
                <a:ea typeface="MS PGothic" charset="-128"/>
              </a:defRPr>
            </a:lvl5pPr>
            <a:lvl6pPr marL="2514600" indent="-228600" defTabSz="652463" eaLnBrk="0" fontAlgn="base" hangingPunct="0">
              <a:spcBef>
                <a:spcPct val="20000"/>
              </a:spcBef>
              <a:spcAft>
                <a:spcPct val="0"/>
              </a:spcAft>
              <a:buChar char="»"/>
              <a:defRPr sz="1100">
                <a:solidFill>
                  <a:schemeClr val="tx1"/>
                </a:solidFill>
                <a:latin typeface="Arial" charset="0"/>
                <a:ea typeface="MS PGothic" charset="-128"/>
              </a:defRPr>
            </a:lvl6pPr>
            <a:lvl7pPr marL="2971800" indent="-228600" defTabSz="652463" eaLnBrk="0" fontAlgn="base" hangingPunct="0">
              <a:spcBef>
                <a:spcPct val="20000"/>
              </a:spcBef>
              <a:spcAft>
                <a:spcPct val="0"/>
              </a:spcAft>
              <a:buChar char="»"/>
              <a:defRPr sz="1100">
                <a:solidFill>
                  <a:schemeClr val="tx1"/>
                </a:solidFill>
                <a:latin typeface="Arial" charset="0"/>
                <a:ea typeface="MS PGothic" charset="-128"/>
              </a:defRPr>
            </a:lvl7pPr>
            <a:lvl8pPr marL="3429000" indent="-228600" defTabSz="652463" eaLnBrk="0" fontAlgn="base" hangingPunct="0">
              <a:spcBef>
                <a:spcPct val="20000"/>
              </a:spcBef>
              <a:spcAft>
                <a:spcPct val="0"/>
              </a:spcAft>
              <a:buChar char="»"/>
              <a:defRPr sz="1100">
                <a:solidFill>
                  <a:schemeClr val="tx1"/>
                </a:solidFill>
                <a:latin typeface="Arial" charset="0"/>
                <a:ea typeface="MS PGothic" charset="-128"/>
              </a:defRPr>
            </a:lvl8pPr>
            <a:lvl9pPr marL="3886200" indent="-228600" defTabSz="652463" eaLnBrk="0" fontAlgn="base" hangingPunct="0">
              <a:spcBef>
                <a:spcPct val="20000"/>
              </a:spcBef>
              <a:spcAft>
                <a:spcPct val="0"/>
              </a:spcAft>
              <a:buChar char="»"/>
              <a:defRPr sz="1100">
                <a:solidFill>
                  <a:schemeClr val="tx1"/>
                </a:solidFill>
                <a:latin typeface="Arial" charset="0"/>
                <a:ea typeface="MS PGothic" charset="-128"/>
              </a:defRPr>
            </a:lvl9pPr>
          </a:lstStyle>
          <a:p>
            <a:pPr algn="ctr" eaLnBrk="1" hangingPunct="1">
              <a:spcBef>
                <a:spcPct val="50000"/>
              </a:spcBef>
              <a:buNone/>
            </a:pPr>
            <a:r>
              <a:rPr lang="en-US" altLang="en-US" sz="2400" b="1" dirty="0">
                <a:solidFill>
                  <a:srgbClr val="F8F8F8"/>
                </a:solidFill>
                <a:latin typeface="Arial" panose="020B0604020202020204" pitchFamily="34" charset="0"/>
              </a:rPr>
              <a:t>File </a:t>
            </a:r>
            <a:br>
              <a:rPr lang="en-US" altLang="en-US" sz="2400" b="1" dirty="0">
                <a:solidFill>
                  <a:srgbClr val="F8F8F8"/>
                </a:solidFill>
                <a:latin typeface="Arial" panose="020B0604020202020204" pitchFamily="34" charset="0"/>
              </a:rPr>
            </a:br>
            <a:r>
              <a:rPr lang="en-US" altLang="en-US" sz="2400" b="1" dirty="0">
                <a:solidFill>
                  <a:srgbClr val="F8F8F8"/>
                </a:solidFill>
                <a:latin typeface="Arial" panose="020B0604020202020204" pitchFamily="34" charset="0"/>
              </a:rPr>
              <a:t>Preparation</a:t>
            </a:r>
          </a:p>
        </p:txBody>
      </p:sp>
      <p:sp>
        <p:nvSpPr>
          <p:cNvPr id="75" name="Text Box 352"/>
          <p:cNvSpPr txBox="1">
            <a:spLocks noChangeArrowheads="1"/>
          </p:cNvSpPr>
          <p:nvPr/>
        </p:nvSpPr>
        <p:spPr bwMode="auto">
          <a:xfrm>
            <a:off x="12408061" y="10802112"/>
            <a:ext cx="3742481" cy="815993"/>
          </a:xfrm>
          <a:prstGeom prst="rect">
            <a:avLst/>
          </a:prstGeom>
          <a:solidFill>
            <a:srgbClr val="142B46"/>
          </a:solidFill>
          <a:ln>
            <a:noFill/>
          </a:ln>
          <a:effectLst/>
        </p:spPr>
        <p:txBody>
          <a:bodyPr wrap="square" lIns="43444" tIns="21717" rIns="43444" bIns="54864" anchor="ctr" anchorCtr="1">
            <a:spAutoFit/>
          </a:bodyPr>
          <a:lstStyle>
            <a:lvl1pPr defTabSz="652463">
              <a:defRPr>
                <a:solidFill>
                  <a:schemeClr val="tx1"/>
                </a:solidFill>
                <a:latin typeface="Arial" charset="0"/>
                <a:ea typeface="ＭＳ Ｐゴシック" charset="0"/>
              </a:defRPr>
            </a:lvl1pPr>
            <a:lvl2pPr marL="327025" defTabSz="652463">
              <a:defRPr>
                <a:solidFill>
                  <a:schemeClr val="tx1"/>
                </a:solidFill>
                <a:latin typeface="Arial" charset="0"/>
                <a:ea typeface="ＭＳ Ｐゴシック" charset="0"/>
              </a:defRPr>
            </a:lvl2pPr>
            <a:lvl3pPr marL="652463" defTabSz="652463">
              <a:defRPr>
                <a:solidFill>
                  <a:schemeClr val="tx1"/>
                </a:solidFill>
                <a:latin typeface="Arial" charset="0"/>
                <a:ea typeface="ＭＳ Ｐゴシック" charset="0"/>
              </a:defRPr>
            </a:lvl3pPr>
            <a:lvl4pPr marL="979488" defTabSz="652463">
              <a:defRPr>
                <a:solidFill>
                  <a:schemeClr val="tx1"/>
                </a:solidFill>
                <a:latin typeface="Arial" charset="0"/>
                <a:ea typeface="ＭＳ Ｐゴシック" charset="0"/>
              </a:defRPr>
            </a:lvl4pPr>
            <a:lvl5pPr marL="1306513" defTabSz="652463">
              <a:defRPr>
                <a:solidFill>
                  <a:schemeClr val="tx1"/>
                </a:solidFill>
                <a:latin typeface="Arial" charset="0"/>
                <a:ea typeface="ＭＳ Ｐゴシック" charset="0"/>
              </a:defRPr>
            </a:lvl5pPr>
            <a:lvl6pPr marL="1763713" defTabSz="652463" fontAlgn="base">
              <a:spcBef>
                <a:spcPct val="0"/>
              </a:spcBef>
              <a:spcAft>
                <a:spcPct val="0"/>
              </a:spcAft>
              <a:defRPr>
                <a:solidFill>
                  <a:schemeClr val="tx1"/>
                </a:solidFill>
                <a:latin typeface="Arial" charset="0"/>
                <a:ea typeface="ＭＳ Ｐゴシック" charset="0"/>
              </a:defRPr>
            </a:lvl6pPr>
            <a:lvl7pPr marL="2220913" defTabSz="652463" fontAlgn="base">
              <a:spcBef>
                <a:spcPct val="0"/>
              </a:spcBef>
              <a:spcAft>
                <a:spcPct val="0"/>
              </a:spcAft>
              <a:defRPr>
                <a:solidFill>
                  <a:schemeClr val="tx1"/>
                </a:solidFill>
                <a:latin typeface="Arial" charset="0"/>
                <a:ea typeface="ＭＳ Ｐゴシック" charset="0"/>
              </a:defRPr>
            </a:lvl7pPr>
            <a:lvl8pPr marL="2678113" defTabSz="652463" fontAlgn="base">
              <a:spcBef>
                <a:spcPct val="0"/>
              </a:spcBef>
              <a:spcAft>
                <a:spcPct val="0"/>
              </a:spcAft>
              <a:defRPr>
                <a:solidFill>
                  <a:schemeClr val="tx1"/>
                </a:solidFill>
                <a:latin typeface="Arial" charset="0"/>
                <a:ea typeface="ＭＳ Ｐゴシック" charset="0"/>
              </a:defRPr>
            </a:lvl8pPr>
            <a:lvl9pPr marL="3135313" defTabSz="652463" fontAlgn="base">
              <a:spcBef>
                <a:spcPct val="0"/>
              </a:spcBef>
              <a:spcAft>
                <a:spcPct val="0"/>
              </a:spcAft>
              <a:defRPr>
                <a:solidFill>
                  <a:schemeClr val="tx1"/>
                </a:solidFill>
                <a:latin typeface="Arial" charset="0"/>
                <a:ea typeface="ＭＳ Ｐゴシック" charset="0"/>
              </a:defRPr>
            </a:lvl9pPr>
          </a:lstStyle>
          <a:p>
            <a:pPr algn="ctr">
              <a:spcBef>
                <a:spcPct val="50000"/>
              </a:spcBef>
              <a:defRPr/>
            </a:pPr>
            <a:r>
              <a:rPr lang="en-US" sz="2400" b="1" dirty="0">
                <a:solidFill>
                  <a:srgbClr val="F8F8F8"/>
                </a:solidFill>
                <a:cs typeface="MS PGothic" charset="0"/>
              </a:rPr>
              <a:t>How to Order</a:t>
            </a:r>
            <a:br>
              <a:rPr lang="en-US" sz="2400" b="1" dirty="0">
                <a:solidFill>
                  <a:srgbClr val="F8F8F8"/>
                </a:solidFill>
                <a:cs typeface="MS PGothic" charset="0"/>
              </a:rPr>
            </a:br>
            <a:r>
              <a:rPr lang="en-US" sz="2400" b="1" dirty="0">
                <a:solidFill>
                  <a:srgbClr val="F8F8F8"/>
                </a:solidFill>
                <a:cs typeface="MS PGothic" charset="0"/>
              </a:rPr>
              <a:t>Your Poster</a:t>
            </a:r>
          </a:p>
        </p:txBody>
      </p:sp>
      <p:sp>
        <p:nvSpPr>
          <p:cNvPr id="79" name="Text Box 356"/>
          <p:cNvSpPr txBox="1">
            <a:spLocks noChangeArrowheads="1"/>
          </p:cNvSpPr>
          <p:nvPr/>
        </p:nvSpPr>
        <p:spPr bwMode="auto">
          <a:xfrm>
            <a:off x="12400344" y="20293661"/>
            <a:ext cx="3757914" cy="446661"/>
          </a:xfrm>
          <a:prstGeom prst="rect">
            <a:avLst/>
          </a:prstGeom>
          <a:solidFill>
            <a:srgbClr val="142B46"/>
          </a:solidFill>
          <a:ln>
            <a:noFill/>
          </a:ln>
          <a:effectLst/>
        </p:spPr>
        <p:txBody>
          <a:bodyPr wrap="square" lIns="43444" tIns="21717" rIns="43444" bIns="54864" anchor="ctr" anchorCtr="1">
            <a:spAutoFit/>
          </a:bodyPr>
          <a:lstStyle>
            <a:lvl1pPr defTabSz="652463">
              <a:defRPr>
                <a:solidFill>
                  <a:schemeClr val="tx1"/>
                </a:solidFill>
                <a:latin typeface="Arial" charset="0"/>
                <a:ea typeface="ＭＳ Ｐゴシック" charset="0"/>
              </a:defRPr>
            </a:lvl1pPr>
            <a:lvl2pPr marL="327025" defTabSz="652463">
              <a:defRPr>
                <a:solidFill>
                  <a:schemeClr val="tx1"/>
                </a:solidFill>
                <a:latin typeface="Arial" charset="0"/>
                <a:ea typeface="ＭＳ Ｐゴシック" charset="0"/>
              </a:defRPr>
            </a:lvl2pPr>
            <a:lvl3pPr marL="652463" defTabSz="652463">
              <a:defRPr>
                <a:solidFill>
                  <a:schemeClr val="tx1"/>
                </a:solidFill>
                <a:latin typeface="Arial" charset="0"/>
                <a:ea typeface="ＭＳ Ｐゴシック" charset="0"/>
              </a:defRPr>
            </a:lvl3pPr>
            <a:lvl4pPr marL="979488" defTabSz="652463">
              <a:defRPr>
                <a:solidFill>
                  <a:schemeClr val="tx1"/>
                </a:solidFill>
                <a:latin typeface="Arial" charset="0"/>
                <a:ea typeface="ＭＳ Ｐゴシック" charset="0"/>
              </a:defRPr>
            </a:lvl4pPr>
            <a:lvl5pPr marL="1306513" defTabSz="652463">
              <a:defRPr>
                <a:solidFill>
                  <a:schemeClr val="tx1"/>
                </a:solidFill>
                <a:latin typeface="Arial" charset="0"/>
                <a:ea typeface="ＭＳ Ｐゴシック" charset="0"/>
              </a:defRPr>
            </a:lvl5pPr>
            <a:lvl6pPr marL="1763713" defTabSz="652463" fontAlgn="base">
              <a:spcBef>
                <a:spcPct val="0"/>
              </a:spcBef>
              <a:spcAft>
                <a:spcPct val="0"/>
              </a:spcAft>
              <a:defRPr>
                <a:solidFill>
                  <a:schemeClr val="tx1"/>
                </a:solidFill>
                <a:latin typeface="Arial" charset="0"/>
                <a:ea typeface="ＭＳ Ｐゴシック" charset="0"/>
              </a:defRPr>
            </a:lvl6pPr>
            <a:lvl7pPr marL="2220913" defTabSz="652463" fontAlgn="base">
              <a:spcBef>
                <a:spcPct val="0"/>
              </a:spcBef>
              <a:spcAft>
                <a:spcPct val="0"/>
              </a:spcAft>
              <a:defRPr>
                <a:solidFill>
                  <a:schemeClr val="tx1"/>
                </a:solidFill>
                <a:latin typeface="Arial" charset="0"/>
                <a:ea typeface="ＭＳ Ｐゴシック" charset="0"/>
              </a:defRPr>
            </a:lvl7pPr>
            <a:lvl8pPr marL="2678113" defTabSz="652463" fontAlgn="base">
              <a:spcBef>
                <a:spcPct val="0"/>
              </a:spcBef>
              <a:spcAft>
                <a:spcPct val="0"/>
              </a:spcAft>
              <a:defRPr>
                <a:solidFill>
                  <a:schemeClr val="tx1"/>
                </a:solidFill>
                <a:latin typeface="Arial" charset="0"/>
                <a:ea typeface="ＭＳ Ｐゴシック" charset="0"/>
              </a:defRPr>
            </a:lvl8pPr>
            <a:lvl9pPr marL="3135313" defTabSz="652463" fontAlgn="base">
              <a:spcBef>
                <a:spcPct val="0"/>
              </a:spcBef>
              <a:spcAft>
                <a:spcPct val="0"/>
              </a:spcAft>
              <a:defRPr>
                <a:solidFill>
                  <a:schemeClr val="tx1"/>
                </a:solidFill>
                <a:latin typeface="Arial" charset="0"/>
                <a:ea typeface="ＭＳ Ｐゴシック" charset="0"/>
              </a:defRPr>
            </a:lvl9pPr>
          </a:lstStyle>
          <a:p>
            <a:pPr algn="ctr">
              <a:spcBef>
                <a:spcPct val="50000"/>
              </a:spcBef>
              <a:defRPr/>
            </a:pPr>
            <a:r>
              <a:rPr lang="en-US" sz="2400" b="1" dirty="0">
                <a:solidFill>
                  <a:srgbClr val="F8F8F8"/>
                </a:solidFill>
                <a:cs typeface="MS PGothic" charset="0"/>
              </a:rPr>
              <a:t>Contact Information</a:t>
            </a:r>
          </a:p>
        </p:txBody>
      </p:sp>
      <p:sp>
        <p:nvSpPr>
          <p:cNvPr id="5129" name="Text Box 358"/>
          <p:cNvSpPr txBox="1">
            <a:spLocks noChangeArrowheads="1"/>
          </p:cNvSpPr>
          <p:nvPr/>
        </p:nvSpPr>
        <p:spPr bwMode="auto">
          <a:xfrm>
            <a:off x="619905" y="4788113"/>
            <a:ext cx="3139859" cy="6509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21890" tIns="121890" rIns="121890" bIns="121890" anchor="t">
            <a:spAutoFit/>
          </a:bodyPr>
          <a:lstStyle>
            <a:lvl1pPr defTabSz="3135313">
              <a:defRPr sz="1600">
                <a:solidFill>
                  <a:schemeClr val="tx1"/>
                </a:solidFill>
                <a:latin typeface="Arial Narrow" charset="0"/>
                <a:ea typeface="MS PGothic" charset="-128"/>
              </a:defRPr>
            </a:lvl1pPr>
            <a:lvl2pPr marL="327025" defTabSz="3135313">
              <a:defRPr sz="1600">
                <a:solidFill>
                  <a:schemeClr val="tx1"/>
                </a:solidFill>
                <a:latin typeface="Arial Narrow" charset="0"/>
                <a:ea typeface="MS PGothic" charset="-128"/>
              </a:defRPr>
            </a:lvl2pPr>
            <a:lvl3pPr marL="652463" defTabSz="3135313">
              <a:defRPr sz="1600">
                <a:solidFill>
                  <a:schemeClr val="tx1"/>
                </a:solidFill>
                <a:latin typeface="Arial Narrow" charset="0"/>
                <a:ea typeface="MS PGothic" charset="-128"/>
              </a:defRPr>
            </a:lvl3pPr>
            <a:lvl4pPr marL="979488" defTabSz="3135313">
              <a:defRPr sz="1600">
                <a:solidFill>
                  <a:schemeClr val="tx1"/>
                </a:solidFill>
                <a:latin typeface="Arial Narrow" charset="0"/>
                <a:ea typeface="MS PGothic" charset="-128"/>
              </a:defRPr>
            </a:lvl4pPr>
            <a:lvl5pPr marL="1306513" defTabSz="3135313">
              <a:defRPr sz="1600">
                <a:solidFill>
                  <a:schemeClr val="tx1"/>
                </a:solidFill>
                <a:latin typeface="Arial Narrow" charset="0"/>
                <a:ea typeface="MS PGothic" charset="-128"/>
              </a:defRPr>
            </a:lvl5pPr>
            <a:lvl6pPr marL="1763713" indent="784225" defTabSz="3135313" eaLnBrk="0" fontAlgn="base" hangingPunct="0">
              <a:spcBef>
                <a:spcPct val="0"/>
              </a:spcBef>
              <a:spcAft>
                <a:spcPct val="0"/>
              </a:spcAft>
              <a:defRPr sz="1600">
                <a:solidFill>
                  <a:schemeClr val="tx1"/>
                </a:solidFill>
                <a:latin typeface="Arial Narrow" charset="0"/>
                <a:ea typeface="MS PGothic" charset="-128"/>
              </a:defRPr>
            </a:lvl6pPr>
            <a:lvl7pPr marL="2220913" indent="784225" defTabSz="3135313" eaLnBrk="0" fontAlgn="base" hangingPunct="0">
              <a:spcBef>
                <a:spcPct val="0"/>
              </a:spcBef>
              <a:spcAft>
                <a:spcPct val="0"/>
              </a:spcAft>
              <a:defRPr sz="1600">
                <a:solidFill>
                  <a:schemeClr val="tx1"/>
                </a:solidFill>
                <a:latin typeface="Arial Narrow" charset="0"/>
                <a:ea typeface="MS PGothic" charset="-128"/>
              </a:defRPr>
            </a:lvl7pPr>
            <a:lvl8pPr marL="2678113" indent="784225" defTabSz="3135313" eaLnBrk="0" fontAlgn="base" hangingPunct="0">
              <a:spcBef>
                <a:spcPct val="0"/>
              </a:spcBef>
              <a:spcAft>
                <a:spcPct val="0"/>
              </a:spcAft>
              <a:defRPr sz="1600">
                <a:solidFill>
                  <a:schemeClr val="tx1"/>
                </a:solidFill>
                <a:latin typeface="Arial Narrow" charset="0"/>
                <a:ea typeface="MS PGothic" charset="-128"/>
              </a:defRPr>
            </a:lvl8pPr>
            <a:lvl9pPr marL="3135313" indent="784225" defTabSz="3135313" eaLnBrk="0" fontAlgn="base" hangingPunct="0">
              <a:spcBef>
                <a:spcPct val="0"/>
              </a:spcBef>
              <a:spcAft>
                <a:spcPct val="0"/>
              </a:spcAft>
              <a:defRPr sz="1600">
                <a:solidFill>
                  <a:schemeClr val="tx1"/>
                </a:solidFill>
                <a:latin typeface="Arial Narrow" charset="0"/>
                <a:ea typeface="MS PGothic" charset="-128"/>
              </a:defRPr>
            </a:lvl9pPr>
          </a:lstStyle>
          <a:p>
            <a:pPr eaLnBrk="1" hangingPunct="1">
              <a:spcBef>
                <a:spcPts val="600"/>
              </a:spcBef>
            </a:pPr>
            <a:r>
              <a:rPr lang="en-US" altLang="en-US" sz="1800" dirty="0">
                <a:latin typeface="Arial"/>
                <a:ea typeface="MS PGothic"/>
                <a:cs typeface="Arial"/>
              </a:rPr>
              <a:t>This template was designed to produce a 24” high x 36” high poster. Due to PowerPoint size limitations, this poster is created at a reduced size of18” x 27”. The file will be enlarged at the time it is printed.</a:t>
            </a:r>
          </a:p>
          <a:p>
            <a:pPr eaLnBrk="1" hangingPunct="1">
              <a:spcBef>
                <a:spcPts val="600"/>
              </a:spcBef>
            </a:pPr>
            <a:r>
              <a:rPr lang="en-US" altLang="en-US" sz="1800" dirty="0">
                <a:latin typeface="Arial"/>
                <a:ea typeface="MS PGothic"/>
                <a:cs typeface="Arial"/>
              </a:rPr>
              <a:t>You can replace the blue section headings with ones that correlate to the main topics of your presentation. Typically, they are:</a:t>
            </a:r>
          </a:p>
          <a:p>
            <a:pPr marL="352425" lvl="2" indent="-175895" eaLnBrk="1" hangingPunct="1">
              <a:spcBef>
                <a:spcPts val="1200"/>
              </a:spcBef>
              <a:buFont typeface="Arial" panose="020B0604020202020204" pitchFamily="34" charset="0"/>
              <a:buChar char="•"/>
            </a:pPr>
            <a:r>
              <a:rPr lang="en-US" altLang="en-US" sz="1800" dirty="0">
                <a:latin typeface="Arial" charset="0"/>
              </a:rPr>
              <a:t>Introduction or Abstract</a:t>
            </a:r>
            <a:endParaRPr lang="en-US" altLang="en-US" sz="1800" dirty="0">
              <a:latin typeface="Arial" charset="0"/>
              <a:cs typeface="Arial" charset="0"/>
            </a:endParaRPr>
          </a:p>
          <a:p>
            <a:pPr marL="352425" lvl="2" indent="-175895" eaLnBrk="1" hangingPunct="1">
              <a:spcBef>
                <a:spcPts val="1200"/>
              </a:spcBef>
              <a:buFont typeface="Arial" panose="020B0604020202020204" pitchFamily="34" charset="0"/>
              <a:buChar char="•"/>
            </a:pPr>
            <a:r>
              <a:rPr lang="en-US" altLang="en-US" sz="1800" dirty="0">
                <a:latin typeface="Arial" charset="0"/>
              </a:rPr>
              <a:t>Materials and Methods</a:t>
            </a:r>
            <a:endParaRPr lang="en-US" altLang="en-US" sz="1800" dirty="0">
              <a:latin typeface="Arial" charset="0"/>
              <a:cs typeface="Arial" charset="0"/>
            </a:endParaRPr>
          </a:p>
          <a:p>
            <a:pPr marL="352425" lvl="2" indent="-175895" eaLnBrk="1" hangingPunct="1">
              <a:spcBef>
                <a:spcPts val="1200"/>
              </a:spcBef>
              <a:buFont typeface="Arial" panose="020B0604020202020204" pitchFamily="34" charset="0"/>
              <a:buChar char="•"/>
            </a:pPr>
            <a:r>
              <a:rPr lang="en-US" altLang="en-US" sz="1800" dirty="0">
                <a:latin typeface="Arial" charset="0"/>
              </a:rPr>
              <a:t>Results</a:t>
            </a:r>
            <a:endParaRPr lang="en-US" altLang="en-US" sz="1800" dirty="0">
              <a:latin typeface="Arial" charset="0"/>
              <a:cs typeface="Arial" charset="0"/>
            </a:endParaRPr>
          </a:p>
          <a:p>
            <a:pPr marL="352425" lvl="2" indent="-175895" eaLnBrk="1" hangingPunct="1">
              <a:spcBef>
                <a:spcPts val="1200"/>
              </a:spcBef>
              <a:buFont typeface="Arial" panose="020B0604020202020204" pitchFamily="34" charset="0"/>
              <a:buChar char="•"/>
            </a:pPr>
            <a:r>
              <a:rPr lang="en-US" altLang="en-US" sz="1800" dirty="0">
                <a:latin typeface="Arial" charset="0"/>
              </a:rPr>
              <a:t>Conclusion</a:t>
            </a:r>
            <a:endParaRPr lang="en-US" altLang="en-US" sz="1800" dirty="0">
              <a:latin typeface="Arial" charset="0"/>
              <a:cs typeface="Arial" charset="0"/>
            </a:endParaRPr>
          </a:p>
          <a:p>
            <a:pPr marL="352425" lvl="2" indent="-175895" eaLnBrk="1" hangingPunct="1">
              <a:spcBef>
                <a:spcPts val="1200"/>
              </a:spcBef>
              <a:buFont typeface="Arial" panose="020B0604020202020204" pitchFamily="34" charset="0"/>
              <a:buChar char="•"/>
            </a:pPr>
            <a:r>
              <a:rPr lang="en-US" altLang="en-US" sz="1800" dirty="0">
                <a:latin typeface="Arial" charset="0"/>
              </a:rPr>
              <a:t>References</a:t>
            </a:r>
            <a:endParaRPr lang="en-US" altLang="en-US" sz="1800" dirty="0">
              <a:latin typeface="Arial" charset="0"/>
              <a:cs typeface="Arial" charset="0"/>
            </a:endParaRPr>
          </a:p>
          <a:p>
            <a:pPr marL="352425" lvl="2" indent="-175895" eaLnBrk="1" hangingPunct="1">
              <a:spcBef>
                <a:spcPts val="1200"/>
              </a:spcBef>
              <a:buFont typeface="Arial" panose="020B0604020202020204" pitchFamily="34" charset="0"/>
              <a:buChar char="•"/>
            </a:pPr>
            <a:r>
              <a:rPr lang="en-US" altLang="en-US" sz="1800" dirty="0">
                <a:latin typeface="Arial" charset="0"/>
              </a:rPr>
              <a:t>Acknowledgeme</a:t>
            </a:r>
            <a:r>
              <a:rPr lang="en-US" altLang="en-US" dirty="0">
                <a:latin typeface="Arial" panose="020B0604020202020204" pitchFamily="34" charset="0"/>
              </a:rPr>
              <a:t>nts</a:t>
            </a:r>
            <a:endParaRPr lang="en-US" altLang="en-US" dirty="0">
              <a:latin typeface="Arial" panose="020B0604020202020204" pitchFamily="34" charset="0"/>
              <a:cs typeface="Arial" panose="020B0604020202020204" pitchFamily="34" charset="0"/>
            </a:endParaRPr>
          </a:p>
        </p:txBody>
      </p:sp>
      <p:sp>
        <p:nvSpPr>
          <p:cNvPr id="83" name="Text Box 360"/>
          <p:cNvSpPr txBox="1">
            <a:spLocks noChangeArrowheads="1"/>
          </p:cNvSpPr>
          <p:nvPr/>
        </p:nvSpPr>
        <p:spPr bwMode="auto">
          <a:xfrm>
            <a:off x="4313499" y="4235958"/>
            <a:ext cx="7751501" cy="446661"/>
          </a:xfrm>
          <a:prstGeom prst="rect">
            <a:avLst/>
          </a:prstGeom>
          <a:solidFill>
            <a:srgbClr val="142B46"/>
          </a:solidFill>
          <a:ln>
            <a:noFill/>
          </a:ln>
          <a:effectLst/>
        </p:spPr>
        <p:txBody>
          <a:bodyPr wrap="square" lIns="43444" tIns="21717" rIns="43444" bIns="54864" anchor="ctr" anchorCtr="1">
            <a:spAutoFit/>
          </a:bodyPr>
          <a:lstStyle>
            <a:lvl1pPr defTabSz="652463">
              <a:defRPr>
                <a:solidFill>
                  <a:schemeClr val="tx1"/>
                </a:solidFill>
                <a:latin typeface="Arial" charset="0"/>
                <a:ea typeface="ＭＳ Ｐゴシック" charset="0"/>
              </a:defRPr>
            </a:lvl1pPr>
            <a:lvl2pPr marL="327025" defTabSz="652463">
              <a:defRPr>
                <a:solidFill>
                  <a:schemeClr val="tx1"/>
                </a:solidFill>
                <a:latin typeface="Arial" charset="0"/>
                <a:ea typeface="ＭＳ Ｐゴシック" charset="0"/>
              </a:defRPr>
            </a:lvl2pPr>
            <a:lvl3pPr marL="652463" defTabSz="652463">
              <a:defRPr>
                <a:solidFill>
                  <a:schemeClr val="tx1"/>
                </a:solidFill>
                <a:latin typeface="Arial" charset="0"/>
                <a:ea typeface="ＭＳ Ｐゴシック" charset="0"/>
              </a:defRPr>
            </a:lvl3pPr>
            <a:lvl4pPr marL="979488" defTabSz="652463">
              <a:defRPr>
                <a:solidFill>
                  <a:schemeClr val="tx1"/>
                </a:solidFill>
                <a:latin typeface="Arial" charset="0"/>
                <a:ea typeface="ＭＳ Ｐゴシック" charset="0"/>
              </a:defRPr>
            </a:lvl4pPr>
            <a:lvl5pPr marL="1306513" defTabSz="652463">
              <a:defRPr>
                <a:solidFill>
                  <a:schemeClr val="tx1"/>
                </a:solidFill>
                <a:latin typeface="Arial" charset="0"/>
                <a:ea typeface="ＭＳ Ｐゴシック" charset="0"/>
              </a:defRPr>
            </a:lvl5pPr>
            <a:lvl6pPr marL="1763713" defTabSz="652463" fontAlgn="base">
              <a:spcBef>
                <a:spcPct val="0"/>
              </a:spcBef>
              <a:spcAft>
                <a:spcPct val="0"/>
              </a:spcAft>
              <a:defRPr>
                <a:solidFill>
                  <a:schemeClr val="tx1"/>
                </a:solidFill>
                <a:latin typeface="Arial" charset="0"/>
                <a:ea typeface="ＭＳ Ｐゴシック" charset="0"/>
              </a:defRPr>
            </a:lvl6pPr>
            <a:lvl7pPr marL="2220913" defTabSz="652463" fontAlgn="base">
              <a:spcBef>
                <a:spcPct val="0"/>
              </a:spcBef>
              <a:spcAft>
                <a:spcPct val="0"/>
              </a:spcAft>
              <a:defRPr>
                <a:solidFill>
                  <a:schemeClr val="tx1"/>
                </a:solidFill>
                <a:latin typeface="Arial" charset="0"/>
                <a:ea typeface="ＭＳ Ｐゴシック" charset="0"/>
              </a:defRPr>
            </a:lvl7pPr>
            <a:lvl8pPr marL="2678113" defTabSz="652463" fontAlgn="base">
              <a:spcBef>
                <a:spcPct val="0"/>
              </a:spcBef>
              <a:spcAft>
                <a:spcPct val="0"/>
              </a:spcAft>
              <a:defRPr>
                <a:solidFill>
                  <a:schemeClr val="tx1"/>
                </a:solidFill>
                <a:latin typeface="Arial" charset="0"/>
                <a:ea typeface="ＭＳ Ｐゴシック" charset="0"/>
              </a:defRPr>
            </a:lvl8pPr>
            <a:lvl9pPr marL="3135313" defTabSz="652463" fontAlgn="base">
              <a:spcBef>
                <a:spcPct val="0"/>
              </a:spcBef>
              <a:spcAft>
                <a:spcPct val="0"/>
              </a:spcAft>
              <a:defRPr>
                <a:solidFill>
                  <a:schemeClr val="tx1"/>
                </a:solidFill>
                <a:latin typeface="Arial" charset="0"/>
                <a:ea typeface="ＭＳ Ｐゴシック" charset="0"/>
              </a:defRPr>
            </a:lvl9pPr>
          </a:lstStyle>
          <a:p>
            <a:pPr algn="ctr">
              <a:spcBef>
                <a:spcPct val="50000"/>
              </a:spcBef>
              <a:defRPr/>
            </a:pPr>
            <a:r>
              <a:rPr lang="en-US" sz="2400" b="1" dirty="0">
                <a:solidFill>
                  <a:srgbClr val="F8F8F8"/>
                </a:solidFill>
                <a:latin typeface="+mn-lt"/>
                <a:cs typeface="MS PGothic" charset="0"/>
              </a:rPr>
              <a:t>Poster Tips</a:t>
            </a:r>
          </a:p>
        </p:txBody>
      </p:sp>
      <p:sp>
        <p:nvSpPr>
          <p:cNvPr id="5132" name="Text Box 382"/>
          <p:cNvSpPr txBox="1">
            <a:spLocks noChangeArrowheads="1"/>
          </p:cNvSpPr>
          <p:nvPr/>
        </p:nvSpPr>
        <p:spPr bwMode="auto">
          <a:xfrm>
            <a:off x="12408061" y="4235958"/>
            <a:ext cx="3742481" cy="446661"/>
          </a:xfrm>
          <a:prstGeom prst="rect">
            <a:avLst/>
          </a:prstGeom>
          <a:solidFill>
            <a:srgbClr val="142B46"/>
          </a:solidFill>
          <a:ln>
            <a:noFill/>
          </a:ln>
          <a:extLst>
            <a:ext uri="{91240B29-F687-4F45-9708-019B960494DF}">
              <a14:hiddenLine xmlns:a14="http://schemas.microsoft.com/office/drawing/2010/main" w="9525">
                <a:solidFill>
                  <a:srgbClr val="000000"/>
                </a:solidFill>
                <a:miter lim="800000"/>
                <a:headEnd/>
                <a:tailEnd/>
              </a14:hiddenLine>
            </a:ext>
          </a:extLst>
        </p:spPr>
        <p:txBody>
          <a:bodyPr wrap="square" lIns="43444" tIns="21717" rIns="43444" bIns="54864" anchor="ctr" anchorCtr="1">
            <a:spAutoFit/>
          </a:bodyPr>
          <a:lstStyle>
            <a:lvl1pPr defTabSz="652463">
              <a:spcBef>
                <a:spcPct val="20000"/>
              </a:spcBef>
              <a:buChar char="•"/>
              <a:defRPr sz="1600">
                <a:solidFill>
                  <a:schemeClr val="tx1"/>
                </a:solidFill>
                <a:latin typeface="Arial" charset="0"/>
                <a:ea typeface="MS PGothic" charset="-128"/>
              </a:defRPr>
            </a:lvl1pPr>
            <a:lvl2pPr marL="742950" indent="-285750" defTabSz="652463">
              <a:spcBef>
                <a:spcPct val="20000"/>
              </a:spcBef>
              <a:buChar char="–"/>
              <a:defRPr sz="1600">
                <a:solidFill>
                  <a:schemeClr val="tx1"/>
                </a:solidFill>
                <a:latin typeface="Arial" charset="0"/>
                <a:ea typeface="MS PGothic" charset="-128"/>
              </a:defRPr>
            </a:lvl2pPr>
            <a:lvl3pPr marL="1143000" indent="-228600" defTabSz="652463">
              <a:spcBef>
                <a:spcPct val="20000"/>
              </a:spcBef>
              <a:buChar char="•"/>
              <a:defRPr sz="1400">
                <a:solidFill>
                  <a:schemeClr val="tx1"/>
                </a:solidFill>
                <a:latin typeface="Arial" charset="0"/>
                <a:ea typeface="MS PGothic" charset="-128"/>
              </a:defRPr>
            </a:lvl3pPr>
            <a:lvl4pPr marL="1600200" indent="-228600" defTabSz="652463">
              <a:spcBef>
                <a:spcPct val="20000"/>
              </a:spcBef>
              <a:buChar char="–"/>
              <a:defRPr sz="1100">
                <a:solidFill>
                  <a:schemeClr val="tx1"/>
                </a:solidFill>
                <a:latin typeface="Arial" charset="0"/>
                <a:ea typeface="MS PGothic" charset="-128"/>
              </a:defRPr>
            </a:lvl4pPr>
            <a:lvl5pPr marL="2057400" indent="-228600" defTabSz="652463">
              <a:spcBef>
                <a:spcPct val="20000"/>
              </a:spcBef>
              <a:buChar char="»"/>
              <a:defRPr sz="1100">
                <a:solidFill>
                  <a:schemeClr val="tx1"/>
                </a:solidFill>
                <a:latin typeface="Arial" charset="0"/>
                <a:ea typeface="MS PGothic" charset="-128"/>
              </a:defRPr>
            </a:lvl5pPr>
            <a:lvl6pPr marL="2514600" indent="-228600" defTabSz="652463" eaLnBrk="0" fontAlgn="base" hangingPunct="0">
              <a:spcBef>
                <a:spcPct val="20000"/>
              </a:spcBef>
              <a:spcAft>
                <a:spcPct val="0"/>
              </a:spcAft>
              <a:buChar char="»"/>
              <a:defRPr sz="1100">
                <a:solidFill>
                  <a:schemeClr val="tx1"/>
                </a:solidFill>
                <a:latin typeface="Arial" charset="0"/>
                <a:ea typeface="MS PGothic" charset="-128"/>
              </a:defRPr>
            </a:lvl6pPr>
            <a:lvl7pPr marL="2971800" indent="-228600" defTabSz="652463" eaLnBrk="0" fontAlgn="base" hangingPunct="0">
              <a:spcBef>
                <a:spcPct val="20000"/>
              </a:spcBef>
              <a:spcAft>
                <a:spcPct val="0"/>
              </a:spcAft>
              <a:buChar char="»"/>
              <a:defRPr sz="1100">
                <a:solidFill>
                  <a:schemeClr val="tx1"/>
                </a:solidFill>
                <a:latin typeface="Arial" charset="0"/>
                <a:ea typeface="MS PGothic" charset="-128"/>
              </a:defRPr>
            </a:lvl7pPr>
            <a:lvl8pPr marL="3429000" indent="-228600" defTabSz="652463" eaLnBrk="0" fontAlgn="base" hangingPunct="0">
              <a:spcBef>
                <a:spcPct val="20000"/>
              </a:spcBef>
              <a:spcAft>
                <a:spcPct val="0"/>
              </a:spcAft>
              <a:buChar char="»"/>
              <a:defRPr sz="1100">
                <a:solidFill>
                  <a:schemeClr val="tx1"/>
                </a:solidFill>
                <a:latin typeface="Arial" charset="0"/>
                <a:ea typeface="MS PGothic" charset="-128"/>
              </a:defRPr>
            </a:lvl8pPr>
            <a:lvl9pPr marL="3886200" indent="-228600" defTabSz="652463" eaLnBrk="0" fontAlgn="base" hangingPunct="0">
              <a:spcBef>
                <a:spcPct val="20000"/>
              </a:spcBef>
              <a:spcAft>
                <a:spcPct val="0"/>
              </a:spcAft>
              <a:buChar char="»"/>
              <a:defRPr sz="1100">
                <a:solidFill>
                  <a:schemeClr val="tx1"/>
                </a:solidFill>
                <a:latin typeface="Arial" charset="0"/>
                <a:ea typeface="MS PGothic" charset="-128"/>
              </a:defRPr>
            </a:lvl9pPr>
          </a:lstStyle>
          <a:p>
            <a:pPr algn="ctr">
              <a:spcBef>
                <a:spcPct val="50000"/>
              </a:spcBef>
              <a:buNone/>
            </a:pPr>
            <a:r>
              <a:rPr lang="en-US" altLang="en-US" sz="2400" b="1" dirty="0">
                <a:solidFill>
                  <a:srgbClr val="F8F8F8"/>
                </a:solidFill>
                <a:latin typeface="Arial" panose="020B0604020202020204" pitchFamily="34" charset="0"/>
              </a:rPr>
              <a:t>Poster Proofing</a:t>
            </a:r>
          </a:p>
        </p:txBody>
      </p:sp>
      <p:sp>
        <p:nvSpPr>
          <p:cNvPr id="5133" name="Text Box 358"/>
          <p:cNvSpPr txBox="1">
            <a:spLocks noChangeArrowheads="1"/>
          </p:cNvSpPr>
          <p:nvPr/>
        </p:nvSpPr>
        <p:spPr bwMode="auto">
          <a:xfrm>
            <a:off x="12732313" y="8545442"/>
            <a:ext cx="3088217" cy="2557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21890" tIns="121890" rIns="121890" bIns="121890">
            <a:spAutoFit/>
          </a:bodyPr>
          <a:lstStyle>
            <a:lvl1pPr defTabSz="3135313">
              <a:spcBef>
                <a:spcPct val="20000"/>
              </a:spcBef>
              <a:buChar char="•"/>
              <a:defRPr sz="1600">
                <a:solidFill>
                  <a:schemeClr val="tx1"/>
                </a:solidFill>
                <a:latin typeface="Arial" charset="0"/>
                <a:ea typeface="MS PGothic" charset="-128"/>
              </a:defRPr>
            </a:lvl1pPr>
            <a:lvl2pPr marL="742950" indent="-285750" defTabSz="3135313">
              <a:spcBef>
                <a:spcPct val="20000"/>
              </a:spcBef>
              <a:buChar char="–"/>
              <a:defRPr sz="1600">
                <a:solidFill>
                  <a:schemeClr val="tx1"/>
                </a:solidFill>
                <a:latin typeface="Arial" charset="0"/>
                <a:ea typeface="MS PGothic" charset="-128"/>
              </a:defRPr>
            </a:lvl2pPr>
            <a:lvl3pPr marL="1143000" indent="-228600" defTabSz="3135313">
              <a:spcBef>
                <a:spcPct val="20000"/>
              </a:spcBef>
              <a:buChar char="•"/>
              <a:defRPr sz="1400">
                <a:solidFill>
                  <a:schemeClr val="tx1"/>
                </a:solidFill>
                <a:latin typeface="Arial" charset="0"/>
                <a:ea typeface="MS PGothic" charset="-128"/>
              </a:defRPr>
            </a:lvl3pPr>
            <a:lvl4pPr marL="1600200" indent="-228600" defTabSz="3135313">
              <a:spcBef>
                <a:spcPct val="20000"/>
              </a:spcBef>
              <a:buChar char="–"/>
              <a:defRPr sz="1100">
                <a:solidFill>
                  <a:schemeClr val="tx1"/>
                </a:solidFill>
                <a:latin typeface="Arial" charset="0"/>
                <a:ea typeface="MS PGothic" charset="-128"/>
              </a:defRPr>
            </a:lvl4pPr>
            <a:lvl5pPr marL="2057400" indent="-228600" defTabSz="3135313">
              <a:spcBef>
                <a:spcPct val="20000"/>
              </a:spcBef>
              <a:buChar char="»"/>
              <a:defRPr sz="1100">
                <a:solidFill>
                  <a:schemeClr val="tx1"/>
                </a:solidFill>
                <a:latin typeface="Arial" charset="0"/>
                <a:ea typeface="MS PGothic" charset="-128"/>
              </a:defRPr>
            </a:lvl5pPr>
            <a:lvl6pPr marL="2514600" indent="-228600" defTabSz="3135313" eaLnBrk="0" fontAlgn="base" hangingPunct="0">
              <a:spcBef>
                <a:spcPct val="20000"/>
              </a:spcBef>
              <a:spcAft>
                <a:spcPct val="0"/>
              </a:spcAft>
              <a:buChar char="»"/>
              <a:defRPr sz="1100">
                <a:solidFill>
                  <a:schemeClr val="tx1"/>
                </a:solidFill>
                <a:latin typeface="Arial" charset="0"/>
                <a:ea typeface="MS PGothic" charset="-128"/>
              </a:defRPr>
            </a:lvl6pPr>
            <a:lvl7pPr marL="2971800" indent="-228600" defTabSz="3135313" eaLnBrk="0" fontAlgn="base" hangingPunct="0">
              <a:spcBef>
                <a:spcPct val="20000"/>
              </a:spcBef>
              <a:spcAft>
                <a:spcPct val="0"/>
              </a:spcAft>
              <a:buChar char="»"/>
              <a:defRPr sz="1100">
                <a:solidFill>
                  <a:schemeClr val="tx1"/>
                </a:solidFill>
                <a:latin typeface="Arial" charset="0"/>
                <a:ea typeface="MS PGothic" charset="-128"/>
              </a:defRPr>
            </a:lvl7pPr>
            <a:lvl8pPr marL="3429000" indent="-228600" defTabSz="3135313" eaLnBrk="0" fontAlgn="base" hangingPunct="0">
              <a:spcBef>
                <a:spcPct val="20000"/>
              </a:spcBef>
              <a:spcAft>
                <a:spcPct val="0"/>
              </a:spcAft>
              <a:buChar char="»"/>
              <a:defRPr sz="1100">
                <a:solidFill>
                  <a:schemeClr val="tx1"/>
                </a:solidFill>
                <a:latin typeface="Arial" charset="0"/>
                <a:ea typeface="MS PGothic" charset="-128"/>
              </a:defRPr>
            </a:lvl8pPr>
            <a:lvl9pPr marL="3886200" indent="-228600" defTabSz="3135313" eaLnBrk="0" fontAlgn="base" hangingPunct="0">
              <a:spcBef>
                <a:spcPct val="20000"/>
              </a:spcBef>
              <a:spcAft>
                <a:spcPct val="0"/>
              </a:spcAft>
              <a:buChar char="»"/>
              <a:defRPr sz="1100">
                <a:solidFill>
                  <a:schemeClr val="tx1"/>
                </a:solidFill>
                <a:latin typeface="Arial" charset="0"/>
                <a:ea typeface="MS PGothic" charset="-128"/>
              </a:defRPr>
            </a:lvl9pPr>
          </a:lstStyle>
          <a:p>
            <a:pPr eaLnBrk="1" hangingPunct="1">
              <a:spcBef>
                <a:spcPts val="1000"/>
              </a:spcBef>
              <a:buNone/>
            </a:pPr>
            <a:r>
              <a:rPr lang="en-US" sz="1800" dirty="0">
                <a:latin typeface="Arial" panose="020B0604020202020204" pitchFamily="34" charset="0"/>
                <a:ea typeface="MS PGothic" panose="020B0600070205080204" pitchFamily="34" charset="-128"/>
              </a:rPr>
              <a:t>Research Posters are usually printed in 2-3 days or less from a print-ready PDF file. BMC can set up the design of your poster in an additional 4 working days or less. </a:t>
            </a:r>
          </a:p>
          <a:p>
            <a:pPr eaLnBrk="1" hangingPunct="1">
              <a:lnSpc>
                <a:spcPts val="1900"/>
              </a:lnSpc>
              <a:spcBef>
                <a:spcPts val="1000"/>
              </a:spcBef>
              <a:buNone/>
            </a:pPr>
            <a:r>
              <a:rPr lang="en-US" altLang="en-US" sz="1800" dirty="0"/>
              <a:t>. </a:t>
            </a:r>
          </a:p>
        </p:txBody>
      </p:sp>
      <p:sp>
        <p:nvSpPr>
          <p:cNvPr id="5134" name="Text Box 358"/>
          <p:cNvSpPr txBox="1">
            <a:spLocks noChangeArrowheads="1"/>
          </p:cNvSpPr>
          <p:nvPr/>
        </p:nvSpPr>
        <p:spPr bwMode="auto">
          <a:xfrm>
            <a:off x="554588" y="12386662"/>
            <a:ext cx="3184653" cy="77276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21890" tIns="121890" rIns="121890" bIns="121890" anchor="t">
            <a:spAutoFit/>
          </a:bodyPr>
          <a:lstStyle>
            <a:lvl1pPr defTabSz="3135313">
              <a:spcBef>
                <a:spcPct val="20000"/>
              </a:spcBef>
              <a:buChar char="•"/>
              <a:defRPr sz="1600">
                <a:solidFill>
                  <a:schemeClr val="tx1"/>
                </a:solidFill>
                <a:latin typeface="Arial" charset="0"/>
                <a:ea typeface="MS PGothic" charset="-128"/>
              </a:defRPr>
            </a:lvl1pPr>
            <a:lvl2pPr marL="742950" indent="-285750" defTabSz="3135313">
              <a:spcBef>
                <a:spcPct val="20000"/>
              </a:spcBef>
              <a:buChar char="–"/>
              <a:defRPr sz="1600">
                <a:solidFill>
                  <a:schemeClr val="tx1"/>
                </a:solidFill>
                <a:latin typeface="Arial" charset="0"/>
                <a:ea typeface="MS PGothic" charset="-128"/>
              </a:defRPr>
            </a:lvl2pPr>
            <a:lvl3pPr marL="1143000" indent="-228600" defTabSz="3135313">
              <a:spcBef>
                <a:spcPct val="20000"/>
              </a:spcBef>
              <a:buChar char="•"/>
              <a:defRPr sz="1400">
                <a:solidFill>
                  <a:schemeClr val="tx1"/>
                </a:solidFill>
                <a:latin typeface="Arial" charset="0"/>
                <a:ea typeface="MS PGothic" charset="-128"/>
              </a:defRPr>
            </a:lvl3pPr>
            <a:lvl4pPr marL="1600200" indent="-228600" defTabSz="3135313">
              <a:spcBef>
                <a:spcPct val="20000"/>
              </a:spcBef>
              <a:buChar char="–"/>
              <a:defRPr sz="1100">
                <a:solidFill>
                  <a:schemeClr val="tx1"/>
                </a:solidFill>
                <a:latin typeface="Arial" charset="0"/>
                <a:ea typeface="MS PGothic" charset="-128"/>
              </a:defRPr>
            </a:lvl4pPr>
            <a:lvl5pPr marL="2057400" indent="-228600" defTabSz="3135313">
              <a:spcBef>
                <a:spcPct val="20000"/>
              </a:spcBef>
              <a:buChar char="»"/>
              <a:defRPr sz="1100">
                <a:solidFill>
                  <a:schemeClr val="tx1"/>
                </a:solidFill>
                <a:latin typeface="Arial" charset="0"/>
                <a:ea typeface="MS PGothic" charset="-128"/>
              </a:defRPr>
            </a:lvl5pPr>
            <a:lvl6pPr marL="2514600" indent="-228600" defTabSz="3135313" eaLnBrk="0" fontAlgn="base" hangingPunct="0">
              <a:spcBef>
                <a:spcPct val="20000"/>
              </a:spcBef>
              <a:spcAft>
                <a:spcPct val="0"/>
              </a:spcAft>
              <a:buChar char="»"/>
              <a:defRPr sz="1100">
                <a:solidFill>
                  <a:schemeClr val="tx1"/>
                </a:solidFill>
                <a:latin typeface="Arial" charset="0"/>
                <a:ea typeface="MS PGothic" charset="-128"/>
              </a:defRPr>
            </a:lvl6pPr>
            <a:lvl7pPr marL="2971800" indent="-228600" defTabSz="3135313" eaLnBrk="0" fontAlgn="base" hangingPunct="0">
              <a:spcBef>
                <a:spcPct val="20000"/>
              </a:spcBef>
              <a:spcAft>
                <a:spcPct val="0"/>
              </a:spcAft>
              <a:buChar char="»"/>
              <a:defRPr sz="1100">
                <a:solidFill>
                  <a:schemeClr val="tx1"/>
                </a:solidFill>
                <a:latin typeface="Arial" charset="0"/>
                <a:ea typeface="MS PGothic" charset="-128"/>
              </a:defRPr>
            </a:lvl7pPr>
            <a:lvl8pPr marL="3429000" indent="-228600" defTabSz="3135313" eaLnBrk="0" fontAlgn="base" hangingPunct="0">
              <a:spcBef>
                <a:spcPct val="20000"/>
              </a:spcBef>
              <a:spcAft>
                <a:spcPct val="0"/>
              </a:spcAft>
              <a:buChar char="»"/>
              <a:defRPr sz="1100">
                <a:solidFill>
                  <a:schemeClr val="tx1"/>
                </a:solidFill>
                <a:latin typeface="Arial" charset="0"/>
                <a:ea typeface="MS PGothic" charset="-128"/>
              </a:defRPr>
            </a:lvl8pPr>
            <a:lvl9pPr marL="3886200" indent="-228600" defTabSz="3135313" eaLnBrk="0" fontAlgn="base" hangingPunct="0">
              <a:spcBef>
                <a:spcPct val="20000"/>
              </a:spcBef>
              <a:spcAft>
                <a:spcPct val="0"/>
              </a:spcAft>
              <a:buChar char="»"/>
              <a:defRPr sz="1100">
                <a:solidFill>
                  <a:schemeClr val="tx1"/>
                </a:solidFill>
                <a:latin typeface="Arial" charset="0"/>
                <a:ea typeface="MS PGothic" charset="-128"/>
              </a:defRPr>
            </a:lvl9pPr>
          </a:lstStyle>
          <a:p>
            <a:pPr eaLnBrk="1" hangingPunct="1">
              <a:spcBef>
                <a:spcPts val="1200"/>
              </a:spcBef>
              <a:buNone/>
            </a:pPr>
            <a:r>
              <a:rPr lang="en-US" altLang="en-US" sz="1800" dirty="0">
                <a:latin typeface="Arial" panose="020B0604020202020204" pitchFamily="34" charset="0"/>
              </a:rPr>
              <a:t>Biomedical Communications can assist you with any phase of your poster presentation—design through production. </a:t>
            </a:r>
          </a:p>
          <a:p>
            <a:pPr eaLnBrk="1" hangingPunct="1">
              <a:spcBef>
                <a:spcPts val="1200"/>
              </a:spcBef>
              <a:buNone/>
            </a:pPr>
            <a:r>
              <a:rPr lang="en-US" altLang="en-US" sz="1800" dirty="0">
                <a:latin typeface="Arial"/>
                <a:ea typeface="MS PGothic"/>
                <a:cs typeface="Arial"/>
              </a:rPr>
              <a:t>You can send us your information in a Word document for BMC to style it, or you can you design your own poster in PowerPoint. </a:t>
            </a:r>
            <a:endParaRPr lang="en-US" altLang="en-US" sz="1800" dirty="0">
              <a:latin typeface="Arial" panose="020B0604020202020204" pitchFamily="34" charset="0"/>
              <a:cs typeface="Arial"/>
            </a:endParaRPr>
          </a:p>
          <a:p>
            <a:pPr eaLnBrk="1" hangingPunct="1">
              <a:spcBef>
                <a:spcPts val="1200"/>
              </a:spcBef>
              <a:buNone/>
            </a:pPr>
            <a:r>
              <a:rPr lang="en-US" altLang="en-US" sz="1800" dirty="0">
                <a:latin typeface="Arial" panose="020B0604020202020204" pitchFamily="34" charset="0"/>
              </a:rPr>
              <a:t>It saves time if you submit a PDF file instead of a PowerPoint file as PPT files are not stable from machine to machine. If you submit a PPT file, we must create a pdf for you to proof to ensure accuracy.</a:t>
            </a:r>
          </a:p>
          <a:p>
            <a:pPr eaLnBrk="1" hangingPunct="1">
              <a:spcBef>
                <a:spcPts val="1200"/>
              </a:spcBef>
              <a:buNone/>
            </a:pPr>
            <a:r>
              <a:rPr lang="en-US" altLang="en-US" sz="1800" dirty="0">
                <a:latin typeface="Arial" panose="020B0604020202020204" pitchFamily="34" charset="0"/>
              </a:rPr>
              <a:t>Note: BMC can also tweak the design of your PowerPoint files if requested, usually at nominal cost.</a:t>
            </a:r>
          </a:p>
          <a:p>
            <a:pPr eaLnBrk="1" hangingPunct="1">
              <a:lnSpc>
                <a:spcPts val="1900"/>
              </a:lnSpc>
              <a:spcBef>
                <a:spcPts val="1000"/>
              </a:spcBef>
              <a:buNone/>
              <a:defRPr/>
            </a:pPr>
            <a:endParaRPr lang="en-US" altLang="en-US" sz="1700" dirty="0">
              <a:latin typeface="Arial" panose="020B0604020202020204" pitchFamily="34" charset="0"/>
              <a:ea typeface="MS PGothic" panose="020B0600070205080204" pitchFamily="34" charset="-128"/>
            </a:endParaRPr>
          </a:p>
        </p:txBody>
      </p:sp>
      <p:pic>
        <p:nvPicPr>
          <p:cNvPr id="5136" name="Picture 1" descr="E-ETSU Monogram Vertical Gold.pn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416205" y="1920878"/>
            <a:ext cx="1424111" cy="12985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143" name="Text Box 382"/>
          <p:cNvSpPr txBox="1">
            <a:spLocks noChangeArrowheads="1"/>
          </p:cNvSpPr>
          <p:nvPr/>
        </p:nvSpPr>
        <p:spPr bwMode="auto">
          <a:xfrm>
            <a:off x="4301756" y="11457547"/>
            <a:ext cx="7757722" cy="446661"/>
          </a:xfrm>
          <a:prstGeom prst="rect">
            <a:avLst/>
          </a:prstGeom>
          <a:solidFill>
            <a:srgbClr val="142B46"/>
          </a:solidFill>
          <a:ln>
            <a:noFill/>
          </a:ln>
          <a:extLst>
            <a:ext uri="{91240B29-F687-4F45-9708-019B960494DF}">
              <a14:hiddenLine xmlns:a14="http://schemas.microsoft.com/office/drawing/2010/main" w="9525">
                <a:solidFill>
                  <a:srgbClr val="000000"/>
                </a:solidFill>
                <a:miter lim="800000"/>
                <a:headEnd/>
                <a:tailEnd/>
              </a14:hiddenLine>
            </a:ext>
          </a:extLst>
        </p:spPr>
        <p:txBody>
          <a:bodyPr wrap="square" lIns="43444" tIns="21717" rIns="43444" bIns="54864" anchor="ctr" anchorCtr="1">
            <a:spAutoFit/>
          </a:bodyPr>
          <a:lstStyle>
            <a:lvl1pPr defTabSz="652463">
              <a:spcBef>
                <a:spcPct val="20000"/>
              </a:spcBef>
              <a:buChar char="•"/>
              <a:defRPr sz="1600">
                <a:solidFill>
                  <a:schemeClr val="tx1"/>
                </a:solidFill>
                <a:latin typeface="Arial" charset="0"/>
                <a:ea typeface="MS PGothic" charset="-128"/>
              </a:defRPr>
            </a:lvl1pPr>
            <a:lvl2pPr marL="742950" indent="-285750" defTabSz="652463">
              <a:spcBef>
                <a:spcPct val="20000"/>
              </a:spcBef>
              <a:buChar char="–"/>
              <a:defRPr sz="1600">
                <a:solidFill>
                  <a:schemeClr val="tx1"/>
                </a:solidFill>
                <a:latin typeface="Arial" charset="0"/>
                <a:ea typeface="MS PGothic" charset="-128"/>
              </a:defRPr>
            </a:lvl2pPr>
            <a:lvl3pPr marL="1143000" indent="-228600" defTabSz="652463">
              <a:spcBef>
                <a:spcPct val="20000"/>
              </a:spcBef>
              <a:buChar char="•"/>
              <a:defRPr sz="1400">
                <a:solidFill>
                  <a:schemeClr val="tx1"/>
                </a:solidFill>
                <a:latin typeface="Arial" charset="0"/>
                <a:ea typeface="MS PGothic" charset="-128"/>
              </a:defRPr>
            </a:lvl3pPr>
            <a:lvl4pPr marL="1600200" indent="-228600" defTabSz="652463">
              <a:spcBef>
                <a:spcPct val="20000"/>
              </a:spcBef>
              <a:buChar char="–"/>
              <a:defRPr sz="1100">
                <a:solidFill>
                  <a:schemeClr val="tx1"/>
                </a:solidFill>
                <a:latin typeface="Arial" charset="0"/>
                <a:ea typeface="MS PGothic" charset="-128"/>
              </a:defRPr>
            </a:lvl4pPr>
            <a:lvl5pPr marL="2057400" indent="-228600" defTabSz="652463">
              <a:spcBef>
                <a:spcPct val="20000"/>
              </a:spcBef>
              <a:buChar char="»"/>
              <a:defRPr sz="1100">
                <a:solidFill>
                  <a:schemeClr val="tx1"/>
                </a:solidFill>
                <a:latin typeface="Arial" charset="0"/>
                <a:ea typeface="MS PGothic" charset="-128"/>
              </a:defRPr>
            </a:lvl5pPr>
            <a:lvl6pPr marL="2514600" indent="-228600" defTabSz="652463" eaLnBrk="0" fontAlgn="base" hangingPunct="0">
              <a:spcBef>
                <a:spcPct val="20000"/>
              </a:spcBef>
              <a:spcAft>
                <a:spcPct val="0"/>
              </a:spcAft>
              <a:buChar char="»"/>
              <a:defRPr sz="1100">
                <a:solidFill>
                  <a:schemeClr val="tx1"/>
                </a:solidFill>
                <a:latin typeface="Arial" charset="0"/>
                <a:ea typeface="MS PGothic" charset="-128"/>
              </a:defRPr>
            </a:lvl6pPr>
            <a:lvl7pPr marL="2971800" indent="-228600" defTabSz="652463" eaLnBrk="0" fontAlgn="base" hangingPunct="0">
              <a:spcBef>
                <a:spcPct val="20000"/>
              </a:spcBef>
              <a:spcAft>
                <a:spcPct val="0"/>
              </a:spcAft>
              <a:buChar char="»"/>
              <a:defRPr sz="1100">
                <a:solidFill>
                  <a:schemeClr val="tx1"/>
                </a:solidFill>
                <a:latin typeface="Arial" charset="0"/>
                <a:ea typeface="MS PGothic" charset="-128"/>
              </a:defRPr>
            </a:lvl7pPr>
            <a:lvl8pPr marL="3429000" indent="-228600" defTabSz="652463" eaLnBrk="0" fontAlgn="base" hangingPunct="0">
              <a:spcBef>
                <a:spcPct val="20000"/>
              </a:spcBef>
              <a:spcAft>
                <a:spcPct val="0"/>
              </a:spcAft>
              <a:buChar char="»"/>
              <a:defRPr sz="1100">
                <a:solidFill>
                  <a:schemeClr val="tx1"/>
                </a:solidFill>
                <a:latin typeface="Arial" charset="0"/>
                <a:ea typeface="MS PGothic" charset="-128"/>
              </a:defRPr>
            </a:lvl8pPr>
            <a:lvl9pPr marL="3886200" indent="-228600" defTabSz="652463" eaLnBrk="0" fontAlgn="base" hangingPunct="0">
              <a:spcBef>
                <a:spcPct val="20000"/>
              </a:spcBef>
              <a:spcAft>
                <a:spcPct val="0"/>
              </a:spcAft>
              <a:buChar char="»"/>
              <a:defRPr sz="1100">
                <a:solidFill>
                  <a:schemeClr val="tx1"/>
                </a:solidFill>
                <a:latin typeface="Arial" charset="0"/>
                <a:ea typeface="MS PGothic" charset="-128"/>
              </a:defRPr>
            </a:lvl9pPr>
          </a:lstStyle>
          <a:p>
            <a:pPr algn="ctr">
              <a:spcBef>
                <a:spcPct val="50000"/>
              </a:spcBef>
              <a:buNone/>
              <a:defRPr/>
            </a:pPr>
            <a:r>
              <a:rPr lang="en-US" sz="2400" b="1" dirty="0">
                <a:solidFill>
                  <a:srgbClr val="F8F8F8"/>
                </a:solidFill>
                <a:cs typeface="MS PGothic" charset="0"/>
              </a:rPr>
              <a:t>Poster Tips</a:t>
            </a:r>
          </a:p>
        </p:txBody>
      </p:sp>
      <p:sp>
        <p:nvSpPr>
          <p:cNvPr id="25" name="Text Box 349">
            <a:extLst>
              <a:ext uri="{FF2B5EF4-FFF2-40B4-BE49-F238E27FC236}">
                <a16:creationId xmlns:a16="http://schemas.microsoft.com/office/drawing/2014/main" id="{CC3F20F2-7BE4-0542-BEBC-7442921B0B9D}"/>
              </a:ext>
            </a:extLst>
          </p:cNvPr>
          <p:cNvSpPr txBox="1">
            <a:spLocks noChangeArrowheads="1"/>
          </p:cNvSpPr>
          <p:nvPr/>
        </p:nvSpPr>
        <p:spPr bwMode="auto">
          <a:xfrm>
            <a:off x="262360" y="19812000"/>
            <a:ext cx="3734765" cy="446661"/>
          </a:xfrm>
          <a:prstGeom prst="rect">
            <a:avLst/>
          </a:prstGeom>
          <a:solidFill>
            <a:srgbClr val="142B46"/>
          </a:solidFill>
          <a:ln>
            <a:noFill/>
          </a:ln>
          <a:effectLst/>
        </p:spPr>
        <p:txBody>
          <a:bodyPr wrap="square" lIns="43444" tIns="21717" rIns="43444" bIns="54864" anchor="ctr" anchorCtr="1">
            <a:spAutoFit/>
          </a:bodyPr>
          <a:lstStyle>
            <a:lvl1pPr defTabSz="652463">
              <a:defRPr>
                <a:solidFill>
                  <a:schemeClr val="tx1"/>
                </a:solidFill>
                <a:latin typeface="Arial" charset="0"/>
                <a:ea typeface="ＭＳ Ｐゴシック" charset="0"/>
              </a:defRPr>
            </a:lvl1pPr>
            <a:lvl2pPr marL="327025" defTabSz="652463">
              <a:defRPr>
                <a:solidFill>
                  <a:schemeClr val="tx1"/>
                </a:solidFill>
                <a:latin typeface="Arial" charset="0"/>
                <a:ea typeface="ＭＳ Ｐゴシック" charset="0"/>
              </a:defRPr>
            </a:lvl2pPr>
            <a:lvl3pPr marL="652463" defTabSz="652463">
              <a:defRPr>
                <a:solidFill>
                  <a:schemeClr val="tx1"/>
                </a:solidFill>
                <a:latin typeface="Arial" charset="0"/>
                <a:ea typeface="ＭＳ Ｐゴシック" charset="0"/>
              </a:defRPr>
            </a:lvl3pPr>
            <a:lvl4pPr marL="979488" defTabSz="652463">
              <a:defRPr>
                <a:solidFill>
                  <a:schemeClr val="tx1"/>
                </a:solidFill>
                <a:latin typeface="Arial" charset="0"/>
                <a:ea typeface="ＭＳ Ｐゴシック" charset="0"/>
              </a:defRPr>
            </a:lvl4pPr>
            <a:lvl5pPr marL="1306513" defTabSz="652463">
              <a:defRPr>
                <a:solidFill>
                  <a:schemeClr val="tx1"/>
                </a:solidFill>
                <a:latin typeface="Arial" charset="0"/>
                <a:ea typeface="ＭＳ Ｐゴシック" charset="0"/>
              </a:defRPr>
            </a:lvl5pPr>
            <a:lvl6pPr marL="1763713" defTabSz="652463" fontAlgn="base">
              <a:spcBef>
                <a:spcPct val="0"/>
              </a:spcBef>
              <a:spcAft>
                <a:spcPct val="0"/>
              </a:spcAft>
              <a:defRPr>
                <a:solidFill>
                  <a:schemeClr val="tx1"/>
                </a:solidFill>
                <a:latin typeface="Arial" charset="0"/>
                <a:ea typeface="ＭＳ Ｐゴシック" charset="0"/>
              </a:defRPr>
            </a:lvl6pPr>
            <a:lvl7pPr marL="2220913" defTabSz="652463" fontAlgn="base">
              <a:spcBef>
                <a:spcPct val="0"/>
              </a:spcBef>
              <a:spcAft>
                <a:spcPct val="0"/>
              </a:spcAft>
              <a:defRPr>
                <a:solidFill>
                  <a:schemeClr val="tx1"/>
                </a:solidFill>
                <a:latin typeface="Arial" charset="0"/>
                <a:ea typeface="ＭＳ Ｐゴシック" charset="0"/>
              </a:defRPr>
            </a:lvl7pPr>
            <a:lvl8pPr marL="2678113" defTabSz="652463" fontAlgn="base">
              <a:spcBef>
                <a:spcPct val="0"/>
              </a:spcBef>
              <a:spcAft>
                <a:spcPct val="0"/>
              </a:spcAft>
              <a:defRPr>
                <a:solidFill>
                  <a:schemeClr val="tx1"/>
                </a:solidFill>
                <a:latin typeface="Arial" charset="0"/>
                <a:ea typeface="ＭＳ Ｐゴシック" charset="0"/>
              </a:defRPr>
            </a:lvl8pPr>
            <a:lvl9pPr marL="3135313" defTabSz="652463" fontAlgn="base">
              <a:spcBef>
                <a:spcPct val="0"/>
              </a:spcBef>
              <a:spcAft>
                <a:spcPct val="0"/>
              </a:spcAft>
              <a:defRPr>
                <a:solidFill>
                  <a:schemeClr val="tx1"/>
                </a:solidFill>
                <a:latin typeface="Arial" charset="0"/>
                <a:ea typeface="ＭＳ Ｐゴシック" charset="0"/>
              </a:defRPr>
            </a:lvl9pPr>
          </a:lstStyle>
          <a:p>
            <a:pPr algn="ctr">
              <a:spcBef>
                <a:spcPct val="50000"/>
              </a:spcBef>
              <a:defRPr/>
            </a:pPr>
            <a:r>
              <a:rPr lang="en-US" sz="2400" b="1" dirty="0">
                <a:solidFill>
                  <a:srgbClr val="F8F8F8"/>
                </a:solidFill>
                <a:cs typeface="MS PGothic" charset="0"/>
              </a:rPr>
              <a:t>Adding Graphics</a:t>
            </a:r>
          </a:p>
        </p:txBody>
      </p:sp>
      <p:sp>
        <p:nvSpPr>
          <p:cNvPr id="26" name="Text Box 358">
            <a:extLst>
              <a:ext uri="{FF2B5EF4-FFF2-40B4-BE49-F238E27FC236}">
                <a16:creationId xmlns:a16="http://schemas.microsoft.com/office/drawing/2014/main" id="{9E12E13D-3BD5-ED44-93F3-00BFEF12613D}"/>
              </a:ext>
            </a:extLst>
          </p:cNvPr>
          <p:cNvSpPr txBox="1">
            <a:spLocks noChangeArrowheads="1"/>
          </p:cNvSpPr>
          <p:nvPr/>
        </p:nvSpPr>
        <p:spPr bwMode="auto">
          <a:xfrm>
            <a:off x="554588" y="20345400"/>
            <a:ext cx="3249969" cy="35701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21890" tIns="121890" rIns="121890" bIns="121890">
            <a:spAutoFit/>
          </a:bodyPr>
          <a:lstStyle>
            <a:lvl1pPr defTabSz="3135313">
              <a:spcBef>
                <a:spcPct val="20000"/>
              </a:spcBef>
              <a:buChar char="•"/>
              <a:defRPr sz="1600">
                <a:solidFill>
                  <a:schemeClr val="tx1"/>
                </a:solidFill>
                <a:latin typeface="Arial" charset="0"/>
                <a:ea typeface="MS PGothic" charset="-128"/>
              </a:defRPr>
            </a:lvl1pPr>
            <a:lvl2pPr marL="742950" indent="-285750" defTabSz="3135313">
              <a:spcBef>
                <a:spcPct val="20000"/>
              </a:spcBef>
              <a:buChar char="–"/>
              <a:defRPr sz="1600">
                <a:solidFill>
                  <a:schemeClr val="tx1"/>
                </a:solidFill>
                <a:latin typeface="Arial" charset="0"/>
                <a:ea typeface="MS PGothic" charset="-128"/>
              </a:defRPr>
            </a:lvl2pPr>
            <a:lvl3pPr marL="1143000" indent="-228600" defTabSz="3135313">
              <a:spcBef>
                <a:spcPct val="20000"/>
              </a:spcBef>
              <a:buChar char="•"/>
              <a:defRPr sz="1400">
                <a:solidFill>
                  <a:schemeClr val="tx1"/>
                </a:solidFill>
                <a:latin typeface="Arial" charset="0"/>
                <a:ea typeface="MS PGothic" charset="-128"/>
              </a:defRPr>
            </a:lvl3pPr>
            <a:lvl4pPr marL="1600200" indent="-228600" defTabSz="3135313">
              <a:spcBef>
                <a:spcPct val="20000"/>
              </a:spcBef>
              <a:buChar char="–"/>
              <a:defRPr sz="1100">
                <a:solidFill>
                  <a:schemeClr val="tx1"/>
                </a:solidFill>
                <a:latin typeface="Arial" charset="0"/>
                <a:ea typeface="MS PGothic" charset="-128"/>
              </a:defRPr>
            </a:lvl4pPr>
            <a:lvl5pPr marL="2057400" indent="-228600" defTabSz="3135313">
              <a:spcBef>
                <a:spcPct val="20000"/>
              </a:spcBef>
              <a:buChar char="»"/>
              <a:defRPr sz="1100">
                <a:solidFill>
                  <a:schemeClr val="tx1"/>
                </a:solidFill>
                <a:latin typeface="Arial" charset="0"/>
                <a:ea typeface="MS PGothic" charset="-128"/>
              </a:defRPr>
            </a:lvl5pPr>
            <a:lvl6pPr marL="2514600" indent="-228600" defTabSz="3135313" eaLnBrk="0" fontAlgn="base" hangingPunct="0">
              <a:spcBef>
                <a:spcPct val="20000"/>
              </a:spcBef>
              <a:spcAft>
                <a:spcPct val="0"/>
              </a:spcAft>
              <a:buChar char="»"/>
              <a:defRPr sz="1100">
                <a:solidFill>
                  <a:schemeClr val="tx1"/>
                </a:solidFill>
                <a:latin typeface="Arial" charset="0"/>
                <a:ea typeface="MS PGothic" charset="-128"/>
              </a:defRPr>
            </a:lvl6pPr>
            <a:lvl7pPr marL="2971800" indent="-228600" defTabSz="3135313" eaLnBrk="0" fontAlgn="base" hangingPunct="0">
              <a:spcBef>
                <a:spcPct val="20000"/>
              </a:spcBef>
              <a:spcAft>
                <a:spcPct val="0"/>
              </a:spcAft>
              <a:buChar char="»"/>
              <a:defRPr sz="1100">
                <a:solidFill>
                  <a:schemeClr val="tx1"/>
                </a:solidFill>
                <a:latin typeface="Arial" charset="0"/>
                <a:ea typeface="MS PGothic" charset="-128"/>
              </a:defRPr>
            </a:lvl7pPr>
            <a:lvl8pPr marL="3429000" indent="-228600" defTabSz="3135313" eaLnBrk="0" fontAlgn="base" hangingPunct="0">
              <a:spcBef>
                <a:spcPct val="20000"/>
              </a:spcBef>
              <a:spcAft>
                <a:spcPct val="0"/>
              </a:spcAft>
              <a:buChar char="»"/>
              <a:defRPr sz="1100">
                <a:solidFill>
                  <a:schemeClr val="tx1"/>
                </a:solidFill>
                <a:latin typeface="Arial" charset="0"/>
                <a:ea typeface="MS PGothic" charset="-128"/>
              </a:defRPr>
            </a:lvl8pPr>
            <a:lvl9pPr marL="3886200" indent="-228600" defTabSz="3135313" eaLnBrk="0" fontAlgn="base" hangingPunct="0">
              <a:spcBef>
                <a:spcPct val="20000"/>
              </a:spcBef>
              <a:spcAft>
                <a:spcPct val="0"/>
              </a:spcAft>
              <a:buChar char="»"/>
              <a:defRPr sz="1100">
                <a:solidFill>
                  <a:schemeClr val="tx1"/>
                </a:solidFill>
                <a:latin typeface="Arial" charset="0"/>
                <a:ea typeface="MS PGothic" charset="-128"/>
              </a:defRPr>
            </a:lvl9pPr>
          </a:lstStyle>
          <a:p>
            <a:pPr eaLnBrk="1" hangingPunct="1">
              <a:spcBef>
                <a:spcPts val="600"/>
              </a:spcBef>
              <a:buNone/>
            </a:pPr>
            <a:r>
              <a:rPr lang="en-US" altLang="en-US" sz="1800" dirty="0">
                <a:latin typeface="Arial" panose="020B0604020202020204" pitchFamily="34" charset="0"/>
              </a:rPr>
              <a:t>Copying and pasting images/</a:t>
            </a:r>
            <a:br>
              <a:rPr lang="en-US" altLang="en-US" sz="1800" dirty="0">
                <a:latin typeface="Arial" panose="020B0604020202020204" pitchFamily="34" charset="0"/>
              </a:rPr>
            </a:br>
            <a:r>
              <a:rPr lang="en-US" altLang="en-US" sz="1800" dirty="0">
                <a:latin typeface="Arial" panose="020B0604020202020204" pitchFamily="34" charset="0"/>
              </a:rPr>
              <a:t>graphics from the Internet into your poster may result in blurry and pixilated images especially when enlarged. Most Internet images have resolutions of 72 dpi which is far below the recommended 150 dpi (printing to scale at 100%). Since this template is half size, your graphics should be 300 dpi.</a:t>
            </a:r>
          </a:p>
        </p:txBody>
      </p:sp>
      <p:graphicFrame>
        <p:nvGraphicFramePr>
          <p:cNvPr id="21" name="Group 492">
            <a:extLst>
              <a:ext uri="{FF2B5EF4-FFF2-40B4-BE49-F238E27FC236}">
                <a16:creationId xmlns:a16="http://schemas.microsoft.com/office/drawing/2014/main" id="{1603864C-00E6-2B4C-A43C-1961B8011499}"/>
              </a:ext>
            </a:extLst>
          </p:cNvPr>
          <p:cNvGraphicFramePr>
            <a:graphicFrameLocks noGrp="1"/>
          </p:cNvGraphicFramePr>
          <p:nvPr>
            <p:extLst>
              <p:ext uri="{D42A27DB-BD31-4B8C-83A1-F6EECF244321}">
                <p14:modId xmlns:p14="http://schemas.microsoft.com/office/powerpoint/2010/main" val="2896004870"/>
              </p:ext>
            </p:extLst>
          </p:nvPr>
        </p:nvGraphicFramePr>
        <p:xfrm>
          <a:off x="12617041" y="20756825"/>
          <a:ext cx="3289709" cy="3116131"/>
        </p:xfrm>
        <a:graphic>
          <a:graphicData uri="http://schemas.openxmlformats.org/drawingml/2006/table">
            <a:tbl>
              <a:tblPr/>
              <a:tblGrid>
                <a:gridCol w="3289709">
                  <a:extLst>
                    <a:ext uri="{9D8B030D-6E8A-4147-A177-3AD203B41FA5}">
                      <a16:colId xmlns:a16="http://schemas.microsoft.com/office/drawing/2014/main" val="178989479"/>
                    </a:ext>
                  </a:extLst>
                </a:gridCol>
              </a:tblGrid>
              <a:tr h="2902094">
                <a:tc>
                  <a:txBody>
                    <a:bodyPr/>
                    <a:lstStyle>
                      <a:lvl1pPr defTabSz="652463" eaLnBrk="0" hangingPunct="0">
                        <a:spcBef>
                          <a:spcPct val="20000"/>
                        </a:spcBef>
                        <a:defRPr sz="1400">
                          <a:solidFill>
                            <a:schemeClr val="tx1"/>
                          </a:solidFill>
                          <a:latin typeface="Arial" panose="020B0604020202020204" pitchFamily="34" charset="0"/>
                          <a:ea typeface="MS PGothic" panose="020B0600070205080204" pitchFamily="34" charset="-128"/>
                        </a:defRPr>
                      </a:lvl1pPr>
                      <a:lvl2pPr marL="742950" indent="-285750" defTabSz="652463" eaLnBrk="0" hangingPunct="0">
                        <a:spcBef>
                          <a:spcPct val="20000"/>
                        </a:spcBef>
                        <a:defRPr sz="1400">
                          <a:solidFill>
                            <a:schemeClr val="tx1"/>
                          </a:solidFill>
                          <a:latin typeface="Arial" panose="020B0604020202020204" pitchFamily="34" charset="0"/>
                          <a:ea typeface="MS PGothic" panose="020B0600070205080204" pitchFamily="34" charset="-128"/>
                        </a:defRPr>
                      </a:lvl2pPr>
                      <a:lvl3pPr marL="1143000" indent="-228600" defTabSz="652463" eaLnBrk="0" hangingPunct="0">
                        <a:spcBef>
                          <a:spcPct val="20000"/>
                        </a:spcBef>
                        <a:defRPr sz="1200">
                          <a:solidFill>
                            <a:schemeClr val="tx1"/>
                          </a:solidFill>
                          <a:latin typeface="Arial" panose="020B0604020202020204" pitchFamily="34" charset="0"/>
                          <a:ea typeface="MS PGothic" panose="020B0600070205080204" pitchFamily="34" charset="-128"/>
                        </a:defRPr>
                      </a:lvl3pPr>
                      <a:lvl4pPr marL="1600200" indent="-228600" defTabSz="652463" eaLnBrk="0" hangingPunct="0">
                        <a:spcBef>
                          <a:spcPct val="20000"/>
                        </a:spcBef>
                        <a:defRPr sz="1000">
                          <a:solidFill>
                            <a:schemeClr val="tx1"/>
                          </a:solidFill>
                          <a:latin typeface="Arial" panose="020B0604020202020204" pitchFamily="34" charset="0"/>
                          <a:ea typeface="MS PGothic" panose="020B0600070205080204" pitchFamily="34" charset="-128"/>
                        </a:defRPr>
                      </a:lvl4pPr>
                      <a:lvl5pPr marL="2057400" indent="-228600" defTabSz="652463" eaLnBrk="0" hangingPunct="0">
                        <a:spcBef>
                          <a:spcPct val="20000"/>
                        </a:spcBef>
                        <a:defRPr sz="1000">
                          <a:solidFill>
                            <a:schemeClr val="tx1"/>
                          </a:solidFill>
                          <a:latin typeface="Arial" panose="020B0604020202020204" pitchFamily="34" charset="0"/>
                          <a:ea typeface="MS PGothic" panose="020B0600070205080204" pitchFamily="34" charset="-128"/>
                        </a:defRPr>
                      </a:lvl5pPr>
                      <a:lvl6pPr marL="25146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6pPr>
                      <a:lvl7pPr marL="29718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7pPr>
                      <a:lvl8pPr marL="34290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8pPr>
                      <a:lvl9pPr marL="38862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9pPr>
                    </a:lstStyle>
                    <a:p>
                      <a:pPr marL="0" marR="0" lvl="0" indent="0" algn="ctr" defTabSz="652463" rtl="0" eaLnBrk="1" fontAlgn="base" latinLnBrk="0" hangingPunct="1">
                        <a:lnSpc>
                          <a:spcPts val="2240"/>
                        </a:lnSpc>
                        <a:spcBef>
                          <a:spcPct val="0"/>
                        </a:spcBef>
                        <a:spcAft>
                          <a:spcPct val="0"/>
                        </a:spcAft>
                        <a:buClrTx/>
                        <a:buSzTx/>
                        <a:buFontTx/>
                        <a:buNone/>
                        <a:tabLst/>
                      </a:pPr>
                      <a:r>
                        <a:rPr kumimoji="0" lang="en-US" altLang="en-US" sz="2200" b="1" i="0" u="none" strike="noStrike" cap="none" normalizeH="0" baseline="0" dirty="0">
                          <a:ln>
                            <a:noFill/>
                          </a:ln>
                          <a:solidFill>
                            <a:srgbClr val="0A87FF"/>
                          </a:solidFill>
                          <a:effectLst/>
                          <a:latin typeface="Arial" panose="020B0604020202020204" pitchFamily="34" charset="0"/>
                          <a:ea typeface="MS PGothic" panose="020B0600070205080204" pitchFamily="34" charset="-128"/>
                        </a:rPr>
                        <a:t>Biomedical</a:t>
                      </a:r>
                      <a:br>
                        <a:rPr kumimoji="0" lang="en-US" altLang="en-US" sz="2200" b="1" i="0" u="none" strike="noStrike" cap="none" normalizeH="0" baseline="0" dirty="0">
                          <a:ln>
                            <a:noFill/>
                          </a:ln>
                          <a:solidFill>
                            <a:srgbClr val="0A87FF"/>
                          </a:solidFill>
                          <a:effectLst/>
                          <a:latin typeface="Arial" panose="020B0604020202020204" pitchFamily="34" charset="0"/>
                          <a:ea typeface="MS PGothic" panose="020B0600070205080204" pitchFamily="34" charset="-128"/>
                        </a:rPr>
                      </a:br>
                      <a:r>
                        <a:rPr kumimoji="0" lang="en-US" altLang="en-US" sz="2200" b="1" i="0" u="none" strike="noStrike" cap="none" normalizeH="0" baseline="0" dirty="0">
                          <a:ln>
                            <a:noFill/>
                          </a:ln>
                          <a:solidFill>
                            <a:srgbClr val="0A87FF"/>
                          </a:solidFill>
                          <a:effectLst/>
                          <a:latin typeface="Arial" panose="020B0604020202020204" pitchFamily="34" charset="0"/>
                          <a:ea typeface="MS PGothic" panose="020B0600070205080204" pitchFamily="34" charset="-128"/>
                        </a:rPr>
                        <a:t>Communications</a:t>
                      </a:r>
                    </a:p>
                    <a:p>
                      <a:pPr marL="0" marR="0" lvl="0" indent="0" algn="ctr" defTabSz="652463" rtl="0" eaLnBrk="1" fontAlgn="base" latinLnBrk="0" hangingPunct="1">
                        <a:lnSpc>
                          <a:spcPts val="1960"/>
                        </a:lnSpc>
                        <a:spcBef>
                          <a:spcPct val="0"/>
                        </a:spcBef>
                        <a:spcAft>
                          <a:spcPts val="300"/>
                        </a:spcAft>
                        <a:buClrTx/>
                        <a:buSzTx/>
                        <a:buFontTx/>
                        <a:buNone/>
                        <a:tabLst/>
                      </a:pPr>
                      <a:r>
                        <a:rPr kumimoji="0" lang="en-US" altLang="en-US" sz="1800" b="1" i="0" u="none" strike="noStrike" cap="none" normalizeH="0" baseline="0" dirty="0" err="1">
                          <a:ln>
                            <a:noFill/>
                          </a:ln>
                          <a:solidFill>
                            <a:srgbClr val="0A87FF"/>
                          </a:solidFill>
                          <a:effectLst/>
                          <a:latin typeface="Arial" panose="020B0604020202020204" pitchFamily="34" charset="0"/>
                          <a:ea typeface="MS PGothic" panose="020B0600070205080204" pitchFamily="34" charset="-128"/>
                          <a:cs typeface="Arial" panose="020B0604020202020204" pitchFamily="34" charset="0"/>
                        </a:rPr>
                        <a:t>www.etsu.edu</a:t>
                      </a:r>
                      <a:r>
                        <a:rPr kumimoji="0" lang="en-US" altLang="en-US" sz="1800" b="1" i="0" u="none" strike="noStrike" cap="none" normalizeH="0" baseline="0" dirty="0">
                          <a:ln>
                            <a:noFill/>
                          </a:ln>
                          <a:solidFill>
                            <a:srgbClr val="0A87FF"/>
                          </a:solidFill>
                          <a:effectLst/>
                          <a:latin typeface="Arial" panose="020B0604020202020204" pitchFamily="34" charset="0"/>
                          <a:ea typeface="MS PGothic" panose="020B0600070205080204" pitchFamily="34" charset="-128"/>
                          <a:cs typeface="Arial" panose="020B0604020202020204" pitchFamily="34" charset="0"/>
                        </a:rPr>
                        <a:t>/com/</a:t>
                      </a:r>
                      <a:br>
                        <a:rPr kumimoji="0" lang="en-US" altLang="en-US" sz="1800" b="1" i="0" u="none" strike="noStrike" cap="none" normalizeH="0" baseline="0" dirty="0">
                          <a:ln>
                            <a:noFill/>
                          </a:ln>
                          <a:solidFill>
                            <a:srgbClr val="0A87FF"/>
                          </a:solidFill>
                          <a:effectLst/>
                          <a:latin typeface="Arial" panose="020B0604020202020204" pitchFamily="34" charset="0"/>
                          <a:ea typeface="MS PGothic" panose="020B0600070205080204" pitchFamily="34" charset="-128"/>
                          <a:cs typeface="Arial" panose="020B0604020202020204" pitchFamily="34" charset="0"/>
                        </a:rPr>
                      </a:br>
                      <a:r>
                        <a:rPr kumimoji="0" lang="en-US" altLang="en-US" sz="1800" b="1" i="0" u="none" strike="noStrike" cap="none" normalizeH="0" baseline="0" dirty="0" err="1">
                          <a:ln>
                            <a:noFill/>
                          </a:ln>
                          <a:solidFill>
                            <a:srgbClr val="0A87FF"/>
                          </a:solidFill>
                          <a:effectLst/>
                          <a:latin typeface="Arial" panose="020B0604020202020204" pitchFamily="34" charset="0"/>
                          <a:ea typeface="MS PGothic" panose="020B0600070205080204" pitchFamily="34" charset="-128"/>
                          <a:cs typeface="Arial" panose="020B0604020202020204" pitchFamily="34" charset="0"/>
                        </a:rPr>
                        <a:t>biomedcomm</a:t>
                      </a:r>
                      <a:endParaRPr kumimoji="0" lang="en-US" altLang="en-US" sz="1600" b="1" i="0" u="none" strike="noStrike" cap="none" normalizeH="0" baseline="0" dirty="0">
                        <a:ln>
                          <a:noFill/>
                        </a:ln>
                        <a:solidFill>
                          <a:srgbClr val="0A87FF"/>
                        </a:solidFill>
                        <a:effectLst/>
                        <a:latin typeface="Arial" panose="020B0604020202020204" pitchFamily="34" charset="0"/>
                        <a:ea typeface="MS PGothic" panose="020B0600070205080204" pitchFamily="34" charset="-128"/>
                      </a:endParaRPr>
                    </a:p>
                    <a:p>
                      <a:pPr marL="115888" marR="0" lvl="0" indent="0" algn="l" defTabSz="652463" rtl="0" eaLnBrk="1" fontAlgn="base" latinLnBrk="0" hangingPunct="1">
                        <a:lnSpc>
                          <a:spcPct val="100000"/>
                        </a:lnSpc>
                        <a:spcBef>
                          <a:spcPts val="600"/>
                        </a:spcBef>
                        <a:spcAft>
                          <a:spcPct val="0"/>
                        </a:spcAft>
                        <a:buClrTx/>
                        <a:buSzTx/>
                        <a:buFontTx/>
                        <a:buNone/>
                        <a:tabLst>
                          <a:tab pos="1770063" algn="l"/>
                        </a:tabLst>
                      </a:pPr>
                      <a:r>
                        <a:rPr kumimoji="0" lang="en-US" altLang="en-US" sz="1600" b="0" i="0" u="none" strike="noStrike" cap="none" normalizeH="0" baseline="0" dirty="0">
                          <a:ln>
                            <a:noFill/>
                          </a:ln>
                          <a:solidFill>
                            <a:schemeClr val="tx1"/>
                          </a:solidFill>
                          <a:effectLst/>
                          <a:latin typeface="Arial" panose="020B0604020202020204" pitchFamily="34" charset="0"/>
                          <a:ea typeface="MS PGothic" panose="020B0600070205080204" pitchFamily="34" charset="-128"/>
                        </a:rPr>
                        <a:t>Fred Conley          439-2405 </a:t>
                      </a:r>
                      <a:r>
                        <a:rPr kumimoji="0" lang="en-US" altLang="en-US" sz="1600" b="0" i="0" u="none" strike="noStrike" cap="none" normalizeH="0" baseline="0" dirty="0">
                          <a:ln>
                            <a:noFill/>
                          </a:ln>
                          <a:solidFill>
                            <a:srgbClr val="0A87FF"/>
                          </a:solidFill>
                          <a:effectLst/>
                          <a:latin typeface="Arial" panose="020B0604020202020204" pitchFamily="34" charset="0"/>
                          <a:ea typeface="MS PGothic" panose="020B0600070205080204" pitchFamily="34" charset="-128"/>
                          <a:hlinkClick r:id="rId4"/>
                        </a:rPr>
                        <a:t>conleyga@etsu.edu</a:t>
                      </a:r>
                      <a:endParaRPr kumimoji="0" lang="en-US" altLang="en-US" sz="1600" b="0" i="0" u="none" strike="noStrike" cap="none" normalizeH="0" baseline="0" dirty="0">
                        <a:ln>
                          <a:noFill/>
                        </a:ln>
                        <a:solidFill>
                          <a:srgbClr val="0A87FF"/>
                        </a:solidFill>
                        <a:effectLst/>
                        <a:latin typeface="Arial" panose="020B0604020202020204" pitchFamily="34" charset="0"/>
                        <a:ea typeface="MS PGothic" panose="020B0600070205080204" pitchFamily="34" charset="-128"/>
                      </a:endParaRPr>
                    </a:p>
                    <a:p>
                      <a:pPr marL="115888" marR="0" lvl="0" indent="0" algn="l" defTabSz="652463" rtl="0" eaLnBrk="1" fontAlgn="base" latinLnBrk="0" hangingPunct="1">
                        <a:lnSpc>
                          <a:spcPct val="100000"/>
                        </a:lnSpc>
                        <a:spcBef>
                          <a:spcPts val="1200"/>
                        </a:spcBef>
                        <a:spcAft>
                          <a:spcPct val="0"/>
                        </a:spcAft>
                        <a:buClrTx/>
                        <a:buSzTx/>
                        <a:buFontTx/>
                        <a:buNone/>
                        <a:tabLst>
                          <a:tab pos="1770063" algn="l"/>
                        </a:tabLst>
                        <a:defRPr/>
                      </a:pPr>
                      <a:r>
                        <a:rPr lang="en-US" altLang="en-US" sz="1600" dirty="0">
                          <a:latin typeface="Arial" panose="020B0604020202020204" pitchFamily="34" charset="0"/>
                        </a:rPr>
                        <a:t>Jill Fair</a:t>
                      </a:r>
                      <a:r>
                        <a:rPr kumimoji="0" lang="en-US" altLang="en-US" sz="1600" b="0" i="0" u="none" strike="noStrike" cap="none" normalizeH="0" baseline="0" dirty="0">
                          <a:ln>
                            <a:noFill/>
                          </a:ln>
                          <a:solidFill>
                            <a:schemeClr val="tx1"/>
                          </a:solidFill>
                          <a:effectLst/>
                          <a:latin typeface="Arial" panose="020B0604020202020204" pitchFamily="34" charset="0"/>
                          <a:ea typeface="MS PGothic" panose="020B0600070205080204" pitchFamily="34" charset="-128"/>
                        </a:rPr>
                        <a:t>                  </a:t>
                      </a:r>
                      <a:r>
                        <a:rPr lang="en-US" altLang="en-US" sz="1600" dirty="0">
                          <a:latin typeface="Arial" panose="020B0604020202020204" pitchFamily="34" charset="0"/>
                        </a:rPr>
                        <a:t>439-2400      </a:t>
                      </a:r>
                      <a:r>
                        <a:rPr lang="en-US" altLang="en-US" sz="1600" dirty="0">
                          <a:latin typeface="Arial" panose="020B0604020202020204" pitchFamily="34" charset="0"/>
                          <a:hlinkClick r:id="rId5"/>
                        </a:rPr>
                        <a:t>fair@etsu.edu</a:t>
                      </a:r>
                      <a:endParaRPr lang="en-US" sz="1600" dirty="0"/>
                    </a:p>
                    <a:p>
                      <a:pPr marL="115888" marR="0" lvl="0" indent="0" algn="l" defTabSz="652463" rtl="0" eaLnBrk="1" fontAlgn="base" latinLnBrk="0" hangingPunct="1">
                        <a:lnSpc>
                          <a:spcPct val="100000"/>
                        </a:lnSpc>
                        <a:spcBef>
                          <a:spcPts val="1200"/>
                        </a:spcBef>
                        <a:spcAft>
                          <a:spcPct val="0"/>
                        </a:spcAft>
                        <a:buClrTx/>
                        <a:buSzTx/>
                        <a:buFontTx/>
                        <a:buNone/>
                        <a:tabLst>
                          <a:tab pos="1770063" algn="l"/>
                        </a:tabLst>
                      </a:pPr>
                      <a:r>
                        <a:rPr kumimoji="0" lang="en-US" altLang="en-US" sz="1600" b="0" i="0" u="none" strike="noStrike" cap="none" normalizeH="0" baseline="0" dirty="0">
                          <a:ln>
                            <a:noFill/>
                          </a:ln>
                          <a:solidFill>
                            <a:schemeClr val="tx1"/>
                          </a:solidFill>
                          <a:effectLst/>
                          <a:latin typeface="Arial" panose="020B0604020202020204" pitchFamily="34" charset="0"/>
                          <a:ea typeface="MS PGothic" panose="020B0600070205080204" pitchFamily="34" charset="-128"/>
                        </a:rPr>
                        <a:t>Taylor Campbell    439-2406  </a:t>
                      </a:r>
                      <a:r>
                        <a:rPr kumimoji="0" lang="en-US" altLang="en-US" sz="1600" b="0" i="0" u="none" strike="noStrike" kern="1200" cap="none" normalizeH="0" baseline="0" dirty="0" err="1">
                          <a:ln>
                            <a:noFill/>
                          </a:ln>
                          <a:solidFill>
                            <a:srgbClr val="0A87FF"/>
                          </a:solidFill>
                          <a:effectLst/>
                          <a:latin typeface="Arial" panose="020B0604020202020204" pitchFamily="34" charset="0"/>
                          <a:ea typeface="MS PGothic" panose="020B0600070205080204" pitchFamily="34" charset="-128"/>
                          <a:cs typeface="+mn-cs"/>
                        </a:rPr>
                        <a:t>campbelltc@mail.etsu.edu</a:t>
                      </a:r>
                      <a:endParaRPr kumimoji="0" lang="en-US" altLang="en-US" sz="1600" b="0" i="0" u="none" strike="noStrike" cap="none" normalizeH="0" baseline="0" dirty="0">
                        <a:ln>
                          <a:noFill/>
                        </a:ln>
                        <a:solidFill>
                          <a:schemeClr val="tx1"/>
                        </a:solidFill>
                        <a:effectLst/>
                        <a:latin typeface="Arial" panose="020B0604020202020204" pitchFamily="34" charset="0"/>
                        <a:ea typeface="MS PGothic" panose="020B0600070205080204" pitchFamily="34" charset="-128"/>
                      </a:endParaRPr>
                    </a:p>
                  </a:txBody>
                  <a:tcPr marL="133683" marR="133683" marT="167191" marB="0" horzOverflow="overflow">
                    <a:lnL>
                      <a:noFill/>
                    </a:lnL>
                    <a:lnR>
                      <a:noFill/>
                    </a:lnR>
                    <a:lnT>
                      <a:noFill/>
                    </a:lnT>
                    <a:lnB>
                      <a:noFill/>
                    </a:lnB>
                    <a:lnTlToBr>
                      <a:noFill/>
                    </a:lnTlToBr>
                    <a:lnBlToTr>
                      <a:noFill/>
                    </a:lnBlToTr>
                    <a:noFill/>
                  </a:tcPr>
                </a:tc>
                <a:extLst>
                  <a:ext uri="{0D108BD9-81ED-4DB2-BD59-A6C34878D82A}">
                    <a16:rowId xmlns:a16="http://schemas.microsoft.com/office/drawing/2014/main" val="1096860718"/>
                  </a:ext>
                </a:extLst>
              </a:tr>
            </a:tbl>
          </a:graphicData>
        </a:graphic>
      </p:graphicFrame>
      <p:sp>
        <p:nvSpPr>
          <p:cNvPr id="24" name="Text Box 357">
            <a:extLst>
              <a:ext uri="{FF2B5EF4-FFF2-40B4-BE49-F238E27FC236}">
                <a16:creationId xmlns:a16="http://schemas.microsoft.com/office/drawing/2014/main" id="{C18AB792-3F69-0E4B-8E15-C019B06ECE20}"/>
              </a:ext>
            </a:extLst>
          </p:cNvPr>
          <p:cNvSpPr txBox="1">
            <a:spLocks noChangeArrowheads="1"/>
          </p:cNvSpPr>
          <p:nvPr/>
        </p:nvSpPr>
        <p:spPr bwMode="auto">
          <a:xfrm>
            <a:off x="12548212" y="11622413"/>
            <a:ext cx="3492347" cy="8648431"/>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square" lIns="182835" tIns="182835" rIns="182835" bIns="182835" anchor="t">
            <a:spAutoFit/>
          </a:bodyPr>
          <a:lstStyle>
            <a:lvl1pPr defTabSz="3135313"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defTabSz="313531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313531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313531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313531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algn="ctr" eaLnBrk="1" hangingPunct="1">
              <a:spcBef>
                <a:spcPts val="600"/>
              </a:spcBef>
            </a:pPr>
            <a:r>
              <a:rPr lang="en-US" altLang="en-US" sz="1800" dirty="0">
                <a:latin typeface="Arial" panose="020B0604020202020204" pitchFamily="34" charset="0"/>
              </a:rPr>
              <a:t>Go to:</a:t>
            </a:r>
          </a:p>
          <a:p>
            <a:pPr eaLnBrk="1" hangingPunct="1">
              <a:spcBef>
                <a:spcPts val="600"/>
              </a:spcBef>
            </a:pPr>
            <a:r>
              <a:rPr lang="en-US" sz="1800" b="1" u="sng" dirty="0">
                <a:solidFill>
                  <a:srgbClr val="813A5F"/>
                </a:solidFill>
                <a:latin typeface="Arial"/>
                <a:ea typeface="MS PGothic"/>
                <a:cs typeface="Arial"/>
                <a:hlinkClick r:id="rId6"/>
              </a:rPr>
              <a:t>www.etsu.edu/bmccreative</a:t>
            </a:r>
            <a:endParaRPr lang="en-US" sz="1800" b="1" u="sng" dirty="0">
              <a:solidFill>
                <a:srgbClr val="813A5F"/>
              </a:solidFill>
              <a:latin typeface="Arial" panose="020B0604020202020204" pitchFamily="34" charset="0"/>
              <a:cs typeface="Arial" panose="020B0604020202020204" pitchFamily="34" charset="0"/>
            </a:endParaRPr>
          </a:p>
          <a:p>
            <a:pPr>
              <a:spcBef>
                <a:spcPts val="600"/>
              </a:spcBef>
            </a:pPr>
            <a:r>
              <a:rPr lang="en-US" altLang="en-US" sz="1800" dirty="0">
                <a:solidFill>
                  <a:srgbClr val="000000"/>
                </a:solidFill>
                <a:latin typeface="Arial"/>
                <a:ea typeface="MS PGothic"/>
                <a:cs typeface="Arial"/>
              </a:rPr>
              <a:t>Sign</a:t>
            </a:r>
            <a:r>
              <a:rPr lang="en-US" altLang="en-US" sz="1800" dirty="0">
                <a:latin typeface="Arial"/>
                <a:ea typeface="MS PGothic"/>
                <a:cs typeface="Arial"/>
              </a:rPr>
              <a:t> in and select the QCOM icon; choose from the  A-Z</a:t>
            </a:r>
            <a:br>
              <a:rPr lang="en-US" altLang="en-US" sz="1800" dirty="0">
                <a:latin typeface="Arial"/>
                <a:ea typeface="MS PGothic"/>
                <a:cs typeface="Arial"/>
              </a:rPr>
            </a:br>
            <a:r>
              <a:rPr lang="en-US" altLang="en-US" sz="1800" dirty="0">
                <a:latin typeface="Arial"/>
                <a:ea typeface="MS PGothic"/>
                <a:cs typeface="Arial"/>
              </a:rPr>
              <a:t>list or use the search field. </a:t>
            </a:r>
            <a:endParaRPr lang="en-US"/>
          </a:p>
          <a:p>
            <a:pPr eaLnBrk="1" hangingPunct="1">
              <a:spcBef>
                <a:spcPts val="1200"/>
              </a:spcBef>
            </a:pPr>
            <a:r>
              <a:rPr lang="en-US" altLang="en-US" sz="1800" dirty="0">
                <a:latin typeface="Arial"/>
                <a:ea typeface="MS PGothic"/>
                <a:cs typeface="Arial"/>
              </a:rPr>
              <a:t>Select options for your product. You may upload your file during the request process or email it to one of our staff listed below). </a:t>
            </a:r>
            <a:r>
              <a:rPr lang="en-US" altLang="en-US" sz="1800" u="sng" dirty="0">
                <a:latin typeface="Arial"/>
                <a:ea typeface="MS PGothic"/>
                <a:cs typeface="Arial"/>
              </a:rPr>
              <a:t>Be sure to complete the last page with payment and delivery information and then click Place Order</a:t>
            </a:r>
            <a:r>
              <a:rPr lang="en-US" altLang="en-US" sz="1800" dirty="0">
                <a:latin typeface="Arial"/>
                <a:ea typeface="MS PGothic"/>
                <a:cs typeface="Arial"/>
              </a:rPr>
              <a:t>. From there, we use the specifications submitted to create an estimate for authorization of anticipated costs.</a:t>
            </a:r>
          </a:p>
          <a:p>
            <a:pPr eaLnBrk="1" hangingPunct="1"/>
            <a:endParaRPr lang="en-US" altLang="en-US" sz="1800" dirty="0">
              <a:latin typeface="Arial" panose="020B0604020202020204" pitchFamily="34" charset="0"/>
            </a:endParaRPr>
          </a:p>
          <a:p>
            <a:pPr eaLnBrk="1" hangingPunct="1"/>
            <a:r>
              <a:rPr lang="en-US" altLang="en-US" sz="1800" dirty="0">
                <a:latin typeface="Arial" panose="020B0604020202020204" pitchFamily="34" charset="0"/>
              </a:rPr>
              <a:t>Note: completing this form does not obligate you to proceed with the project, in fact you can put “TBA” where it requests your account information if you like. Be sure to provide the account number at the time of estimate approval. </a:t>
            </a:r>
          </a:p>
          <a:p>
            <a:pPr eaLnBrk="1" hangingPunct="1"/>
            <a:endParaRPr lang="en-US" altLang="en-US" dirty="0"/>
          </a:p>
        </p:txBody>
      </p:sp>
      <p:sp>
        <p:nvSpPr>
          <p:cNvPr id="27" name="Text Box 382">
            <a:extLst>
              <a:ext uri="{FF2B5EF4-FFF2-40B4-BE49-F238E27FC236}">
                <a16:creationId xmlns:a16="http://schemas.microsoft.com/office/drawing/2014/main" id="{3C14A76F-24EC-2C4E-9CE0-C1F2FF17650F}"/>
              </a:ext>
            </a:extLst>
          </p:cNvPr>
          <p:cNvSpPr txBox="1">
            <a:spLocks noChangeArrowheads="1"/>
          </p:cNvSpPr>
          <p:nvPr/>
        </p:nvSpPr>
        <p:spPr bwMode="auto">
          <a:xfrm>
            <a:off x="12408061" y="8024870"/>
            <a:ext cx="3742481" cy="446661"/>
          </a:xfrm>
          <a:prstGeom prst="rect">
            <a:avLst/>
          </a:prstGeom>
          <a:solidFill>
            <a:srgbClr val="142B46"/>
          </a:solidFill>
          <a:ln>
            <a:noFill/>
          </a:ln>
          <a:extLst>
            <a:ext uri="{91240B29-F687-4F45-9708-019B960494DF}">
              <a14:hiddenLine xmlns:a14="http://schemas.microsoft.com/office/drawing/2010/main" w="9525">
                <a:solidFill>
                  <a:srgbClr val="000000"/>
                </a:solidFill>
                <a:miter lim="800000"/>
                <a:headEnd/>
                <a:tailEnd/>
              </a14:hiddenLine>
            </a:ext>
          </a:extLst>
        </p:spPr>
        <p:txBody>
          <a:bodyPr wrap="square" lIns="43444" tIns="21717" rIns="43444" bIns="54864" anchor="ctr" anchorCtr="1">
            <a:spAutoFit/>
          </a:bodyPr>
          <a:lstStyle>
            <a:lvl1pPr defTabSz="652463">
              <a:spcBef>
                <a:spcPct val="20000"/>
              </a:spcBef>
              <a:buChar char="•"/>
              <a:defRPr sz="1600">
                <a:solidFill>
                  <a:schemeClr val="tx1"/>
                </a:solidFill>
                <a:latin typeface="Arial" charset="0"/>
                <a:ea typeface="MS PGothic" charset="-128"/>
              </a:defRPr>
            </a:lvl1pPr>
            <a:lvl2pPr marL="742950" indent="-285750" defTabSz="652463">
              <a:spcBef>
                <a:spcPct val="20000"/>
              </a:spcBef>
              <a:buChar char="–"/>
              <a:defRPr sz="1600">
                <a:solidFill>
                  <a:schemeClr val="tx1"/>
                </a:solidFill>
                <a:latin typeface="Arial" charset="0"/>
                <a:ea typeface="MS PGothic" charset="-128"/>
              </a:defRPr>
            </a:lvl2pPr>
            <a:lvl3pPr marL="1143000" indent="-228600" defTabSz="652463">
              <a:spcBef>
                <a:spcPct val="20000"/>
              </a:spcBef>
              <a:buChar char="•"/>
              <a:defRPr sz="1400">
                <a:solidFill>
                  <a:schemeClr val="tx1"/>
                </a:solidFill>
                <a:latin typeface="Arial" charset="0"/>
                <a:ea typeface="MS PGothic" charset="-128"/>
              </a:defRPr>
            </a:lvl3pPr>
            <a:lvl4pPr marL="1600200" indent="-228600" defTabSz="652463">
              <a:spcBef>
                <a:spcPct val="20000"/>
              </a:spcBef>
              <a:buChar char="–"/>
              <a:defRPr sz="1100">
                <a:solidFill>
                  <a:schemeClr val="tx1"/>
                </a:solidFill>
                <a:latin typeface="Arial" charset="0"/>
                <a:ea typeface="MS PGothic" charset="-128"/>
              </a:defRPr>
            </a:lvl4pPr>
            <a:lvl5pPr marL="2057400" indent="-228600" defTabSz="652463">
              <a:spcBef>
                <a:spcPct val="20000"/>
              </a:spcBef>
              <a:buChar char="»"/>
              <a:defRPr sz="1100">
                <a:solidFill>
                  <a:schemeClr val="tx1"/>
                </a:solidFill>
                <a:latin typeface="Arial" charset="0"/>
                <a:ea typeface="MS PGothic" charset="-128"/>
              </a:defRPr>
            </a:lvl5pPr>
            <a:lvl6pPr marL="2514600" indent="-228600" defTabSz="652463" eaLnBrk="0" fontAlgn="base" hangingPunct="0">
              <a:spcBef>
                <a:spcPct val="20000"/>
              </a:spcBef>
              <a:spcAft>
                <a:spcPct val="0"/>
              </a:spcAft>
              <a:buChar char="»"/>
              <a:defRPr sz="1100">
                <a:solidFill>
                  <a:schemeClr val="tx1"/>
                </a:solidFill>
                <a:latin typeface="Arial" charset="0"/>
                <a:ea typeface="MS PGothic" charset="-128"/>
              </a:defRPr>
            </a:lvl6pPr>
            <a:lvl7pPr marL="2971800" indent="-228600" defTabSz="652463" eaLnBrk="0" fontAlgn="base" hangingPunct="0">
              <a:spcBef>
                <a:spcPct val="20000"/>
              </a:spcBef>
              <a:spcAft>
                <a:spcPct val="0"/>
              </a:spcAft>
              <a:buChar char="»"/>
              <a:defRPr sz="1100">
                <a:solidFill>
                  <a:schemeClr val="tx1"/>
                </a:solidFill>
                <a:latin typeface="Arial" charset="0"/>
                <a:ea typeface="MS PGothic" charset="-128"/>
              </a:defRPr>
            </a:lvl7pPr>
            <a:lvl8pPr marL="3429000" indent="-228600" defTabSz="652463" eaLnBrk="0" fontAlgn="base" hangingPunct="0">
              <a:spcBef>
                <a:spcPct val="20000"/>
              </a:spcBef>
              <a:spcAft>
                <a:spcPct val="0"/>
              </a:spcAft>
              <a:buChar char="»"/>
              <a:defRPr sz="1100">
                <a:solidFill>
                  <a:schemeClr val="tx1"/>
                </a:solidFill>
                <a:latin typeface="Arial" charset="0"/>
                <a:ea typeface="MS PGothic" charset="-128"/>
              </a:defRPr>
            </a:lvl8pPr>
            <a:lvl9pPr marL="3886200" indent="-228600" defTabSz="652463" eaLnBrk="0" fontAlgn="base" hangingPunct="0">
              <a:spcBef>
                <a:spcPct val="20000"/>
              </a:spcBef>
              <a:spcAft>
                <a:spcPct val="0"/>
              </a:spcAft>
              <a:buChar char="»"/>
              <a:defRPr sz="1100">
                <a:solidFill>
                  <a:schemeClr val="tx1"/>
                </a:solidFill>
                <a:latin typeface="Arial" charset="0"/>
                <a:ea typeface="MS PGothic" charset="-128"/>
              </a:defRPr>
            </a:lvl9pPr>
          </a:lstStyle>
          <a:p>
            <a:pPr algn="ctr" eaLnBrk="1" hangingPunct="1">
              <a:spcBef>
                <a:spcPct val="50000"/>
              </a:spcBef>
              <a:buNone/>
            </a:pPr>
            <a:r>
              <a:rPr lang="en-US" altLang="en-US" sz="2400" b="1" dirty="0">
                <a:solidFill>
                  <a:srgbClr val="F8F8F8"/>
                </a:solidFill>
                <a:latin typeface="Arial" panose="020B0604020202020204" pitchFamily="34" charset="0"/>
              </a:rPr>
              <a:t>Turnaround Time</a:t>
            </a:r>
          </a:p>
        </p:txBody>
      </p:sp>
      <p:sp>
        <p:nvSpPr>
          <p:cNvPr id="28" name="Text Box 358">
            <a:extLst>
              <a:ext uri="{FF2B5EF4-FFF2-40B4-BE49-F238E27FC236}">
                <a16:creationId xmlns:a16="http://schemas.microsoft.com/office/drawing/2014/main" id="{8CB932BF-4A47-FF46-AF2D-6D54B2EDDB2C}"/>
              </a:ext>
            </a:extLst>
          </p:cNvPr>
          <p:cNvSpPr txBox="1">
            <a:spLocks noChangeArrowheads="1"/>
          </p:cNvSpPr>
          <p:nvPr/>
        </p:nvSpPr>
        <p:spPr bwMode="auto">
          <a:xfrm>
            <a:off x="12696081" y="4754008"/>
            <a:ext cx="3069058" cy="313923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square" lIns="182835" tIns="182835" rIns="182835" bIns="182835">
            <a:spAutoFit/>
          </a:bodyPr>
          <a:lstStyle>
            <a:lvl1pPr defTabSz="3135313"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defTabSz="313531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313531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313531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313531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eaLnBrk="1" hangingPunct="1">
              <a:spcBef>
                <a:spcPts val="600"/>
              </a:spcBef>
            </a:pPr>
            <a:r>
              <a:rPr lang="en-US" altLang="en-US" sz="1800" dirty="0">
                <a:latin typeface="Arial" panose="020B0604020202020204" pitchFamily="34" charset="0"/>
              </a:rPr>
              <a:t>Posters designed by BMC or PowerPoint files that require proofing may be proofed as a pdf file by email or BMC can print a color 13”x19” hard copy if requested. Posters will be released for production once the customer has approved the proof.</a:t>
            </a:r>
          </a:p>
        </p:txBody>
      </p:sp>
      <p:sp>
        <p:nvSpPr>
          <p:cNvPr id="29" name="Text Box 358">
            <a:extLst>
              <a:ext uri="{FF2B5EF4-FFF2-40B4-BE49-F238E27FC236}">
                <a16:creationId xmlns:a16="http://schemas.microsoft.com/office/drawing/2014/main" id="{377F0A88-106D-6F4F-9A57-8162902C7999}"/>
              </a:ext>
            </a:extLst>
          </p:cNvPr>
          <p:cNvSpPr txBox="1">
            <a:spLocks noChangeArrowheads="1"/>
          </p:cNvSpPr>
          <p:nvPr/>
        </p:nvSpPr>
        <p:spPr bwMode="auto">
          <a:xfrm>
            <a:off x="4957073" y="16268356"/>
            <a:ext cx="6428647" cy="2539066"/>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square" lIns="182835" tIns="182835" rIns="182835" bIns="182835">
            <a:spAutoFit/>
          </a:bodyPr>
          <a:lstStyle>
            <a:lvl1pPr defTabSz="3135313">
              <a:defRPr>
                <a:solidFill>
                  <a:schemeClr val="tx1"/>
                </a:solidFill>
                <a:latin typeface="Arial" charset="0"/>
                <a:ea typeface="ＭＳ Ｐゴシック" charset="0"/>
              </a:defRPr>
            </a:lvl1pPr>
            <a:lvl2pPr marL="327025" defTabSz="3135313">
              <a:defRPr>
                <a:solidFill>
                  <a:schemeClr val="tx1"/>
                </a:solidFill>
                <a:latin typeface="Arial" charset="0"/>
                <a:ea typeface="ＭＳ Ｐゴシック" charset="0"/>
              </a:defRPr>
            </a:lvl2pPr>
            <a:lvl3pPr marL="652463" defTabSz="3135313">
              <a:defRPr>
                <a:solidFill>
                  <a:schemeClr val="tx1"/>
                </a:solidFill>
                <a:latin typeface="Arial" charset="0"/>
                <a:ea typeface="ＭＳ Ｐゴシック" charset="0"/>
              </a:defRPr>
            </a:lvl3pPr>
            <a:lvl4pPr marL="979488" defTabSz="3135313">
              <a:defRPr>
                <a:solidFill>
                  <a:schemeClr val="tx1"/>
                </a:solidFill>
                <a:latin typeface="Arial" charset="0"/>
                <a:ea typeface="ＭＳ Ｐゴシック" charset="0"/>
              </a:defRPr>
            </a:lvl4pPr>
            <a:lvl5pPr marL="1306513" defTabSz="3135313">
              <a:defRPr>
                <a:solidFill>
                  <a:schemeClr val="tx1"/>
                </a:solidFill>
                <a:latin typeface="Arial" charset="0"/>
                <a:ea typeface="ＭＳ Ｐゴシック" charset="0"/>
              </a:defRPr>
            </a:lvl5pPr>
            <a:lvl6pPr marL="1763713" defTabSz="3135313" fontAlgn="base">
              <a:spcBef>
                <a:spcPct val="0"/>
              </a:spcBef>
              <a:spcAft>
                <a:spcPct val="0"/>
              </a:spcAft>
              <a:defRPr>
                <a:solidFill>
                  <a:schemeClr val="tx1"/>
                </a:solidFill>
                <a:latin typeface="Arial" charset="0"/>
                <a:ea typeface="ＭＳ Ｐゴシック" charset="0"/>
              </a:defRPr>
            </a:lvl6pPr>
            <a:lvl7pPr marL="2220913" defTabSz="3135313" fontAlgn="base">
              <a:spcBef>
                <a:spcPct val="0"/>
              </a:spcBef>
              <a:spcAft>
                <a:spcPct val="0"/>
              </a:spcAft>
              <a:defRPr>
                <a:solidFill>
                  <a:schemeClr val="tx1"/>
                </a:solidFill>
                <a:latin typeface="Arial" charset="0"/>
                <a:ea typeface="ＭＳ Ｐゴシック" charset="0"/>
              </a:defRPr>
            </a:lvl7pPr>
            <a:lvl8pPr marL="2678113" defTabSz="3135313" fontAlgn="base">
              <a:spcBef>
                <a:spcPct val="0"/>
              </a:spcBef>
              <a:spcAft>
                <a:spcPct val="0"/>
              </a:spcAft>
              <a:defRPr>
                <a:solidFill>
                  <a:schemeClr val="tx1"/>
                </a:solidFill>
                <a:latin typeface="Arial" charset="0"/>
                <a:ea typeface="ＭＳ Ｐゴシック" charset="0"/>
              </a:defRPr>
            </a:lvl8pPr>
            <a:lvl9pPr marL="3135313" defTabSz="3135313" fontAlgn="base">
              <a:spcBef>
                <a:spcPct val="0"/>
              </a:spcBef>
              <a:spcAft>
                <a:spcPct val="0"/>
              </a:spcAft>
              <a:defRPr>
                <a:solidFill>
                  <a:schemeClr val="tx1"/>
                </a:solidFill>
                <a:latin typeface="Arial" charset="0"/>
                <a:ea typeface="ＭＳ Ｐゴシック" charset="0"/>
              </a:defRPr>
            </a:lvl9pPr>
          </a:lstStyle>
          <a:p>
            <a:pPr algn="ctr">
              <a:spcBef>
                <a:spcPts val="600"/>
              </a:spcBef>
              <a:defRPr/>
            </a:pPr>
            <a:r>
              <a:rPr lang="en-US" altLang="en-US" sz="1800" b="1" dirty="0"/>
              <a:t>Sending Files</a:t>
            </a:r>
          </a:p>
          <a:p>
            <a:pPr algn="ctr">
              <a:spcBef>
                <a:spcPts val="600"/>
              </a:spcBef>
              <a:defRPr/>
            </a:pPr>
            <a:r>
              <a:rPr lang="en-US" sz="1800" dirty="0">
                <a:cs typeface="MS PGothic" charset="0"/>
              </a:rPr>
              <a:t>Digital files up to 10 MB can be emailed</a:t>
            </a:r>
            <a:br>
              <a:rPr lang="en-US" sz="1800" dirty="0">
                <a:cs typeface="MS PGothic" charset="0"/>
              </a:rPr>
            </a:br>
            <a:r>
              <a:rPr lang="en-US" sz="1800" dirty="0">
                <a:cs typeface="MS PGothic" charset="0"/>
              </a:rPr>
              <a:t> to BMC. Larger files may be sent through</a:t>
            </a:r>
            <a:br>
              <a:rPr lang="en-US" sz="1800" dirty="0">
                <a:cs typeface="MS PGothic" charset="0"/>
              </a:rPr>
            </a:br>
            <a:r>
              <a:rPr lang="en-US" sz="1800" dirty="0">
                <a:cs typeface="MS PGothic" charset="0"/>
              </a:rPr>
              <a:t>the campus online </a:t>
            </a:r>
            <a:r>
              <a:rPr lang="en-US" sz="1800" dirty="0" err="1">
                <a:cs typeface="MS PGothic" charset="0"/>
              </a:rPr>
              <a:t>dropbox</a:t>
            </a:r>
            <a:r>
              <a:rPr lang="en-US" sz="1800" dirty="0">
                <a:cs typeface="MS PGothic" charset="0"/>
              </a:rPr>
              <a:t>: </a:t>
            </a:r>
          </a:p>
          <a:p>
            <a:pPr algn="ctr">
              <a:spcBef>
                <a:spcPts val="600"/>
              </a:spcBef>
              <a:defRPr/>
            </a:pPr>
            <a:r>
              <a:rPr lang="en-US" sz="1800" b="1" u="sng" dirty="0">
                <a:solidFill>
                  <a:schemeClr val="accent2">
                    <a:lumMod val="60000"/>
                    <a:lumOff val="40000"/>
                  </a:schemeClr>
                </a:solidFill>
                <a:cs typeface="MS PGothic" charset="0"/>
                <a:hlinkClick r:id="rId7"/>
              </a:rPr>
              <a:t>https://dropbox.etsu.edu/message/new</a:t>
            </a:r>
            <a:endParaRPr lang="en-US" sz="1800" b="1" u="sng" dirty="0">
              <a:solidFill>
                <a:schemeClr val="accent2">
                  <a:lumMod val="60000"/>
                  <a:lumOff val="40000"/>
                </a:schemeClr>
              </a:solidFill>
              <a:cs typeface="MS PGothic" charset="0"/>
            </a:endParaRPr>
          </a:p>
          <a:p>
            <a:pPr algn="ctr">
              <a:spcBef>
                <a:spcPts val="600"/>
              </a:spcBef>
              <a:defRPr/>
            </a:pPr>
            <a:r>
              <a:rPr lang="en-US" sz="1800" dirty="0">
                <a:cs typeface="MS PGothic" charset="0"/>
              </a:rPr>
              <a:t>Other materials may be dropped to room 2.02 or 2.17 in building 4 on the VAMC campus. </a:t>
            </a:r>
            <a:endParaRPr lang="en-US" sz="1800" dirty="0">
              <a:latin typeface="+mn-lt"/>
              <a:cs typeface="MS PGothic" charset="0"/>
            </a:endParaRPr>
          </a:p>
        </p:txBody>
      </p:sp>
      <p:sp>
        <p:nvSpPr>
          <p:cNvPr id="30" name="Text Box 358">
            <a:extLst>
              <a:ext uri="{FF2B5EF4-FFF2-40B4-BE49-F238E27FC236}">
                <a16:creationId xmlns:a16="http://schemas.microsoft.com/office/drawing/2014/main" id="{11D8D2F8-0115-2546-8922-75021865BACE}"/>
              </a:ext>
            </a:extLst>
          </p:cNvPr>
          <p:cNvSpPr txBox="1">
            <a:spLocks noChangeArrowheads="1"/>
          </p:cNvSpPr>
          <p:nvPr/>
        </p:nvSpPr>
        <p:spPr bwMode="auto">
          <a:xfrm>
            <a:off x="4957072" y="12148954"/>
            <a:ext cx="6429529" cy="3847116"/>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square" lIns="182835" tIns="182835" rIns="182835" bIns="182835">
            <a:spAutoFit/>
          </a:bodyPr>
          <a:lstStyle>
            <a:lvl1pPr defTabSz="3135313">
              <a:defRPr>
                <a:solidFill>
                  <a:schemeClr val="tx1"/>
                </a:solidFill>
                <a:latin typeface="Arial" charset="0"/>
                <a:ea typeface="ＭＳ Ｐゴシック" charset="0"/>
              </a:defRPr>
            </a:lvl1pPr>
            <a:lvl2pPr marL="327025" defTabSz="3135313">
              <a:defRPr>
                <a:solidFill>
                  <a:schemeClr val="tx1"/>
                </a:solidFill>
                <a:latin typeface="Arial" charset="0"/>
                <a:ea typeface="ＭＳ Ｐゴシック" charset="0"/>
              </a:defRPr>
            </a:lvl2pPr>
            <a:lvl3pPr marL="652463" defTabSz="3135313">
              <a:defRPr>
                <a:solidFill>
                  <a:schemeClr val="tx1"/>
                </a:solidFill>
                <a:latin typeface="Arial" charset="0"/>
                <a:ea typeface="ＭＳ Ｐゴシック" charset="0"/>
              </a:defRPr>
            </a:lvl3pPr>
            <a:lvl4pPr marL="979488" defTabSz="3135313">
              <a:defRPr>
                <a:solidFill>
                  <a:schemeClr val="tx1"/>
                </a:solidFill>
                <a:latin typeface="Arial" charset="0"/>
                <a:ea typeface="ＭＳ Ｐゴシック" charset="0"/>
              </a:defRPr>
            </a:lvl4pPr>
            <a:lvl5pPr marL="1306513" defTabSz="3135313">
              <a:defRPr>
                <a:solidFill>
                  <a:schemeClr val="tx1"/>
                </a:solidFill>
                <a:latin typeface="Arial" charset="0"/>
                <a:ea typeface="ＭＳ Ｐゴシック" charset="0"/>
              </a:defRPr>
            </a:lvl5pPr>
            <a:lvl6pPr marL="1763713" defTabSz="3135313" fontAlgn="base">
              <a:spcBef>
                <a:spcPct val="0"/>
              </a:spcBef>
              <a:spcAft>
                <a:spcPct val="0"/>
              </a:spcAft>
              <a:defRPr>
                <a:solidFill>
                  <a:schemeClr val="tx1"/>
                </a:solidFill>
                <a:latin typeface="Arial" charset="0"/>
                <a:ea typeface="ＭＳ Ｐゴシック" charset="0"/>
              </a:defRPr>
            </a:lvl6pPr>
            <a:lvl7pPr marL="2220913" defTabSz="3135313" fontAlgn="base">
              <a:spcBef>
                <a:spcPct val="0"/>
              </a:spcBef>
              <a:spcAft>
                <a:spcPct val="0"/>
              </a:spcAft>
              <a:defRPr>
                <a:solidFill>
                  <a:schemeClr val="tx1"/>
                </a:solidFill>
                <a:latin typeface="Arial" charset="0"/>
                <a:ea typeface="ＭＳ Ｐゴシック" charset="0"/>
              </a:defRPr>
            </a:lvl7pPr>
            <a:lvl8pPr marL="2678113" defTabSz="3135313" fontAlgn="base">
              <a:spcBef>
                <a:spcPct val="0"/>
              </a:spcBef>
              <a:spcAft>
                <a:spcPct val="0"/>
              </a:spcAft>
              <a:defRPr>
                <a:solidFill>
                  <a:schemeClr val="tx1"/>
                </a:solidFill>
                <a:latin typeface="Arial" charset="0"/>
                <a:ea typeface="ＭＳ Ｐゴシック" charset="0"/>
              </a:defRPr>
            </a:lvl8pPr>
            <a:lvl9pPr marL="3135313" defTabSz="3135313" fontAlgn="base">
              <a:spcBef>
                <a:spcPct val="0"/>
              </a:spcBef>
              <a:spcAft>
                <a:spcPct val="0"/>
              </a:spcAft>
              <a:defRPr>
                <a:solidFill>
                  <a:schemeClr val="tx1"/>
                </a:solidFill>
                <a:latin typeface="Arial" charset="0"/>
                <a:ea typeface="ＭＳ Ｐゴシック" charset="0"/>
              </a:defRPr>
            </a:lvl9pPr>
          </a:lstStyle>
          <a:p>
            <a:pPr algn="ctr">
              <a:defRPr/>
            </a:pPr>
            <a:r>
              <a:rPr lang="en-US" altLang="en-US" sz="1800" b="1" dirty="0"/>
              <a:t>Media Options</a:t>
            </a:r>
          </a:p>
          <a:p>
            <a:pPr algn="ctr">
              <a:defRPr/>
            </a:pPr>
            <a:endParaRPr lang="en-US" altLang="en-US" sz="1800" b="1" dirty="0"/>
          </a:p>
          <a:p>
            <a:pPr>
              <a:defRPr/>
            </a:pPr>
            <a:r>
              <a:rPr lang="en-US" sz="1800" dirty="0">
                <a:cs typeface="MS PGothic" charset="0"/>
              </a:rPr>
              <a:t>Biomedical Communications offers several poster media options: matte paper, foldable lightweight fabric material or laminated, up to 42-44" wide by whatever length desired. Note: laminated posters are typically twice the cost.</a:t>
            </a:r>
          </a:p>
          <a:p>
            <a:pPr>
              <a:spcBef>
                <a:spcPts val="1200"/>
              </a:spcBef>
              <a:defRPr/>
            </a:pPr>
            <a:r>
              <a:rPr lang="en-US" sz="1800" dirty="0">
                <a:cs typeface="MS PGothic" charset="0"/>
              </a:rPr>
              <a:t>We have samples at our offices in the Quillen Medical Library, Building 4, ETSU/VAMC Campus. For more information and pricing, </a:t>
            </a:r>
            <a:br>
              <a:rPr lang="en-US" sz="1800" dirty="0">
                <a:cs typeface="MS PGothic" charset="0"/>
              </a:rPr>
            </a:br>
            <a:r>
              <a:rPr lang="en-US" sz="1800" dirty="0">
                <a:cs typeface="MS PGothic" charset="0"/>
              </a:rPr>
              <a:t>go to: </a:t>
            </a:r>
          </a:p>
          <a:p>
            <a:pPr algn="ctr">
              <a:defRPr/>
            </a:pPr>
            <a:r>
              <a:rPr lang="en-US" sz="1800" b="1" dirty="0">
                <a:solidFill>
                  <a:schemeClr val="accent2">
                    <a:lumMod val="60000"/>
                    <a:lumOff val="40000"/>
                  </a:schemeClr>
                </a:solidFill>
                <a:latin typeface="Arial"/>
                <a:cs typeface="Arial"/>
                <a:hlinkClick r:id="rId8"/>
              </a:rPr>
              <a:t>https://bmccreative.org/turnaround-and-pricing-examples/</a:t>
            </a:r>
            <a:endParaRPr lang="en-US" sz="1800" u="sng" dirty="0">
              <a:solidFill>
                <a:schemeClr val="accent2">
                  <a:lumMod val="60000"/>
                  <a:lumOff val="40000"/>
                  <a:alpha val="0"/>
                </a:schemeClr>
              </a:solidFill>
              <a:cs typeface="MS PGothic" charset="0"/>
              <a:hlinkClick r:id="rId8"/>
            </a:endParaRPr>
          </a:p>
        </p:txBody>
      </p:sp>
      <p:sp>
        <p:nvSpPr>
          <p:cNvPr id="31" name="Text Box 359">
            <a:extLst>
              <a:ext uri="{FF2B5EF4-FFF2-40B4-BE49-F238E27FC236}">
                <a16:creationId xmlns:a16="http://schemas.microsoft.com/office/drawing/2014/main" id="{719E42F5-E300-AB40-B58C-5CCB6CABB02E}"/>
              </a:ext>
            </a:extLst>
          </p:cNvPr>
          <p:cNvSpPr txBox="1">
            <a:spLocks noChangeArrowheads="1"/>
          </p:cNvSpPr>
          <p:nvPr/>
        </p:nvSpPr>
        <p:spPr bwMode="auto">
          <a:xfrm>
            <a:off x="5132594" y="4798185"/>
            <a:ext cx="6118501" cy="4708891"/>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square" lIns="182835" tIns="182835" rIns="182835" bIns="182835">
            <a:spAutoFit/>
          </a:bodyPr>
          <a:lstStyle>
            <a:lvl1pPr defTabSz="652463" eaLnBrk="0" hangingPunct="0">
              <a:defRPr sz="1600">
                <a:solidFill>
                  <a:schemeClr val="tx1"/>
                </a:solidFill>
                <a:latin typeface="Arial Narrow" panose="020B0606020202030204" pitchFamily="34" charset="0"/>
                <a:ea typeface="MS PGothic" panose="020B0600070205080204" pitchFamily="34" charset="-128"/>
              </a:defRPr>
            </a:lvl1pPr>
            <a:lvl2pPr marL="695325" indent="-295275" defTabSz="65246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65246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65246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65246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algn="ctr" defTabSz="3135313">
              <a:defRPr/>
            </a:pPr>
            <a:r>
              <a:rPr lang="en-US" altLang="en-US" sz="1800" b="1" dirty="0">
                <a:latin typeface="Arial" charset="0"/>
                <a:ea typeface="ＭＳ Ｐゴシック" charset="0"/>
              </a:rPr>
              <a:t>Design Services</a:t>
            </a:r>
          </a:p>
          <a:p>
            <a:pPr eaLnBrk="1" hangingPunct="1">
              <a:spcBef>
                <a:spcPts val="1200"/>
              </a:spcBef>
            </a:pPr>
            <a:r>
              <a:rPr lang="en-US" altLang="en-US" sz="1800" dirty="0">
                <a:latin typeface="Arial" panose="020B0604020202020204" pitchFamily="34" charset="0"/>
              </a:rPr>
              <a:t>Are you too busy or </a:t>
            </a:r>
            <a:r>
              <a:rPr lang="ja-JP" altLang="en-US" sz="1800">
                <a:latin typeface="Arial" panose="020B0604020202020204" pitchFamily="34" charset="0"/>
              </a:rPr>
              <a:t>“</a:t>
            </a:r>
            <a:r>
              <a:rPr lang="en-US" altLang="ja-JP" sz="1800" dirty="0">
                <a:latin typeface="Arial" panose="020B0604020202020204" pitchFamily="34" charset="0"/>
              </a:rPr>
              <a:t>PowerPoint-challenged</a:t>
            </a:r>
            <a:r>
              <a:rPr lang="ja-JP" altLang="en-US" sz="1800">
                <a:latin typeface="Arial" panose="020B0604020202020204" pitchFamily="34" charset="0"/>
              </a:rPr>
              <a:t>”</a:t>
            </a:r>
            <a:r>
              <a:rPr lang="en-US" altLang="ja-JP" sz="1800" dirty="0">
                <a:latin typeface="Arial" panose="020B0604020202020204" pitchFamily="34" charset="0"/>
              </a:rPr>
              <a:t> and would you like to have your poster presentation professionally designed, printed and delivered on time for your meeting?</a:t>
            </a:r>
          </a:p>
          <a:p>
            <a:pPr eaLnBrk="1" hangingPunct="1">
              <a:spcBef>
                <a:spcPts val="1200"/>
              </a:spcBef>
            </a:pPr>
            <a:r>
              <a:rPr lang="en-US" altLang="en-US" sz="1800" dirty="0">
                <a:latin typeface="Arial" panose="020B0604020202020204" pitchFamily="34" charset="0"/>
              </a:rPr>
              <a:t>Biomedical Communications would be happy to help. Simply follow the ordering information and upload or email us the following:</a:t>
            </a:r>
          </a:p>
          <a:p>
            <a:pPr lvl="1" eaLnBrk="1" hangingPunct="1">
              <a:spcBef>
                <a:spcPts val="1200"/>
              </a:spcBef>
              <a:buClr>
                <a:schemeClr val="tx1"/>
              </a:buClr>
              <a:buSzPct val="100000"/>
              <a:buFont typeface="Arial" panose="020B0604020202020204" pitchFamily="34" charset="0"/>
              <a:buChar char="•"/>
            </a:pPr>
            <a:r>
              <a:rPr lang="en-US" altLang="en-US" sz="1800" dirty="0">
                <a:latin typeface="Arial" panose="020B0604020202020204" pitchFamily="34" charset="0"/>
                <a:cs typeface="Arial" panose="020B0604020202020204" pitchFamily="34" charset="0"/>
              </a:rPr>
              <a:t>A Word document with all your text or </a:t>
            </a:r>
            <a:br>
              <a:rPr lang="en-US" altLang="en-US" sz="1800" dirty="0">
                <a:latin typeface="Arial" panose="020B0604020202020204" pitchFamily="34" charset="0"/>
                <a:cs typeface="Arial" panose="020B0604020202020204" pitchFamily="34" charset="0"/>
              </a:rPr>
            </a:br>
            <a:r>
              <a:rPr lang="en-US" altLang="en-US" sz="1800" dirty="0">
                <a:latin typeface="Arial" panose="020B0604020202020204" pitchFamily="34" charset="0"/>
                <a:cs typeface="Arial" panose="020B0604020202020204" pitchFamily="34" charset="0"/>
              </a:rPr>
              <a:t>multi-</a:t>
            </a:r>
            <a:r>
              <a:rPr lang="en-US" altLang="en-US" sz="1800" dirty="0">
                <a:latin typeface="Arial" panose="020B0604020202020204" pitchFamily="34" charset="0"/>
              </a:rPr>
              <a:t>page PowerPoint document. </a:t>
            </a:r>
          </a:p>
          <a:p>
            <a:pPr lvl="1" eaLnBrk="1" hangingPunct="1">
              <a:spcBef>
                <a:spcPts val="1200"/>
              </a:spcBef>
              <a:buClr>
                <a:schemeClr val="tx1"/>
              </a:buClr>
              <a:buSzPct val="100000"/>
              <a:buFont typeface="Arial" panose="020B0604020202020204" pitchFamily="34" charset="0"/>
              <a:buChar char="•"/>
            </a:pPr>
            <a:r>
              <a:rPr lang="en-US" altLang="en-US" sz="1800" dirty="0">
                <a:latin typeface="Arial" panose="020B0604020202020204" pitchFamily="34" charset="0"/>
              </a:rPr>
              <a:t>Your logos, photos, charts, graphs and tables.</a:t>
            </a:r>
          </a:p>
          <a:p>
            <a:pPr eaLnBrk="1" hangingPunct="1">
              <a:spcBef>
                <a:spcPts val="1200"/>
              </a:spcBef>
            </a:pPr>
            <a:r>
              <a:rPr lang="en-US" altLang="en-US" sz="1800" dirty="0">
                <a:latin typeface="Arial" panose="020B0604020202020204" pitchFamily="34" charset="0"/>
              </a:rPr>
              <a:t>We will do the rest!</a:t>
            </a:r>
          </a:p>
          <a:p>
            <a:pPr eaLnBrk="1" hangingPunct="1"/>
            <a:endParaRPr lang="en-US" altLang="en-US" dirty="0"/>
          </a:p>
        </p:txBody>
      </p:sp>
      <p:pic>
        <p:nvPicPr>
          <p:cNvPr id="4" name="Picture 4" descr="Logo&#10;&#10;Description automatically generated">
            <a:extLst>
              <a:ext uri="{FF2B5EF4-FFF2-40B4-BE49-F238E27FC236}">
                <a16:creationId xmlns:a16="http://schemas.microsoft.com/office/drawing/2014/main" id="{F4D99EA4-17A2-404E-B2B2-2A1316EF66BA}"/>
              </a:ext>
            </a:extLst>
          </p:cNvPr>
          <p:cNvPicPr>
            <a:picLocks noChangeAspect="1"/>
          </p:cNvPicPr>
          <p:nvPr/>
        </p:nvPicPr>
        <p:blipFill>
          <a:blip r:embed="rId9"/>
          <a:stretch>
            <a:fillRect/>
          </a:stretch>
        </p:blipFill>
        <p:spPr>
          <a:xfrm>
            <a:off x="13314872" y="2106258"/>
            <a:ext cx="2743200" cy="1066851"/>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5"/>
          <p:cNvSpPr>
            <a:spLocks noChangeArrowheads="1"/>
          </p:cNvSpPr>
          <p:nvPr/>
        </p:nvSpPr>
        <p:spPr bwMode="auto">
          <a:xfrm>
            <a:off x="0" y="326335"/>
            <a:ext cx="16459200" cy="33488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34749" tIns="17371" rIns="34749" bIns="17371">
            <a:spAutoFit/>
          </a:bodyPr>
          <a:lstStyle>
            <a:lvl1pPr defTabSz="520700">
              <a:defRPr sz="1600">
                <a:solidFill>
                  <a:schemeClr val="tx1"/>
                </a:solidFill>
                <a:latin typeface="Arial Narrow" charset="0"/>
                <a:ea typeface="MS PGothic" charset="-128"/>
              </a:defRPr>
            </a:lvl1pPr>
            <a:lvl2pPr defTabSz="520700">
              <a:defRPr sz="1600">
                <a:solidFill>
                  <a:schemeClr val="tx1"/>
                </a:solidFill>
                <a:latin typeface="Arial Narrow" charset="0"/>
                <a:ea typeface="MS PGothic" charset="-128"/>
              </a:defRPr>
            </a:lvl2pPr>
            <a:lvl3pPr defTabSz="520700">
              <a:defRPr sz="1600">
                <a:solidFill>
                  <a:schemeClr val="tx1"/>
                </a:solidFill>
                <a:latin typeface="Arial Narrow" charset="0"/>
                <a:ea typeface="MS PGothic" charset="-128"/>
              </a:defRPr>
            </a:lvl3pPr>
            <a:lvl4pPr defTabSz="520700">
              <a:defRPr sz="1600">
                <a:solidFill>
                  <a:schemeClr val="tx1"/>
                </a:solidFill>
                <a:latin typeface="Arial Narrow" charset="0"/>
                <a:ea typeface="MS PGothic" charset="-128"/>
              </a:defRPr>
            </a:lvl4pPr>
            <a:lvl5pPr defTabSz="520700">
              <a:defRPr sz="1600">
                <a:solidFill>
                  <a:schemeClr val="tx1"/>
                </a:solidFill>
                <a:latin typeface="Arial Narrow" charset="0"/>
                <a:ea typeface="MS PGothic" charset="-128"/>
              </a:defRPr>
            </a:lvl5pPr>
            <a:lvl6pPr marL="1501775" indent="784225" defTabSz="520700" eaLnBrk="0" fontAlgn="base" hangingPunct="0">
              <a:spcBef>
                <a:spcPct val="0"/>
              </a:spcBef>
              <a:spcAft>
                <a:spcPct val="0"/>
              </a:spcAft>
              <a:defRPr sz="1600">
                <a:solidFill>
                  <a:schemeClr val="tx1"/>
                </a:solidFill>
                <a:latin typeface="Arial Narrow" charset="0"/>
                <a:ea typeface="MS PGothic" charset="-128"/>
              </a:defRPr>
            </a:lvl6pPr>
            <a:lvl7pPr marL="1958975" indent="784225" defTabSz="520700" eaLnBrk="0" fontAlgn="base" hangingPunct="0">
              <a:spcBef>
                <a:spcPct val="0"/>
              </a:spcBef>
              <a:spcAft>
                <a:spcPct val="0"/>
              </a:spcAft>
              <a:defRPr sz="1600">
                <a:solidFill>
                  <a:schemeClr val="tx1"/>
                </a:solidFill>
                <a:latin typeface="Arial Narrow" charset="0"/>
                <a:ea typeface="MS PGothic" charset="-128"/>
              </a:defRPr>
            </a:lvl7pPr>
            <a:lvl8pPr marL="2416175" indent="784225" defTabSz="520700" eaLnBrk="0" fontAlgn="base" hangingPunct="0">
              <a:spcBef>
                <a:spcPct val="0"/>
              </a:spcBef>
              <a:spcAft>
                <a:spcPct val="0"/>
              </a:spcAft>
              <a:defRPr sz="1600">
                <a:solidFill>
                  <a:schemeClr val="tx1"/>
                </a:solidFill>
                <a:latin typeface="Arial Narrow" charset="0"/>
                <a:ea typeface="MS PGothic" charset="-128"/>
              </a:defRPr>
            </a:lvl8pPr>
            <a:lvl9pPr marL="2873375" indent="784225" defTabSz="520700" eaLnBrk="0" fontAlgn="base" hangingPunct="0">
              <a:spcBef>
                <a:spcPct val="0"/>
              </a:spcBef>
              <a:spcAft>
                <a:spcPct val="0"/>
              </a:spcAft>
              <a:defRPr sz="1600">
                <a:solidFill>
                  <a:schemeClr val="tx1"/>
                </a:solidFill>
                <a:latin typeface="Arial Narrow" charset="0"/>
                <a:ea typeface="MS PGothic" charset="-128"/>
              </a:defRPr>
            </a:lvl9pPr>
          </a:lstStyle>
          <a:p>
            <a:pPr algn="ctr" eaLnBrk="1" hangingPunct="1">
              <a:spcBef>
                <a:spcPct val="50000"/>
              </a:spcBef>
            </a:pPr>
            <a:r>
              <a:rPr lang="en-US" altLang="en-US" sz="3134" b="1" dirty="0">
                <a:solidFill>
                  <a:srgbClr val="FFFFFF"/>
                </a:solidFill>
                <a:latin typeface="Arial" charset="0"/>
              </a:rPr>
              <a:t> </a:t>
            </a:r>
            <a:r>
              <a:rPr lang="en-US" sz="4400" b="1" dirty="0">
                <a:solidFill>
                  <a:srgbClr val="FFFFFF"/>
                </a:solidFill>
                <a:latin typeface="Arial"/>
                <a:ea typeface="MS PGothic" charset="0"/>
                <a:cs typeface="MS PGothic" charset="0"/>
              </a:rPr>
              <a:t>Poster Title</a:t>
            </a:r>
            <a:br>
              <a:rPr lang="en-US" sz="4400" b="1" dirty="0">
                <a:solidFill>
                  <a:srgbClr val="FFFFFF"/>
                </a:solidFill>
                <a:latin typeface="Arial"/>
                <a:ea typeface="MS PGothic" charset="0"/>
                <a:cs typeface="MS PGothic" charset="0"/>
              </a:rPr>
            </a:br>
            <a:r>
              <a:rPr lang="en-US" sz="4400" b="1" dirty="0">
                <a:solidFill>
                  <a:srgbClr val="FFFFFF"/>
                </a:solidFill>
                <a:latin typeface="Arial"/>
                <a:ea typeface="MS PGothic" charset="0"/>
                <a:cs typeface="MS PGothic" charset="0"/>
              </a:rPr>
              <a:t>Poster Title</a:t>
            </a:r>
            <a:endParaRPr lang="en-US" altLang="en-US" sz="4000" b="1" dirty="0">
              <a:solidFill>
                <a:srgbClr val="FFFFFF"/>
              </a:solidFill>
              <a:latin typeface="Arial" charset="0"/>
            </a:endParaRPr>
          </a:p>
          <a:p>
            <a:pPr algn="ctr" defTabSz="522158">
              <a:spcBef>
                <a:spcPts val="400"/>
              </a:spcBef>
              <a:defRPr/>
            </a:pPr>
            <a:r>
              <a:rPr lang="en-US" sz="3200" dirty="0">
                <a:solidFill>
                  <a:srgbClr val="FFFFFF"/>
                </a:solidFill>
                <a:latin typeface="Arial" charset="0"/>
                <a:ea typeface="MS PGothic" charset="0"/>
                <a:cs typeface="MS PGothic" charset="0"/>
              </a:rPr>
              <a:t>Authors</a:t>
            </a:r>
          </a:p>
          <a:p>
            <a:pPr algn="ctr" defTabSz="522158">
              <a:spcBef>
                <a:spcPts val="1200"/>
              </a:spcBef>
              <a:defRPr/>
            </a:pPr>
            <a:r>
              <a:rPr lang="en-US" sz="2400" dirty="0">
                <a:solidFill>
                  <a:srgbClr val="FFFFFF"/>
                </a:solidFill>
                <a:latin typeface="Arial" charset="0"/>
                <a:ea typeface="MS PGothic" charset="0"/>
                <a:cs typeface="MS PGothic" charset="0"/>
              </a:rPr>
              <a:t>Associated institutions</a:t>
            </a:r>
            <a:br>
              <a:rPr lang="en-US" sz="2400" dirty="0">
                <a:solidFill>
                  <a:srgbClr val="FFFFFF"/>
                </a:solidFill>
                <a:latin typeface="Arial" charset="0"/>
                <a:ea typeface="MS PGothic" charset="0"/>
                <a:cs typeface="MS PGothic" charset="0"/>
              </a:rPr>
            </a:br>
            <a:r>
              <a:rPr lang="en-US" sz="2400" dirty="0">
                <a:solidFill>
                  <a:srgbClr val="FFFFFF"/>
                </a:solidFill>
                <a:latin typeface="Arial" charset="0"/>
                <a:ea typeface="MS PGothic" charset="0"/>
                <a:cs typeface="MS PGothic" charset="0"/>
              </a:rPr>
              <a:t>Associated institutions</a:t>
            </a:r>
          </a:p>
          <a:p>
            <a:pPr algn="ctr" defTabSz="522158">
              <a:spcBef>
                <a:spcPts val="1200"/>
              </a:spcBef>
              <a:defRPr/>
            </a:pPr>
            <a:endParaRPr lang="en-US" sz="2400" dirty="0">
              <a:solidFill>
                <a:srgbClr val="FFFFFF"/>
              </a:solidFill>
              <a:latin typeface="Arial" charset="0"/>
              <a:ea typeface="MS PGothic" charset="0"/>
              <a:cs typeface="MS PGothic" charset="0"/>
            </a:endParaRPr>
          </a:p>
        </p:txBody>
      </p:sp>
      <p:sp>
        <p:nvSpPr>
          <p:cNvPr id="72" name="Text Box 349"/>
          <p:cNvSpPr txBox="1">
            <a:spLocks noChangeArrowheads="1"/>
          </p:cNvSpPr>
          <p:nvPr/>
        </p:nvSpPr>
        <p:spPr bwMode="auto">
          <a:xfrm>
            <a:off x="262360" y="4235958"/>
            <a:ext cx="3734765" cy="446661"/>
          </a:xfrm>
          <a:prstGeom prst="rect">
            <a:avLst/>
          </a:prstGeom>
          <a:solidFill>
            <a:srgbClr val="142B46"/>
          </a:solidFill>
          <a:ln>
            <a:noFill/>
          </a:ln>
          <a:effectLst/>
        </p:spPr>
        <p:txBody>
          <a:bodyPr wrap="square" lIns="43444" tIns="21717" rIns="43444" bIns="54864" anchor="ctr" anchorCtr="1">
            <a:spAutoFit/>
          </a:bodyPr>
          <a:lstStyle>
            <a:lvl1pPr defTabSz="652463">
              <a:defRPr>
                <a:solidFill>
                  <a:schemeClr val="tx1"/>
                </a:solidFill>
                <a:latin typeface="Arial" charset="0"/>
                <a:ea typeface="ＭＳ Ｐゴシック" charset="0"/>
              </a:defRPr>
            </a:lvl1pPr>
            <a:lvl2pPr marL="327025" defTabSz="652463">
              <a:defRPr>
                <a:solidFill>
                  <a:schemeClr val="tx1"/>
                </a:solidFill>
                <a:latin typeface="Arial" charset="0"/>
                <a:ea typeface="ＭＳ Ｐゴシック" charset="0"/>
              </a:defRPr>
            </a:lvl2pPr>
            <a:lvl3pPr marL="652463" defTabSz="652463">
              <a:defRPr>
                <a:solidFill>
                  <a:schemeClr val="tx1"/>
                </a:solidFill>
                <a:latin typeface="Arial" charset="0"/>
                <a:ea typeface="ＭＳ Ｐゴシック" charset="0"/>
              </a:defRPr>
            </a:lvl3pPr>
            <a:lvl4pPr marL="979488" defTabSz="652463">
              <a:defRPr>
                <a:solidFill>
                  <a:schemeClr val="tx1"/>
                </a:solidFill>
                <a:latin typeface="Arial" charset="0"/>
                <a:ea typeface="ＭＳ Ｐゴシック" charset="0"/>
              </a:defRPr>
            </a:lvl4pPr>
            <a:lvl5pPr marL="1306513" defTabSz="652463">
              <a:defRPr>
                <a:solidFill>
                  <a:schemeClr val="tx1"/>
                </a:solidFill>
                <a:latin typeface="Arial" charset="0"/>
                <a:ea typeface="ＭＳ Ｐゴシック" charset="0"/>
              </a:defRPr>
            </a:lvl5pPr>
            <a:lvl6pPr marL="1763713" defTabSz="652463" fontAlgn="base">
              <a:spcBef>
                <a:spcPct val="0"/>
              </a:spcBef>
              <a:spcAft>
                <a:spcPct val="0"/>
              </a:spcAft>
              <a:defRPr>
                <a:solidFill>
                  <a:schemeClr val="tx1"/>
                </a:solidFill>
                <a:latin typeface="Arial" charset="0"/>
                <a:ea typeface="ＭＳ Ｐゴシック" charset="0"/>
              </a:defRPr>
            </a:lvl6pPr>
            <a:lvl7pPr marL="2220913" defTabSz="652463" fontAlgn="base">
              <a:spcBef>
                <a:spcPct val="0"/>
              </a:spcBef>
              <a:spcAft>
                <a:spcPct val="0"/>
              </a:spcAft>
              <a:defRPr>
                <a:solidFill>
                  <a:schemeClr val="tx1"/>
                </a:solidFill>
                <a:latin typeface="Arial" charset="0"/>
                <a:ea typeface="ＭＳ Ｐゴシック" charset="0"/>
              </a:defRPr>
            </a:lvl7pPr>
            <a:lvl8pPr marL="2678113" defTabSz="652463" fontAlgn="base">
              <a:spcBef>
                <a:spcPct val="0"/>
              </a:spcBef>
              <a:spcAft>
                <a:spcPct val="0"/>
              </a:spcAft>
              <a:defRPr>
                <a:solidFill>
                  <a:schemeClr val="tx1"/>
                </a:solidFill>
                <a:latin typeface="Arial" charset="0"/>
                <a:ea typeface="ＭＳ Ｐゴシック" charset="0"/>
              </a:defRPr>
            </a:lvl8pPr>
            <a:lvl9pPr marL="3135313" defTabSz="652463" fontAlgn="base">
              <a:spcBef>
                <a:spcPct val="0"/>
              </a:spcBef>
              <a:spcAft>
                <a:spcPct val="0"/>
              </a:spcAft>
              <a:defRPr>
                <a:solidFill>
                  <a:schemeClr val="tx1"/>
                </a:solidFill>
                <a:latin typeface="Arial" charset="0"/>
                <a:ea typeface="ＭＳ Ｐゴシック" charset="0"/>
              </a:defRPr>
            </a:lvl9pPr>
          </a:lstStyle>
          <a:p>
            <a:pPr algn="ctr">
              <a:spcBef>
                <a:spcPct val="50000"/>
              </a:spcBef>
              <a:defRPr/>
            </a:pPr>
            <a:r>
              <a:rPr lang="en-US" sz="2400" b="1" dirty="0">
                <a:solidFill>
                  <a:srgbClr val="F8F8F8"/>
                </a:solidFill>
                <a:cs typeface="MS PGothic" charset="0"/>
              </a:rPr>
              <a:t>About this template</a:t>
            </a:r>
          </a:p>
        </p:txBody>
      </p:sp>
      <p:sp>
        <p:nvSpPr>
          <p:cNvPr id="5124" name="Text Box 350"/>
          <p:cNvSpPr txBox="1">
            <a:spLocks noChangeArrowheads="1"/>
          </p:cNvSpPr>
          <p:nvPr/>
        </p:nvSpPr>
        <p:spPr bwMode="auto">
          <a:xfrm>
            <a:off x="270076" y="11433642"/>
            <a:ext cx="3727048" cy="815993"/>
          </a:xfrm>
          <a:prstGeom prst="rect">
            <a:avLst/>
          </a:prstGeom>
          <a:solidFill>
            <a:srgbClr val="142B46"/>
          </a:solidFill>
          <a:ln>
            <a:noFill/>
          </a:ln>
          <a:extLst>
            <a:ext uri="{91240B29-F687-4F45-9708-019B960494DF}">
              <a14:hiddenLine xmlns:a14="http://schemas.microsoft.com/office/drawing/2010/main" w="9525">
                <a:solidFill>
                  <a:srgbClr val="000000"/>
                </a:solidFill>
                <a:miter lim="800000"/>
                <a:headEnd/>
                <a:tailEnd/>
              </a14:hiddenLine>
            </a:ext>
          </a:extLst>
        </p:spPr>
        <p:txBody>
          <a:bodyPr wrap="square" lIns="43444" tIns="21717" rIns="43444" bIns="54864" anchor="ctr" anchorCtr="1">
            <a:spAutoFit/>
          </a:bodyPr>
          <a:lstStyle>
            <a:lvl1pPr defTabSz="652463">
              <a:spcBef>
                <a:spcPct val="20000"/>
              </a:spcBef>
              <a:buChar char="•"/>
              <a:defRPr sz="1600">
                <a:solidFill>
                  <a:schemeClr val="tx1"/>
                </a:solidFill>
                <a:latin typeface="Arial" charset="0"/>
                <a:ea typeface="MS PGothic" charset="-128"/>
              </a:defRPr>
            </a:lvl1pPr>
            <a:lvl2pPr marL="742950" indent="-285750" defTabSz="652463">
              <a:spcBef>
                <a:spcPct val="20000"/>
              </a:spcBef>
              <a:buChar char="–"/>
              <a:defRPr sz="1600">
                <a:solidFill>
                  <a:schemeClr val="tx1"/>
                </a:solidFill>
                <a:latin typeface="Arial" charset="0"/>
                <a:ea typeface="MS PGothic" charset="-128"/>
              </a:defRPr>
            </a:lvl2pPr>
            <a:lvl3pPr marL="1143000" indent="-228600" defTabSz="652463">
              <a:spcBef>
                <a:spcPct val="20000"/>
              </a:spcBef>
              <a:buChar char="•"/>
              <a:defRPr sz="1400">
                <a:solidFill>
                  <a:schemeClr val="tx1"/>
                </a:solidFill>
                <a:latin typeface="Arial" charset="0"/>
                <a:ea typeface="MS PGothic" charset="-128"/>
              </a:defRPr>
            </a:lvl3pPr>
            <a:lvl4pPr marL="1600200" indent="-228600" defTabSz="652463">
              <a:spcBef>
                <a:spcPct val="20000"/>
              </a:spcBef>
              <a:buChar char="–"/>
              <a:defRPr sz="1100">
                <a:solidFill>
                  <a:schemeClr val="tx1"/>
                </a:solidFill>
                <a:latin typeface="Arial" charset="0"/>
                <a:ea typeface="MS PGothic" charset="-128"/>
              </a:defRPr>
            </a:lvl4pPr>
            <a:lvl5pPr marL="2057400" indent="-228600" defTabSz="652463">
              <a:spcBef>
                <a:spcPct val="20000"/>
              </a:spcBef>
              <a:buChar char="»"/>
              <a:defRPr sz="1100">
                <a:solidFill>
                  <a:schemeClr val="tx1"/>
                </a:solidFill>
                <a:latin typeface="Arial" charset="0"/>
                <a:ea typeface="MS PGothic" charset="-128"/>
              </a:defRPr>
            </a:lvl5pPr>
            <a:lvl6pPr marL="2514600" indent="-228600" defTabSz="652463" eaLnBrk="0" fontAlgn="base" hangingPunct="0">
              <a:spcBef>
                <a:spcPct val="20000"/>
              </a:spcBef>
              <a:spcAft>
                <a:spcPct val="0"/>
              </a:spcAft>
              <a:buChar char="»"/>
              <a:defRPr sz="1100">
                <a:solidFill>
                  <a:schemeClr val="tx1"/>
                </a:solidFill>
                <a:latin typeface="Arial" charset="0"/>
                <a:ea typeface="MS PGothic" charset="-128"/>
              </a:defRPr>
            </a:lvl6pPr>
            <a:lvl7pPr marL="2971800" indent="-228600" defTabSz="652463" eaLnBrk="0" fontAlgn="base" hangingPunct="0">
              <a:spcBef>
                <a:spcPct val="20000"/>
              </a:spcBef>
              <a:spcAft>
                <a:spcPct val="0"/>
              </a:spcAft>
              <a:buChar char="»"/>
              <a:defRPr sz="1100">
                <a:solidFill>
                  <a:schemeClr val="tx1"/>
                </a:solidFill>
                <a:latin typeface="Arial" charset="0"/>
                <a:ea typeface="MS PGothic" charset="-128"/>
              </a:defRPr>
            </a:lvl7pPr>
            <a:lvl8pPr marL="3429000" indent="-228600" defTabSz="652463" eaLnBrk="0" fontAlgn="base" hangingPunct="0">
              <a:spcBef>
                <a:spcPct val="20000"/>
              </a:spcBef>
              <a:spcAft>
                <a:spcPct val="0"/>
              </a:spcAft>
              <a:buChar char="»"/>
              <a:defRPr sz="1100">
                <a:solidFill>
                  <a:schemeClr val="tx1"/>
                </a:solidFill>
                <a:latin typeface="Arial" charset="0"/>
                <a:ea typeface="MS PGothic" charset="-128"/>
              </a:defRPr>
            </a:lvl8pPr>
            <a:lvl9pPr marL="3886200" indent="-228600" defTabSz="652463" eaLnBrk="0" fontAlgn="base" hangingPunct="0">
              <a:spcBef>
                <a:spcPct val="20000"/>
              </a:spcBef>
              <a:spcAft>
                <a:spcPct val="0"/>
              </a:spcAft>
              <a:buChar char="»"/>
              <a:defRPr sz="1100">
                <a:solidFill>
                  <a:schemeClr val="tx1"/>
                </a:solidFill>
                <a:latin typeface="Arial" charset="0"/>
                <a:ea typeface="MS PGothic" charset="-128"/>
              </a:defRPr>
            </a:lvl9pPr>
          </a:lstStyle>
          <a:p>
            <a:pPr algn="ctr" eaLnBrk="1" hangingPunct="1">
              <a:spcBef>
                <a:spcPct val="50000"/>
              </a:spcBef>
              <a:buNone/>
            </a:pPr>
            <a:r>
              <a:rPr lang="en-US" altLang="en-US" sz="2400" b="1" dirty="0">
                <a:solidFill>
                  <a:srgbClr val="F8F8F8"/>
                </a:solidFill>
                <a:latin typeface="Arial" panose="020B0604020202020204" pitchFamily="34" charset="0"/>
              </a:rPr>
              <a:t>File </a:t>
            </a:r>
            <a:br>
              <a:rPr lang="en-US" altLang="en-US" sz="2400" b="1" dirty="0">
                <a:solidFill>
                  <a:srgbClr val="F8F8F8"/>
                </a:solidFill>
                <a:latin typeface="Arial" panose="020B0604020202020204" pitchFamily="34" charset="0"/>
              </a:rPr>
            </a:br>
            <a:r>
              <a:rPr lang="en-US" altLang="en-US" sz="2400" b="1" dirty="0">
                <a:solidFill>
                  <a:srgbClr val="F8F8F8"/>
                </a:solidFill>
                <a:latin typeface="Arial" panose="020B0604020202020204" pitchFamily="34" charset="0"/>
              </a:rPr>
              <a:t>Preparation</a:t>
            </a:r>
          </a:p>
        </p:txBody>
      </p:sp>
      <p:sp>
        <p:nvSpPr>
          <p:cNvPr id="75" name="Text Box 352"/>
          <p:cNvSpPr txBox="1">
            <a:spLocks noChangeArrowheads="1"/>
          </p:cNvSpPr>
          <p:nvPr/>
        </p:nvSpPr>
        <p:spPr bwMode="auto">
          <a:xfrm>
            <a:off x="12408061" y="10802112"/>
            <a:ext cx="3742481" cy="815993"/>
          </a:xfrm>
          <a:prstGeom prst="rect">
            <a:avLst/>
          </a:prstGeom>
          <a:solidFill>
            <a:srgbClr val="142B46"/>
          </a:solidFill>
          <a:ln>
            <a:noFill/>
          </a:ln>
          <a:effectLst/>
        </p:spPr>
        <p:txBody>
          <a:bodyPr wrap="square" lIns="43444" tIns="21717" rIns="43444" bIns="54864" anchor="ctr" anchorCtr="1">
            <a:spAutoFit/>
          </a:bodyPr>
          <a:lstStyle>
            <a:lvl1pPr defTabSz="652463">
              <a:defRPr>
                <a:solidFill>
                  <a:schemeClr val="tx1"/>
                </a:solidFill>
                <a:latin typeface="Arial" charset="0"/>
                <a:ea typeface="ＭＳ Ｐゴシック" charset="0"/>
              </a:defRPr>
            </a:lvl1pPr>
            <a:lvl2pPr marL="327025" defTabSz="652463">
              <a:defRPr>
                <a:solidFill>
                  <a:schemeClr val="tx1"/>
                </a:solidFill>
                <a:latin typeface="Arial" charset="0"/>
                <a:ea typeface="ＭＳ Ｐゴシック" charset="0"/>
              </a:defRPr>
            </a:lvl2pPr>
            <a:lvl3pPr marL="652463" defTabSz="652463">
              <a:defRPr>
                <a:solidFill>
                  <a:schemeClr val="tx1"/>
                </a:solidFill>
                <a:latin typeface="Arial" charset="0"/>
                <a:ea typeface="ＭＳ Ｐゴシック" charset="0"/>
              </a:defRPr>
            </a:lvl3pPr>
            <a:lvl4pPr marL="979488" defTabSz="652463">
              <a:defRPr>
                <a:solidFill>
                  <a:schemeClr val="tx1"/>
                </a:solidFill>
                <a:latin typeface="Arial" charset="0"/>
                <a:ea typeface="ＭＳ Ｐゴシック" charset="0"/>
              </a:defRPr>
            </a:lvl4pPr>
            <a:lvl5pPr marL="1306513" defTabSz="652463">
              <a:defRPr>
                <a:solidFill>
                  <a:schemeClr val="tx1"/>
                </a:solidFill>
                <a:latin typeface="Arial" charset="0"/>
                <a:ea typeface="ＭＳ Ｐゴシック" charset="0"/>
              </a:defRPr>
            </a:lvl5pPr>
            <a:lvl6pPr marL="1763713" defTabSz="652463" fontAlgn="base">
              <a:spcBef>
                <a:spcPct val="0"/>
              </a:spcBef>
              <a:spcAft>
                <a:spcPct val="0"/>
              </a:spcAft>
              <a:defRPr>
                <a:solidFill>
                  <a:schemeClr val="tx1"/>
                </a:solidFill>
                <a:latin typeface="Arial" charset="0"/>
                <a:ea typeface="ＭＳ Ｐゴシック" charset="0"/>
              </a:defRPr>
            </a:lvl6pPr>
            <a:lvl7pPr marL="2220913" defTabSz="652463" fontAlgn="base">
              <a:spcBef>
                <a:spcPct val="0"/>
              </a:spcBef>
              <a:spcAft>
                <a:spcPct val="0"/>
              </a:spcAft>
              <a:defRPr>
                <a:solidFill>
                  <a:schemeClr val="tx1"/>
                </a:solidFill>
                <a:latin typeface="Arial" charset="0"/>
                <a:ea typeface="ＭＳ Ｐゴシック" charset="0"/>
              </a:defRPr>
            </a:lvl7pPr>
            <a:lvl8pPr marL="2678113" defTabSz="652463" fontAlgn="base">
              <a:spcBef>
                <a:spcPct val="0"/>
              </a:spcBef>
              <a:spcAft>
                <a:spcPct val="0"/>
              </a:spcAft>
              <a:defRPr>
                <a:solidFill>
                  <a:schemeClr val="tx1"/>
                </a:solidFill>
                <a:latin typeface="Arial" charset="0"/>
                <a:ea typeface="ＭＳ Ｐゴシック" charset="0"/>
              </a:defRPr>
            </a:lvl8pPr>
            <a:lvl9pPr marL="3135313" defTabSz="652463" fontAlgn="base">
              <a:spcBef>
                <a:spcPct val="0"/>
              </a:spcBef>
              <a:spcAft>
                <a:spcPct val="0"/>
              </a:spcAft>
              <a:defRPr>
                <a:solidFill>
                  <a:schemeClr val="tx1"/>
                </a:solidFill>
                <a:latin typeface="Arial" charset="0"/>
                <a:ea typeface="ＭＳ Ｐゴシック" charset="0"/>
              </a:defRPr>
            </a:lvl9pPr>
          </a:lstStyle>
          <a:p>
            <a:pPr algn="ctr">
              <a:spcBef>
                <a:spcPct val="50000"/>
              </a:spcBef>
              <a:defRPr/>
            </a:pPr>
            <a:r>
              <a:rPr lang="en-US" sz="2400" b="1" dirty="0">
                <a:solidFill>
                  <a:srgbClr val="F8F8F8"/>
                </a:solidFill>
                <a:cs typeface="MS PGothic" charset="0"/>
              </a:rPr>
              <a:t>How to Order</a:t>
            </a:r>
            <a:br>
              <a:rPr lang="en-US" sz="2400" b="1" dirty="0">
                <a:solidFill>
                  <a:srgbClr val="F8F8F8"/>
                </a:solidFill>
                <a:cs typeface="MS PGothic" charset="0"/>
              </a:rPr>
            </a:br>
            <a:r>
              <a:rPr lang="en-US" sz="2400" b="1" dirty="0">
                <a:solidFill>
                  <a:srgbClr val="F8F8F8"/>
                </a:solidFill>
                <a:cs typeface="MS PGothic" charset="0"/>
              </a:rPr>
              <a:t>Your Poster</a:t>
            </a:r>
          </a:p>
        </p:txBody>
      </p:sp>
      <p:sp>
        <p:nvSpPr>
          <p:cNvPr id="79" name="Text Box 356"/>
          <p:cNvSpPr txBox="1">
            <a:spLocks noChangeArrowheads="1"/>
          </p:cNvSpPr>
          <p:nvPr/>
        </p:nvSpPr>
        <p:spPr bwMode="auto">
          <a:xfrm>
            <a:off x="12400344" y="20293661"/>
            <a:ext cx="3757914" cy="446661"/>
          </a:xfrm>
          <a:prstGeom prst="rect">
            <a:avLst/>
          </a:prstGeom>
          <a:solidFill>
            <a:srgbClr val="142B46"/>
          </a:solidFill>
          <a:ln>
            <a:noFill/>
          </a:ln>
          <a:effectLst/>
        </p:spPr>
        <p:txBody>
          <a:bodyPr wrap="square" lIns="43444" tIns="21717" rIns="43444" bIns="54864" anchor="ctr" anchorCtr="1">
            <a:spAutoFit/>
          </a:bodyPr>
          <a:lstStyle>
            <a:lvl1pPr defTabSz="652463">
              <a:defRPr>
                <a:solidFill>
                  <a:schemeClr val="tx1"/>
                </a:solidFill>
                <a:latin typeface="Arial" charset="0"/>
                <a:ea typeface="ＭＳ Ｐゴシック" charset="0"/>
              </a:defRPr>
            </a:lvl1pPr>
            <a:lvl2pPr marL="327025" defTabSz="652463">
              <a:defRPr>
                <a:solidFill>
                  <a:schemeClr val="tx1"/>
                </a:solidFill>
                <a:latin typeface="Arial" charset="0"/>
                <a:ea typeface="ＭＳ Ｐゴシック" charset="0"/>
              </a:defRPr>
            </a:lvl2pPr>
            <a:lvl3pPr marL="652463" defTabSz="652463">
              <a:defRPr>
                <a:solidFill>
                  <a:schemeClr val="tx1"/>
                </a:solidFill>
                <a:latin typeface="Arial" charset="0"/>
                <a:ea typeface="ＭＳ Ｐゴシック" charset="0"/>
              </a:defRPr>
            </a:lvl3pPr>
            <a:lvl4pPr marL="979488" defTabSz="652463">
              <a:defRPr>
                <a:solidFill>
                  <a:schemeClr val="tx1"/>
                </a:solidFill>
                <a:latin typeface="Arial" charset="0"/>
                <a:ea typeface="ＭＳ Ｐゴシック" charset="0"/>
              </a:defRPr>
            </a:lvl4pPr>
            <a:lvl5pPr marL="1306513" defTabSz="652463">
              <a:defRPr>
                <a:solidFill>
                  <a:schemeClr val="tx1"/>
                </a:solidFill>
                <a:latin typeface="Arial" charset="0"/>
                <a:ea typeface="ＭＳ Ｐゴシック" charset="0"/>
              </a:defRPr>
            </a:lvl5pPr>
            <a:lvl6pPr marL="1763713" defTabSz="652463" fontAlgn="base">
              <a:spcBef>
                <a:spcPct val="0"/>
              </a:spcBef>
              <a:spcAft>
                <a:spcPct val="0"/>
              </a:spcAft>
              <a:defRPr>
                <a:solidFill>
                  <a:schemeClr val="tx1"/>
                </a:solidFill>
                <a:latin typeface="Arial" charset="0"/>
                <a:ea typeface="ＭＳ Ｐゴシック" charset="0"/>
              </a:defRPr>
            </a:lvl6pPr>
            <a:lvl7pPr marL="2220913" defTabSz="652463" fontAlgn="base">
              <a:spcBef>
                <a:spcPct val="0"/>
              </a:spcBef>
              <a:spcAft>
                <a:spcPct val="0"/>
              </a:spcAft>
              <a:defRPr>
                <a:solidFill>
                  <a:schemeClr val="tx1"/>
                </a:solidFill>
                <a:latin typeface="Arial" charset="0"/>
                <a:ea typeface="ＭＳ Ｐゴシック" charset="0"/>
              </a:defRPr>
            </a:lvl7pPr>
            <a:lvl8pPr marL="2678113" defTabSz="652463" fontAlgn="base">
              <a:spcBef>
                <a:spcPct val="0"/>
              </a:spcBef>
              <a:spcAft>
                <a:spcPct val="0"/>
              </a:spcAft>
              <a:defRPr>
                <a:solidFill>
                  <a:schemeClr val="tx1"/>
                </a:solidFill>
                <a:latin typeface="Arial" charset="0"/>
                <a:ea typeface="ＭＳ Ｐゴシック" charset="0"/>
              </a:defRPr>
            </a:lvl8pPr>
            <a:lvl9pPr marL="3135313" defTabSz="652463" fontAlgn="base">
              <a:spcBef>
                <a:spcPct val="0"/>
              </a:spcBef>
              <a:spcAft>
                <a:spcPct val="0"/>
              </a:spcAft>
              <a:defRPr>
                <a:solidFill>
                  <a:schemeClr val="tx1"/>
                </a:solidFill>
                <a:latin typeface="Arial" charset="0"/>
                <a:ea typeface="ＭＳ Ｐゴシック" charset="0"/>
              </a:defRPr>
            </a:lvl9pPr>
          </a:lstStyle>
          <a:p>
            <a:pPr algn="ctr">
              <a:spcBef>
                <a:spcPct val="50000"/>
              </a:spcBef>
              <a:defRPr/>
            </a:pPr>
            <a:r>
              <a:rPr lang="en-US" sz="2400" b="1" dirty="0">
                <a:solidFill>
                  <a:srgbClr val="F8F8F8"/>
                </a:solidFill>
                <a:cs typeface="MS PGothic" charset="0"/>
              </a:rPr>
              <a:t>Contact Information</a:t>
            </a:r>
          </a:p>
        </p:txBody>
      </p:sp>
      <p:sp>
        <p:nvSpPr>
          <p:cNvPr id="5129" name="Text Box 358"/>
          <p:cNvSpPr txBox="1">
            <a:spLocks noChangeArrowheads="1"/>
          </p:cNvSpPr>
          <p:nvPr/>
        </p:nvSpPr>
        <p:spPr bwMode="auto">
          <a:xfrm>
            <a:off x="619905" y="4788113"/>
            <a:ext cx="3139859" cy="6509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21890" tIns="121890" rIns="121890" bIns="121890" anchor="t">
            <a:spAutoFit/>
          </a:bodyPr>
          <a:lstStyle>
            <a:lvl1pPr defTabSz="3135313">
              <a:defRPr sz="1600">
                <a:solidFill>
                  <a:schemeClr val="tx1"/>
                </a:solidFill>
                <a:latin typeface="Arial Narrow" charset="0"/>
                <a:ea typeface="MS PGothic" charset="-128"/>
              </a:defRPr>
            </a:lvl1pPr>
            <a:lvl2pPr marL="327025" defTabSz="3135313">
              <a:defRPr sz="1600">
                <a:solidFill>
                  <a:schemeClr val="tx1"/>
                </a:solidFill>
                <a:latin typeface="Arial Narrow" charset="0"/>
                <a:ea typeface="MS PGothic" charset="-128"/>
              </a:defRPr>
            </a:lvl2pPr>
            <a:lvl3pPr marL="652463" defTabSz="3135313">
              <a:defRPr sz="1600">
                <a:solidFill>
                  <a:schemeClr val="tx1"/>
                </a:solidFill>
                <a:latin typeface="Arial Narrow" charset="0"/>
                <a:ea typeface="MS PGothic" charset="-128"/>
              </a:defRPr>
            </a:lvl3pPr>
            <a:lvl4pPr marL="979488" defTabSz="3135313">
              <a:defRPr sz="1600">
                <a:solidFill>
                  <a:schemeClr val="tx1"/>
                </a:solidFill>
                <a:latin typeface="Arial Narrow" charset="0"/>
                <a:ea typeface="MS PGothic" charset="-128"/>
              </a:defRPr>
            </a:lvl4pPr>
            <a:lvl5pPr marL="1306513" defTabSz="3135313">
              <a:defRPr sz="1600">
                <a:solidFill>
                  <a:schemeClr val="tx1"/>
                </a:solidFill>
                <a:latin typeface="Arial Narrow" charset="0"/>
                <a:ea typeface="MS PGothic" charset="-128"/>
              </a:defRPr>
            </a:lvl5pPr>
            <a:lvl6pPr marL="1763713" indent="784225" defTabSz="3135313" eaLnBrk="0" fontAlgn="base" hangingPunct="0">
              <a:spcBef>
                <a:spcPct val="0"/>
              </a:spcBef>
              <a:spcAft>
                <a:spcPct val="0"/>
              </a:spcAft>
              <a:defRPr sz="1600">
                <a:solidFill>
                  <a:schemeClr val="tx1"/>
                </a:solidFill>
                <a:latin typeface="Arial Narrow" charset="0"/>
                <a:ea typeface="MS PGothic" charset="-128"/>
              </a:defRPr>
            </a:lvl6pPr>
            <a:lvl7pPr marL="2220913" indent="784225" defTabSz="3135313" eaLnBrk="0" fontAlgn="base" hangingPunct="0">
              <a:spcBef>
                <a:spcPct val="0"/>
              </a:spcBef>
              <a:spcAft>
                <a:spcPct val="0"/>
              </a:spcAft>
              <a:defRPr sz="1600">
                <a:solidFill>
                  <a:schemeClr val="tx1"/>
                </a:solidFill>
                <a:latin typeface="Arial Narrow" charset="0"/>
                <a:ea typeface="MS PGothic" charset="-128"/>
              </a:defRPr>
            </a:lvl7pPr>
            <a:lvl8pPr marL="2678113" indent="784225" defTabSz="3135313" eaLnBrk="0" fontAlgn="base" hangingPunct="0">
              <a:spcBef>
                <a:spcPct val="0"/>
              </a:spcBef>
              <a:spcAft>
                <a:spcPct val="0"/>
              </a:spcAft>
              <a:defRPr sz="1600">
                <a:solidFill>
                  <a:schemeClr val="tx1"/>
                </a:solidFill>
                <a:latin typeface="Arial Narrow" charset="0"/>
                <a:ea typeface="MS PGothic" charset="-128"/>
              </a:defRPr>
            </a:lvl8pPr>
            <a:lvl9pPr marL="3135313" indent="784225" defTabSz="3135313" eaLnBrk="0" fontAlgn="base" hangingPunct="0">
              <a:spcBef>
                <a:spcPct val="0"/>
              </a:spcBef>
              <a:spcAft>
                <a:spcPct val="0"/>
              </a:spcAft>
              <a:defRPr sz="1600">
                <a:solidFill>
                  <a:schemeClr val="tx1"/>
                </a:solidFill>
                <a:latin typeface="Arial Narrow" charset="0"/>
                <a:ea typeface="MS PGothic" charset="-128"/>
              </a:defRPr>
            </a:lvl9pPr>
          </a:lstStyle>
          <a:p>
            <a:pPr eaLnBrk="1" hangingPunct="1">
              <a:spcBef>
                <a:spcPts val="600"/>
              </a:spcBef>
            </a:pPr>
            <a:r>
              <a:rPr lang="en-US" altLang="en-US" sz="1800" dirty="0">
                <a:latin typeface="Arial"/>
                <a:ea typeface="MS PGothic"/>
                <a:cs typeface="Arial"/>
              </a:rPr>
              <a:t>This template was designed to produce a 24” high x 36” high poster. Due to PowerPoint size limitations, this poster is created at a reduced size of18” x 27”. The file will be enlarged at the time it is printed.</a:t>
            </a:r>
          </a:p>
          <a:p>
            <a:pPr eaLnBrk="1" hangingPunct="1">
              <a:spcBef>
                <a:spcPts val="600"/>
              </a:spcBef>
            </a:pPr>
            <a:r>
              <a:rPr lang="en-US" altLang="en-US" sz="1800" dirty="0">
                <a:latin typeface="Arial"/>
                <a:ea typeface="MS PGothic"/>
                <a:cs typeface="Arial"/>
              </a:rPr>
              <a:t>You can replace the blue section headings with ones that correlate to the main topics of your presentation. Typically, they are:</a:t>
            </a:r>
          </a:p>
          <a:p>
            <a:pPr marL="352425" lvl="2" indent="-175895" eaLnBrk="1" hangingPunct="1">
              <a:spcBef>
                <a:spcPts val="1200"/>
              </a:spcBef>
              <a:buFont typeface="Arial" panose="020B0604020202020204" pitchFamily="34" charset="0"/>
              <a:buChar char="•"/>
            </a:pPr>
            <a:r>
              <a:rPr lang="en-US" altLang="en-US" sz="1800" dirty="0">
                <a:latin typeface="Arial" charset="0"/>
              </a:rPr>
              <a:t>Introduction or Abstract</a:t>
            </a:r>
            <a:endParaRPr lang="en-US" altLang="en-US" sz="1800" dirty="0">
              <a:latin typeface="Arial" charset="0"/>
              <a:cs typeface="Arial" charset="0"/>
            </a:endParaRPr>
          </a:p>
          <a:p>
            <a:pPr marL="352425" lvl="2" indent="-175895" eaLnBrk="1" hangingPunct="1">
              <a:spcBef>
                <a:spcPts val="1200"/>
              </a:spcBef>
              <a:buFont typeface="Arial" panose="020B0604020202020204" pitchFamily="34" charset="0"/>
              <a:buChar char="•"/>
            </a:pPr>
            <a:r>
              <a:rPr lang="en-US" altLang="en-US" sz="1800" dirty="0">
                <a:latin typeface="Arial" charset="0"/>
              </a:rPr>
              <a:t>Materials and Methods</a:t>
            </a:r>
            <a:endParaRPr lang="en-US" altLang="en-US" sz="1800" dirty="0">
              <a:latin typeface="Arial" charset="0"/>
              <a:cs typeface="Arial" charset="0"/>
            </a:endParaRPr>
          </a:p>
          <a:p>
            <a:pPr marL="352425" lvl="2" indent="-175895" eaLnBrk="1" hangingPunct="1">
              <a:spcBef>
                <a:spcPts val="1200"/>
              </a:spcBef>
              <a:buFont typeface="Arial" panose="020B0604020202020204" pitchFamily="34" charset="0"/>
              <a:buChar char="•"/>
            </a:pPr>
            <a:r>
              <a:rPr lang="en-US" altLang="en-US" sz="1800" dirty="0">
                <a:latin typeface="Arial" charset="0"/>
              </a:rPr>
              <a:t>Results</a:t>
            </a:r>
            <a:endParaRPr lang="en-US" altLang="en-US" sz="1800" dirty="0">
              <a:latin typeface="Arial" charset="0"/>
              <a:cs typeface="Arial" charset="0"/>
            </a:endParaRPr>
          </a:p>
          <a:p>
            <a:pPr marL="352425" lvl="2" indent="-175895" eaLnBrk="1" hangingPunct="1">
              <a:spcBef>
                <a:spcPts val="1200"/>
              </a:spcBef>
              <a:buFont typeface="Arial" panose="020B0604020202020204" pitchFamily="34" charset="0"/>
              <a:buChar char="•"/>
            </a:pPr>
            <a:r>
              <a:rPr lang="en-US" altLang="en-US" sz="1800" dirty="0">
                <a:latin typeface="Arial" charset="0"/>
              </a:rPr>
              <a:t>Conclusion</a:t>
            </a:r>
            <a:endParaRPr lang="en-US" altLang="en-US" sz="1800" dirty="0">
              <a:latin typeface="Arial" charset="0"/>
              <a:cs typeface="Arial" charset="0"/>
            </a:endParaRPr>
          </a:p>
          <a:p>
            <a:pPr marL="352425" lvl="2" indent="-175895" eaLnBrk="1" hangingPunct="1">
              <a:spcBef>
                <a:spcPts val="1200"/>
              </a:spcBef>
              <a:buFont typeface="Arial" panose="020B0604020202020204" pitchFamily="34" charset="0"/>
              <a:buChar char="•"/>
            </a:pPr>
            <a:r>
              <a:rPr lang="en-US" altLang="en-US" sz="1800" dirty="0">
                <a:latin typeface="Arial" charset="0"/>
              </a:rPr>
              <a:t>References</a:t>
            </a:r>
            <a:endParaRPr lang="en-US" altLang="en-US" sz="1800" dirty="0">
              <a:latin typeface="Arial" charset="0"/>
              <a:cs typeface="Arial" charset="0"/>
            </a:endParaRPr>
          </a:p>
          <a:p>
            <a:pPr marL="352425" lvl="2" indent="-175895" eaLnBrk="1" hangingPunct="1">
              <a:spcBef>
                <a:spcPts val="1200"/>
              </a:spcBef>
              <a:buFont typeface="Arial" panose="020B0604020202020204" pitchFamily="34" charset="0"/>
              <a:buChar char="•"/>
            </a:pPr>
            <a:r>
              <a:rPr lang="en-US" altLang="en-US" sz="1800" dirty="0">
                <a:latin typeface="Arial" charset="0"/>
              </a:rPr>
              <a:t>Acknowledgeme</a:t>
            </a:r>
            <a:r>
              <a:rPr lang="en-US" altLang="en-US" dirty="0">
                <a:latin typeface="Arial" panose="020B0604020202020204" pitchFamily="34" charset="0"/>
              </a:rPr>
              <a:t>nts</a:t>
            </a:r>
            <a:endParaRPr lang="en-US" altLang="en-US" dirty="0">
              <a:latin typeface="Arial" panose="020B0604020202020204" pitchFamily="34" charset="0"/>
              <a:cs typeface="Arial" panose="020B0604020202020204" pitchFamily="34" charset="0"/>
            </a:endParaRPr>
          </a:p>
        </p:txBody>
      </p:sp>
      <p:sp>
        <p:nvSpPr>
          <p:cNvPr id="83" name="Text Box 360"/>
          <p:cNvSpPr txBox="1">
            <a:spLocks noChangeArrowheads="1"/>
          </p:cNvSpPr>
          <p:nvPr/>
        </p:nvSpPr>
        <p:spPr bwMode="auto">
          <a:xfrm>
            <a:off x="4313499" y="4235958"/>
            <a:ext cx="7751501" cy="446661"/>
          </a:xfrm>
          <a:prstGeom prst="rect">
            <a:avLst/>
          </a:prstGeom>
          <a:solidFill>
            <a:srgbClr val="142B46"/>
          </a:solidFill>
          <a:ln>
            <a:noFill/>
          </a:ln>
          <a:effectLst/>
        </p:spPr>
        <p:txBody>
          <a:bodyPr wrap="square" lIns="43444" tIns="21717" rIns="43444" bIns="54864" anchor="ctr" anchorCtr="1">
            <a:spAutoFit/>
          </a:bodyPr>
          <a:lstStyle>
            <a:lvl1pPr defTabSz="652463">
              <a:defRPr>
                <a:solidFill>
                  <a:schemeClr val="tx1"/>
                </a:solidFill>
                <a:latin typeface="Arial" charset="0"/>
                <a:ea typeface="ＭＳ Ｐゴシック" charset="0"/>
              </a:defRPr>
            </a:lvl1pPr>
            <a:lvl2pPr marL="327025" defTabSz="652463">
              <a:defRPr>
                <a:solidFill>
                  <a:schemeClr val="tx1"/>
                </a:solidFill>
                <a:latin typeface="Arial" charset="0"/>
                <a:ea typeface="ＭＳ Ｐゴシック" charset="0"/>
              </a:defRPr>
            </a:lvl2pPr>
            <a:lvl3pPr marL="652463" defTabSz="652463">
              <a:defRPr>
                <a:solidFill>
                  <a:schemeClr val="tx1"/>
                </a:solidFill>
                <a:latin typeface="Arial" charset="0"/>
                <a:ea typeface="ＭＳ Ｐゴシック" charset="0"/>
              </a:defRPr>
            </a:lvl3pPr>
            <a:lvl4pPr marL="979488" defTabSz="652463">
              <a:defRPr>
                <a:solidFill>
                  <a:schemeClr val="tx1"/>
                </a:solidFill>
                <a:latin typeface="Arial" charset="0"/>
                <a:ea typeface="ＭＳ Ｐゴシック" charset="0"/>
              </a:defRPr>
            </a:lvl4pPr>
            <a:lvl5pPr marL="1306513" defTabSz="652463">
              <a:defRPr>
                <a:solidFill>
                  <a:schemeClr val="tx1"/>
                </a:solidFill>
                <a:latin typeface="Arial" charset="0"/>
                <a:ea typeface="ＭＳ Ｐゴシック" charset="0"/>
              </a:defRPr>
            </a:lvl5pPr>
            <a:lvl6pPr marL="1763713" defTabSz="652463" fontAlgn="base">
              <a:spcBef>
                <a:spcPct val="0"/>
              </a:spcBef>
              <a:spcAft>
                <a:spcPct val="0"/>
              </a:spcAft>
              <a:defRPr>
                <a:solidFill>
                  <a:schemeClr val="tx1"/>
                </a:solidFill>
                <a:latin typeface="Arial" charset="0"/>
                <a:ea typeface="ＭＳ Ｐゴシック" charset="0"/>
              </a:defRPr>
            </a:lvl6pPr>
            <a:lvl7pPr marL="2220913" defTabSz="652463" fontAlgn="base">
              <a:spcBef>
                <a:spcPct val="0"/>
              </a:spcBef>
              <a:spcAft>
                <a:spcPct val="0"/>
              </a:spcAft>
              <a:defRPr>
                <a:solidFill>
                  <a:schemeClr val="tx1"/>
                </a:solidFill>
                <a:latin typeface="Arial" charset="0"/>
                <a:ea typeface="ＭＳ Ｐゴシック" charset="0"/>
              </a:defRPr>
            </a:lvl7pPr>
            <a:lvl8pPr marL="2678113" defTabSz="652463" fontAlgn="base">
              <a:spcBef>
                <a:spcPct val="0"/>
              </a:spcBef>
              <a:spcAft>
                <a:spcPct val="0"/>
              </a:spcAft>
              <a:defRPr>
                <a:solidFill>
                  <a:schemeClr val="tx1"/>
                </a:solidFill>
                <a:latin typeface="Arial" charset="0"/>
                <a:ea typeface="ＭＳ Ｐゴシック" charset="0"/>
              </a:defRPr>
            </a:lvl8pPr>
            <a:lvl9pPr marL="3135313" defTabSz="652463" fontAlgn="base">
              <a:spcBef>
                <a:spcPct val="0"/>
              </a:spcBef>
              <a:spcAft>
                <a:spcPct val="0"/>
              </a:spcAft>
              <a:defRPr>
                <a:solidFill>
                  <a:schemeClr val="tx1"/>
                </a:solidFill>
                <a:latin typeface="Arial" charset="0"/>
                <a:ea typeface="ＭＳ Ｐゴシック" charset="0"/>
              </a:defRPr>
            </a:lvl9pPr>
          </a:lstStyle>
          <a:p>
            <a:pPr algn="ctr">
              <a:spcBef>
                <a:spcPct val="50000"/>
              </a:spcBef>
              <a:defRPr/>
            </a:pPr>
            <a:r>
              <a:rPr lang="en-US" sz="2400" b="1" dirty="0">
                <a:solidFill>
                  <a:srgbClr val="F8F8F8"/>
                </a:solidFill>
                <a:latin typeface="+mn-lt"/>
                <a:cs typeface="MS PGothic" charset="0"/>
              </a:rPr>
              <a:t>Poster Tips</a:t>
            </a:r>
          </a:p>
        </p:txBody>
      </p:sp>
      <p:sp>
        <p:nvSpPr>
          <p:cNvPr id="5132" name="Text Box 382"/>
          <p:cNvSpPr txBox="1">
            <a:spLocks noChangeArrowheads="1"/>
          </p:cNvSpPr>
          <p:nvPr/>
        </p:nvSpPr>
        <p:spPr bwMode="auto">
          <a:xfrm>
            <a:off x="12408061" y="4235958"/>
            <a:ext cx="3742481" cy="446661"/>
          </a:xfrm>
          <a:prstGeom prst="rect">
            <a:avLst/>
          </a:prstGeom>
          <a:solidFill>
            <a:srgbClr val="142B46"/>
          </a:solidFill>
          <a:ln>
            <a:noFill/>
          </a:ln>
          <a:extLst>
            <a:ext uri="{91240B29-F687-4F45-9708-019B960494DF}">
              <a14:hiddenLine xmlns:a14="http://schemas.microsoft.com/office/drawing/2010/main" w="9525">
                <a:solidFill>
                  <a:srgbClr val="000000"/>
                </a:solidFill>
                <a:miter lim="800000"/>
                <a:headEnd/>
                <a:tailEnd/>
              </a14:hiddenLine>
            </a:ext>
          </a:extLst>
        </p:spPr>
        <p:txBody>
          <a:bodyPr wrap="square" lIns="43444" tIns="21717" rIns="43444" bIns="54864" anchor="ctr" anchorCtr="1">
            <a:spAutoFit/>
          </a:bodyPr>
          <a:lstStyle>
            <a:lvl1pPr defTabSz="652463">
              <a:spcBef>
                <a:spcPct val="20000"/>
              </a:spcBef>
              <a:buChar char="•"/>
              <a:defRPr sz="1600">
                <a:solidFill>
                  <a:schemeClr val="tx1"/>
                </a:solidFill>
                <a:latin typeface="Arial" charset="0"/>
                <a:ea typeface="MS PGothic" charset="-128"/>
              </a:defRPr>
            </a:lvl1pPr>
            <a:lvl2pPr marL="742950" indent="-285750" defTabSz="652463">
              <a:spcBef>
                <a:spcPct val="20000"/>
              </a:spcBef>
              <a:buChar char="–"/>
              <a:defRPr sz="1600">
                <a:solidFill>
                  <a:schemeClr val="tx1"/>
                </a:solidFill>
                <a:latin typeface="Arial" charset="0"/>
                <a:ea typeface="MS PGothic" charset="-128"/>
              </a:defRPr>
            </a:lvl2pPr>
            <a:lvl3pPr marL="1143000" indent="-228600" defTabSz="652463">
              <a:spcBef>
                <a:spcPct val="20000"/>
              </a:spcBef>
              <a:buChar char="•"/>
              <a:defRPr sz="1400">
                <a:solidFill>
                  <a:schemeClr val="tx1"/>
                </a:solidFill>
                <a:latin typeface="Arial" charset="0"/>
                <a:ea typeface="MS PGothic" charset="-128"/>
              </a:defRPr>
            </a:lvl3pPr>
            <a:lvl4pPr marL="1600200" indent="-228600" defTabSz="652463">
              <a:spcBef>
                <a:spcPct val="20000"/>
              </a:spcBef>
              <a:buChar char="–"/>
              <a:defRPr sz="1100">
                <a:solidFill>
                  <a:schemeClr val="tx1"/>
                </a:solidFill>
                <a:latin typeface="Arial" charset="0"/>
                <a:ea typeface="MS PGothic" charset="-128"/>
              </a:defRPr>
            </a:lvl4pPr>
            <a:lvl5pPr marL="2057400" indent="-228600" defTabSz="652463">
              <a:spcBef>
                <a:spcPct val="20000"/>
              </a:spcBef>
              <a:buChar char="»"/>
              <a:defRPr sz="1100">
                <a:solidFill>
                  <a:schemeClr val="tx1"/>
                </a:solidFill>
                <a:latin typeface="Arial" charset="0"/>
                <a:ea typeface="MS PGothic" charset="-128"/>
              </a:defRPr>
            </a:lvl5pPr>
            <a:lvl6pPr marL="2514600" indent="-228600" defTabSz="652463" eaLnBrk="0" fontAlgn="base" hangingPunct="0">
              <a:spcBef>
                <a:spcPct val="20000"/>
              </a:spcBef>
              <a:spcAft>
                <a:spcPct val="0"/>
              </a:spcAft>
              <a:buChar char="»"/>
              <a:defRPr sz="1100">
                <a:solidFill>
                  <a:schemeClr val="tx1"/>
                </a:solidFill>
                <a:latin typeface="Arial" charset="0"/>
                <a:ea typeface="MS PGothic" charset="-128"/>
              </a:defRPr>
            </a:lvl6pPr>
            <a:lvl7pPr marL="2971800" indent="-228600" defTabSz="652463" eaLnBrk="0" fontAlgn="base" hangingPunct="0">
              <a:spcBef>
                <a:spcPct val="20000"/>
              </a:spcBef>
              <a:spcAft>
                <a:spcPct val="0"/>
              </a:spcAft>
              <a:buChar char="»"/>
              <a:defRPr sz="1100">
                <a:solidFill>
                  <a:schemeClr val="tx1"/>
                </a:solidFill>
                <a:latin typeface="Arial" charset="0"/>
                <a:ea typeface="MS PGothic" charset="-128"/>
              </a:defRPr>
            </a:lvl7pPr>
            <a:lvl8pPr marL="3429000" indent="-228600" defTabSz="652463" eaLnBrk="0" fontAlgn="base" hangingPunct="0">
              <a:spcBef>
                <a:spcPct val="20000"/>
              </a:spcBef>
              <a:spcAft>
                <a:spcPct val="0"/>
              </a:spcAft>
              <a:buChar char="»"/>
              <a:defRPr sz="1100">
                <a:solidFill>
                  <a:schemeClr val="tx1"/>
                </a:solidFill>
                <a:latin typeface="Arial" charset="0"/>
                <a:ea typeface="MS PGothic" charset="-128"/>
              </a:defRPr>
            </a:lvl8pPr>
            <a:lvl9pPr marL="3886200" indent="-228600" defTabSz="652463" eaLnBrk="0" fontAlgn="base" hangingPunct="0">
              <a:spcBef>
                <a:spcPct val="20000"/>
              </a:spcBef>
              <a:spcAft>
                <a:spcPct val="0"/>
              </a:spcAft>
              <a:buChar char="»"/>
              <a:defRPr sz="1100">
                <a:solidFill>
                  <a:schemeClr val="tx1"/>
                </a:solidFill>
                <a:latin typeface="Arial" charset="0"/>
                <a:ea typeface="MS PGothic" charset="-128"/>
              </a:defRPr>
            </a:lvl9pPr>
          </a:lstStyle>
          <a:p>
            <a:pPr algn="ctr">
              <a:spcBef>
                <a:spcPct val="50000"/>
              </a:spcBef>
              <a:buNone/>
            </a:pPr>
            <a:r>
              <a:rPr lang="en-US" altLang="en-US" sz="2400" b="1" dirty="0">
                <a:solidFill>
                  <a:srgbClr val="F8F8F8"/>
                </a:solidFill>
                <a:latin typeface="Arial" panose="020B0604020202020204" pitchFamily="34" charset="0"/>
              </a:rPr>
              <a:t>Poster Proofing</a:t>
            </a:r>
          </a:p>
        </p:txBody>
      </p:sp>
      <p:sp>
        <p:nvSpPr>
          <p:cNvPr id="5133" name="Text Box 358"/>
          <p:cNvSpPr txBox="1">
            <a:spLocks noChangeArrowheads="1"/>
          </p:cNvSpPr>
          <p:nvPr/>
        </p:nvSpPr>
        <p:spPr bwMode="auto">
          <a:xfrm>
            <a:off x="12732313" y="8545442"/>
            <a:ext cx="3088217" cy="2557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21890" tIns="121890" rIns="121890" bIns="121890">
            <a:spAutoFit/>
          </a:bodyPr>
          <a:lstStyle>
            <a:lvl1pPr defTabSz="3135313">
              <a:spcBef>
                <a:spcPct val="20000"/>
              </a:spcBef>
              <a:buChar char="•"/>
              <a:defRPr sz="1600">
                <a:solidFill>
                  <a:schemeClr val="tx1"/>
                </a:solidFill>
                <a:latin typeface="Arial" charset="0"/>
                <a:ea typeface="MS PGothic" charset="-128"/>
              </a:defRPr>
            </a:lvl1pPr>
            <a:lvl2pPr marL="742950" indent="-285750" defTabSz="3135313">
              <a:spcBef>
                <a:spcPct val="20000"/>
              </a:spcBef>
              <a:buChar char="–"/>
              <a:defRPr sz="1600">
                <a:solidFill>
                  <a:schemeClr val="tx1"/>
                </a:solidFill>
                <a:latin typeface="Arial" charset="0"/>
                <a:ea typeface="MS PGothic" charset="-128"/>
              </a:defRPr>
            </a:lvl2pPr>
            <a:lvl3pPr marL="1143000" indent="-228600" defTabSz="3135313">
              <a:spcBef>
                <a:spcPct val="20000"/>
              </a:spcBef>
              <a:buChar char="•"/>
              <a:defRPr sz="1400">
                <a:solidFill>
                  <a:schemeClr val="tx1"/>
                </a:solidFill>
                <a:latin typeface="Arial" charset="0"/>
                <a:ea typeface="MS PGothic" charset="-128"/>
              </a:defRPr>
            </a:lvl3pPr>
            <a:lvl4pPr marL="1600200" indent="-228600" defTabSz="3135313">
              <a:spcBef>
                <a:spcPct val="20000"/>
              </a:spcBef>
              <a:buChar char="–"/>
              <a:defRPr sz="1100">
                <a:solidFill>
                  <a:schemeClr val="tx1"/>
                </a:solidFill>
                <a:latin typeface="Arial" charset="0"/>
                <a:ea typeface="MS PGothic" charset="-128"/>
              </a:defRPr>
            </a:lvl4pPr>
            <a:lvl5pPr marL="2057400" indent="-228600" defTabSz="3135313">
              <a:spcBef>
                <a:spcPct val="20000"/>
              </a:spcBef>
              <a:buChar char="»"/>
              <a:defRPr sz="1100">
                <a:solidFill>
                  <a:schemeClr val="tx1"/>
                </a:solidFill>
                <a:latin typeface="Arial" charset="0"/>
                <a:ea typeface="MS PGothic" charset="-128"/>
              </a:defRPr>
            </a:lvl5pPr>
            <a:lvl6pPr marL="2514600" indent="-228600" defTabSz="3135313" eaLnBrk="0" fontAlgn="base" hangingPunct="0">
              <a:spcBef>
                <a:spcPct val="20000"/>
              </a:spcBef>
              <a:spcAft>
                <a:spcPct val="0"/>
              </a:spcAft>
              <a:buChar char="»"/>
              <a:defRPr sz="1100">
                <a:solidFill>
                  <a:schemeClr val="tx1"/>
                </a:solidFill>
                <a:latin typeface="Arial" charset="0"/>
                <a:ea typeface="MS PGothic" charset="-128"/>
              </a:defRPr>
            </a:lvl6pPr>
            <a:lvl7pPr marL="2971800" indent="-228600" defTabSz="3135313" eaLnBrk="0" fontAlgn="base" hangingPunct="0">
              <a:spcBef>
                <a:spcPct val="20000"/>
              </a:spcBef>
              <a:spcAft>
                <a:spcPct val="0"/>
              </a:spcAft>
              <a:buChar char="»"/>
              <a:defRPr sz="1100">
                <a:solidFill>
                  <a:schemeClr val="tx1"/>
                </a:solidFill>
                <a:latin typeface="Arial" charset="0"/>
                <a:ea typeface="MS PGothic" charset="-128"/>
              </a:defRPr>
            </a:lvl7pPr>
            <a:lvl8pPr marL="3429000" indent="-228600" defTabSz="3135313" eaLnBrk="0" fontAlgn="base" hangingPunct="0">
              <a:spcBef>
                <a:spcPct val="20000"/>
              </a:spcBef>
              <a:spcAft>
                <a:spcPct val="0"/>
              </a:spcAft>
              <a:buChar char="»"/>
              <a:defRPr sz="1100">
                <a:solidFill>
                  <a:schemeClr val="tx1"/>
                </a:solidFill>
                <a:latin typeface="Arial" charset="0"/>
                <a:ea typeface="MS PGothic" charset="-128"/>
              </a:defRPr>
            </a:lvl8pPr>
            <a:lvl9pPr marL="3886200" indent="-228600" defTabSz="3135313" eaLnBrk="0" fontAlgn="base" hangingPunct="0">
              <a:spcBef>
                <a:spcPct val="20000"/>
              </a:spcBef>
              <a:spcAft>
                <a:spcPct val="0"/>
              </a:spcAft>
              <a:buChar char="»"/>
              <a:defRPr sz="1100">
                <a:solidFill>
                  <a:schemeClr val="tx1"/>
                </a:solidFill>
                <a:latin typeface="Arial" charset="0"/>
                <a:ea typeface="MS PGothic" charset="-128"/>
              </a:defRPr>
            </a:lvl9pPr>
          </a:lstStyle>
          <a:p>
            <a:pPr eaLnBrk="1" hangingPunct="1">
              <a:spcBef>
                <a:spcPts val="1000"/>
              </a:spcBef>
              <a:buNone/>
            </a:pPr>
            <a:r>
              <a:rPr lang="en-US" sz="1800" dirty="0">
                <a:latin typeface="Arial" panose="020B0604020202020204" pitchFamily="34" charset="0"/>
                <a:ea typeface="MS PGothic" panose="020B0600070205080204" pitchFamily="34" charset="-128"/>
              </a:rPr>
              <a:t>Research Posters are usually printed in 2-3 days or less from a print-ready PDF file. BMC can set up the design of your poster in an additional 4 working days or less. </a:t>
            </a:r>
          </a:p>
          <a:p>
            <a:pPr eaLnBrk="1" hangingPunct="1">
              <a:lnSpc>
                <a:spcPts val="1900"/>
              </a:lnSpc>
              <a:spcBef>
                <a:spcPts val="1000"/>
              </a:spcBef>
              <a:buNone/>
            </a:pPr>
            <a:r>
              <a:rPr lang="en-US" altLang="en-US" sz="1800" dirty="0"/>
              <a:t>. </a:t>
            </a:r>
          </a:p>
        </p:txBody>
      </p:sp>
      <p:sp>
        <p:nvSpPr>
          <p:cNvPr id="5134" name="Text Box 358"/>
          <p:cNvSpPr txBox="1">
            <a:spLocks noChangeArrowheads="1"/>
          </p:cNvSpPr>
          <p:nvPr/>
        </p:nvSpPr>
        <p:spPr bwMode="auto">
          <a:xfrm>
            <a:off x="554588" y="12386662"/>
            <a:ext cx="3184653" cy="77276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21890" tIns="121890" rIns="121890" bIns="121890" anchor="t">
            <a:spAutoFit/>
          </a:bodyPr>
          <a:lstStyle>
            <a:lvl1pPr defTabSz="3135313">
              <a:spcBef>
                <a:spcPct val="20000"/>
              </a:spcBef>
              <a:buChar char="•"/>
              <a:defRPr sz="1600">
                <a:solidFill>
                  <a:schemeClr val="tx1"/>
                </a:solidFill>
                <a:latin typeface="Arial" charset="0"/>
                <a:ea typeface="MS PGothic" charset="-128"/>
              </a:defRPr>
            </a:lvl1pPr>
            <a:lvl2pPr marL="742950" indent="-285750" defTabSz="3135313">
              <a:spcBef>
                <a:spcPct val="20000"/>
              </a:spcBef>
              <a:buChar char="–"/>
              <a:defRPr sz="1600">
                <a:solidFill>
                  <a:schemeClr val="tx1"/>
                </a:solidFill>
                <a:latin typeface="Arial" charset="0"/>
                <a:ea typeface="MS PGothic" charset="-128"/>
              </a:defRPr>
            </a:lvl2pPr>
            <a:lvl3pPr marL="1143000" indent="-228600" defTabSz="3135313">
              <a:spcBef>
                <a:spcPct val="20000"/>
              </a:spcBef>
              <a:buChar char="•"/>
              <a:defRPr sz="1400">
                <a:solidFill>
                  <a:schemeClr val="tx1"/>
                </a:solidFill>
                <a:latin typeface="Arial" charset="0"/>
                <a:ea typeface="MS PGothic" charset="-128"/>
              </a:defRPr>
            </a:lvl3pPr>
            <a:lvl4pPr marL="1600200" indent="-228600" defTabSz="3135313">
              <a:spcBef>
                <a:spcPct val="20000"/>
              </a:spcBef>
              <a:buChar char="–"/>
              <a:defRPr sz="1100">
                <a:solidFill>
                  <a:schemeClr val="tx1"/>
                </a:solidFill>
                <a:latin typeface="Arial" charset="0"/>
                <a:ea typeface="MS PGothic" charset="-128"/>
              </a:defRPr>
            </a:lvl4pPr>
            <a:lvl5pPr marL="2057400" indent="-228600" defTabSz="3135313">
              <a:spcBef>
                <a:spcPct val="20000"/>
              </a:spcBef>
              <a:buChar char="»"/>
              <a:defRPr sz="1100">
                <a:solidFill>
                  <a:schemeClr val="tx1"/>
                </a:solidFill>
                <a:latin typeface="Arial" charset="0"/>
                <a:ea typeface="MS PGothic" charset="-128"/>
              </a:defRPr>
            </a:lvl5pPr>
            <a:lvl6pPr marL="2514600" indent="-228600" defTabSz="3135313" eaLnBrk="0" fontAlgn="base" hangingPunct="0">
              <a:spcBef>
                <a:spcPct val="20000"/>
              </a:spcBef>
              <a:spcAft>
                <a:spcPct val="0"/>
              </a:spcAft>
              <a:buChar char="»"/>
              <a:defRPr sz="1100">
                <a:solidFill>
                  <a:schemeClr val="tx1"/>
                </a:solidFill>
                <a:latin typeface="Arial" charset="0"/>
                <a:ea typeface="MS PGothic" charset="-128"/>
              </a:defRPr>
            </a:lvl6pPr>
            <a:lvl7pPr marL="2971800" indent="-228600" defTabSz="3135313" eaLnBrk="0" fontAlgn="base" hangingPunct="0">
              <a:spcBef>
                <a:spcPct val="20000"/>
              </a:spcBef>
              <a:spcAft>
                <a:spcPct val="0"/>
              </a:spcAft>
              <a:buChar char="»"/>
              <a:defRPr sz="1100">
                <a:solidFill>
                  <a:schemeClr val="tx1"/>
                </a:solidFill>
                <a:latin typeface="Arial" charset="0"/>
                <a:ea typeface="MS PGothic" charset="-128"/>
              </a:defRPr>
            </a:lvl7pPr>
            <a:lvl8pPr marL="3429000" indent="-228600" defTabSz="3135313" eaLnBrk="0" fontAlgn="base" hangingPunct="0">
              <a:spcBef>
                <a:spcPct val="20000"/>
              </a:spcBef>
              <a:spcAft>
                <a:spcPct val="0"/>
              </a:spcAft>
              <a:buChar char="»"/>
              <a:defRPr sz="1100">
                <a:solidFill>
                  <a:schemeClr val="tx1"/>
                </a:solidFill>
                <a:latin typeface="Arial" charset="0"/>
                <a:ea typeface="MS PGothic" charset="-128"/>
              </a:defRPr>
            </a:lvl8pPr>
            <a:lvl9pPr marL="3886200" indent="-228600" defTabSz="3135313" eaLnBrk="0" fontAlgn="base" hangingPunct="0">
              <a:spcBef>
                <a:spcPct val="20000"/>
              </a:spcBef>
              <a:spcAft>
                <a:spcPct val="0"/>
              </a:spcAft>
              <a:buChar char="»"/>
              <a:defRPr sz="1100">
                <a:solidFill>
                  <a:schemeClr val="tx1"/>
                </a:solidFill>
                <a:latin typeface="Arial" charset="0"/>
                <a:ea typeface="MS PGothic" charset="-128"/>
              </a:defRPr>
            </a:lvl9pPr>
          </a:lstStyle>
          <a:p>
            <a:pPr eaLnBrk="1" hangingPunct="1">
              <a:spcBef>
                <a:spcPts val="1200"/>
              </a:spcBef>
              <a:buNone/>
            </a:pPr>
            <a:r>
              <a:rPr lang="en-US" altLang="en-US" sz="1800" dirty="0">
                <a:latin typeface="Arial" panose="020B0604020202020204" pitchFamily="34" charset="0"/>
              </a:rPr>
              <a:t>Biomedical Communications can assist you with any phase of your poster presentation—design through production. </a:t>
            </a:r>
          </a:p>
          <a:p>
            <a:pPr eaLnBrk="1" hangingPunct="1">
              <a:spcBef>
                <a:spcPts val="1200"/>
              </a:spcBef>
              <a:buNone/>
            </a:pPr>
            <a:r>
              <a:rPr lang="en-US" altLang="en-US" sz="1800" dirty="0">
                <a:latin typeface="Arial"/>
                <a:ea typeface="MS PGothic"/>
                <a:cs typeface="Arial"/>
              </a:rPr>
              <a:t>You can send us your information in a Word document for BMC to style it, or you can you design your own poster in PowerPoint. </a:t>
            </a:r>
            <a:endParaRPr lang="en-US" altLang="en-US" sz="1800" dirty="0">
              <a:latin typeface="Arial" panose="020B0604020202020204" pitchFamily="34" charset="0"/>
              <a:cs typeface="Arial"/>
            </a:endParaRPr>
          </a:p>
          <a:p>
            <a:pPr eaLnBrk="1" hangingPunct="1">
              <a:spcBef>
                <a:spcPts val="1200"/>
              </a:spcBef>
              <a:buNone/>
            </a:pPr>
            <a:r>
              <a:rPr lang="en-US" altLang="en-US" sz="1800" dirty="0">
                <a:latin typeface="Arial" panose="020B0604020202020204" pitchFamily="34" charset="0"/>
              </a:rPr>
              <a:t>It saves time if you submit a PDF file instead of a PowerPoint file as PPT files are not stable from machine to machine. If you submit a PPT file, we must create a pdf for you to proof to ensure accuracy.</a:t>
            </a:r>
          </a:p>
          <a:p>
            <a:pPr eaLnBrk="1" hangingPunct="1">
              <a:spcBef>
                <a:spcPts val="1200"/>
              </a:spcBef>
              <a:buNone/>
            </a:pPr>
            <a:r>
              <a:rPr lang="en-US" altLang="en-US" sz="1800" dirty="0">
                <a:latin typeface="Arial" panose="020B0604020202020204" pitchFamily="34" charset="0"/>
              </a:rPr>
              <a:t>Note: BMC can also tweak the design of your PowerPoint files if requested, usually at nominal cost.</a:t>
            </a:r>
          </a:p>
          <a:p>
            <a:pPr eaLnBrk="1" hangingPunct="1">
              <a:lnSpc>
                <a:spcPts val="1900"/>
              </a:lnSpc>
              <a:spcBef>
                <a:spcPts val="1000"/>
              </a:spcBef>
              <a:buNone/>
              <a:defRPr/>
            </a:pPr>
            <a:endParaRPr lang="en-US" altLang="en-US" sz="1700" dirty="0">
              <a:latin typeface="Arial" panose="020B0604020202020204" pitchFamily="34" charset="0"/>
              <a:ea typeface="MS PGothic" panose="020B0600070205080204" pitchFamily="34" charset="-128"/>
            </a:endParaRPr>
          </a:p>
        </p:txBody>
      </p:sp>
      <p:pic>
        <p:nvPicPr>
          <p:cNvPr id="5136" name="Picture 1" descr="E-ETSU Monogram Vertical Gold.pn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455024" y="1873731"/>
            <a:ext cx="1424111" cy="12985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143" name="Text Box 382"/>
          <p:cNvSpPr txBox="1">
            <a:spLocks noChangeArrowheads="1"/>
          </p:cNvSpPr>
          <p:nvPr/>
        </p:nvSpPr>
        <p:spPr bwMode="auto">
          <a:xfrm>
            <a:off x="4301756" y="11457547"/>
            <a:ext cx="7757722" cy="446661"/>
          </a:xfrm>
          <a:prstGeom prst="rect">
            <a:avLst/>
          </a:prstGeom>
          <a:solidFill>
            <a:srgbClr val="142B46"/>
          </a:solidFill>
          <a:ln>
            <a:noFill/>
          </a:ln>
          <a:extLst>
            <a:ext uri="{91240B29-F687-4F45-9708-019B960494DF}">
              <a14:hiddenLine xmlns:a14="http://schemas.microsoft.com/office/drawing/2010/main" w="9525">
                <a:solidFill>
                  <a:srgbClr val="000000"/>
                </a:solidFill>
                <a:miter lim="800000"/>
                <a:headEnd/>
                <a:tailEnd/>
              </a14:hiddenLine>
            </a:ext>
          </a:extLst>
        </p:spPr>
        <p:txBody>
          <a:bodyPr wrap="square" lIns="43444" tIns="21717" rIns="43444" bIns="54864" anchor="ctr" anchorCtr="1">
            <a:spAutoFit/>
          </a:bodyPr>
          <a:lstStyle>
            <a:lvl1pPr defTabSz="652463">
              <a:spcBef>
                <a:spcPct val="20000"/>
              </a:spcBef>
              <a:buChar char="•"/>
              <a:defRPr sz="1600">
                <a:solidFill>
                  <a:schemeClr val="tx1"/>
                </a:solidFill>
                <a:latin typeface="Arial" charset="0"/>
                <a:ea typeface="MS PGothic" charset="-128"/>
              </a:defRPr>
            </a:lvl1pPr>
            <a:lvl2pPr marL="742950" indent="-285750" defTabSz="652463">
              <a:spcBef>
                <a:spcPct val="20000"/>
              </a:spcBef>
              <a:buChar char="–"/>
              <a:defRPr sz="1600">
                <a:solidFill>
                  <a:schemeClr val="tx1"/>
                </a:solidFill>
                <a:latin typeface="Arial" charset="0"/>
                <a:ea typeface="MS PGothic" charset="-128"/>
              </a:defRPr>
            </a:lvl2pPr>
            <a:lvl3pPr marL="1143000" indent="-228600" defTabSz="652463">
              <a:spcBef>
                <a:spcPct val="20000"/>
              </a:spcBef>
              <a:buChar char="•"/>
              <a:defRPr sz="1400">
                <a:solidFill>
                  <a:schemeClr val="tx1"/>
                </a:solidFill>
                <a:latin typeface="Arial" charset="0"/>
                <a:ea typeface="MS PGothic" charset="-128"/>
              </a:defRPr>
            </a:lvl3pPr>
            <a:lvl4pPr marL="1600200" indent="-228600" defTabSz="652463">
              <a:spcBef>
                <a:spcPct val="20000"/>
              </a:spcBef>
              <a:buChar char="–"/>
              <a:defRPr sz="1100">
                <a:solidFill>
                  <a:schemeClr val="tx1"/>
                </a:solidFill>
                <a:latin typeface="Arial" charset="0"/>
                <a:ea typeface="MS PGothic" charset="-128"/>
              </a:defRPr>
            </a:lvl4pPr>
            <a:lvl5pPr marL="2057400" indent="-228600" defTabSz="652463">
              <a:spcBef>
                <a:spcPct val="20000"/>
              </a:spcBef>
              <a:buChar char="»"/>
              <a:defRPr sz="1100">
                <a:solidFill>
                  <a:schemeClr val="tx1"/>
                </a:solidFill>
                <a:latin typeface="Arial" charset="0"/>
                <a:ea typeface="MS PGothic" charset="-128"/>
              </a:defRPr>
            </a:lvl5pPr>
            <a:lvl6pPr marL="2514600" indent="-228600" defTabSz="652463" eaLnBrk="0" fontAlgn="base" hangingPunct="0">
              <a:spcBef>
                <a:spcPct val="20000"/>
              </a:spcBef>
              <a:spcAft>
                <a:spcPct val="0"/>
              </a:spcAft>
              <a:buChar char="»"/>
              <a:defRPr sz="1100">
                <a:solidFill>
                  <a:schemeClr val="tx1"/>
                </a:solidFill>
                <a:latin typeface="Arial" charset="0"/>
                <a:ea typeface="MS PGothic" charset="-128"/>
              </a:defRPr>
            </a:lvl6pPr>
            <a:lvl7pPr marL="2971800" indent="-228600" defTabSz="652463" eaLnBrk="0" fontAlgn="base" hangingPunct="0">
              <a:spcBef>
                <a:spcPct val="20000"/>
              </a:spcBef>
              <a:spcAft>
                <a:spcPct val="0"/>
              </a:spcAft>
              <a:buChar char="»"/>
              <a:defRPr sz="1100">
                <a:solidFill>
                  <a:schemeClr val="tx1"/>
                </a:solidFill>
                <a:latin typeface="Arial" charset="0"/>
                <a:ea typeface="MS PGothic" charset="-128"/>
              </a:defRPr>
            </a:lvl7pPr>
            <a:lvl8pPr marL="3429000" indent="-228600" defTabSz="652463" eaLnBrk="0" fontAlgn="base" hangingPunct="0">
              <a:spcBef>
                <a:spcPct val="20000"/>
              </a:spcBef>
              <a:spcAft>
                <a:spcPct val="0"/>
              </a:spcAft>
              <a:buChar char="»"/>
              <a:defRPr sz="1100">
                <a:solidFill>
                  <a:schemeClr val="tx1"/>
                </a:solidFill>
                <a:latin typeface="Arial" charset="0"/>
                <a:ea typeface="MS PGothic" charset="-128"/>
              </a:defRPr>
            </a:lvl8pPr>
            <a:lvl9pPr marL="3886200" indent="-228600" defTabSz="652463" eaLnBrk="0" fontAlgn="base" hangingPunct="0">
              <a:spcBef>
                <a:spcPct val="20000"/>
              </a:spcBef>
              <a:spcAft>
                <a:spcPct val="0"/>
              </a:spcAft>
              <a:buChar char="»"/>
              <a:defRPr sz="1100">
                <a:solidFill>
                  <a:schemeClr val="tx1"/>
                </a:solidFill>
                <a:latin typeface="Arial" charset="0"/>
                <a:ea typeface="MS PGothic" charset="-128"/>
              </a:defRPr>
            </a:lvl9pPr>
          </a:lstStyle>
          <a:p>
            <a:pPr algn="ctr">
              <a:spcBef>
                <a:spcPct val="50000"/>
              </a:spcBef>
              <a:buNone/>
              <a:defRPr/>
            </a:pPr>
            <a:r>
              <a:rPr lang="en-US" sz="2400" b="1" dirty="0">
                <a:solidFill>
                  <a:srgbClr val="F8F8F8"/>
                </a:solidFill>
                <a:cs typeface="MS PGothic" charset="0"/>
              </a:rPr>
              <a:t>Poster Tips</a:t>
            </a:r>
          </a:p>
        </p:txBody>
      </p:sp>
      <p:sp>
        <p:nvSpPr>
          <p:cNvPr id="25" name="Text Box 349">
            <a:extLst>
              <a:ext uri="{FF2B5EF4-FFF2-40B4-BE49-F238E27FC236}">
                <a16:creationId xmlns:a16="http://schemas.microsoft.com/office/drawing/2014/main" id="{CC3F20F2-7BE4-0542-BEBC-7442921B0B9D}"/>
              </a:ext>
            </a:extLst>
          </p:cNvPr>
          <p:cNvSpPr txBox="1">
            <a:spLocks noChangeArrowheads="1"/>
          </p:cNvSpPr>
          <p:nvPr/>
        </p:nvSpPr>
        <p:spPr bwMode="auto">
          <a:xfrm>
            <a:off x="262360" y="19812000"/>
            <a:ext cx="3734765" cy="446661"/>
          </a:xfrm>
          <a:prstGeom prst="rect">
            <a:avLst/>
          </a:prstGeom>
          <a:solidFill>
            <a:srgbClr val="142B46"/>
          </a:solidFill>
          <a:ln>
            <a:noFill/>
          </a:ln>
          <a:effectLst/>
        </p:spPr>
        <p:txBody>
          <a:bodyPr wrap="square" lIns="43444" tIns="21717" rIns="43444" bIns="54864" anchor="ctr" anchorCtr="1">
            <a:spAutoFit/>
          </a:bodyPr>
          <a:lstStyle>
            <a:lvl1pPr defTabSz="652463">
              <a:defRPr>
                <a:solidFill>
                  <a:schemeClr val="tx1"/>
                </a:solidFill>
                <a:latin typeface="Arial" charset="0"/>
                <a:ea typeface="ＭＳ Ｐゴシック" charset="0"/>
              </a:defRPr>
            </a:lvl1pPr>
            <a:lvl2pPr marL="327025" defTabSz="652463">
              <a:defRPr>
                <a:solidFill>
                  <a:schemeClr val="tx1"/>
                </a:solidFill>
                <a:latin typeface="Arial" charset="0"/>
                <a:ea typeface="ＭＳ Ｐゴシック" charset="0"/>
              </a:defRPr>
            </a:lvl2pPr>
            <a:lvl3pPr marL="652463" defTabSz="652463">
              <a:defRPr>
                <a:solidFill>
                  <a:schemeClr val="tx1"/>
                </a:solidFill>
                <a:latin typeface="Arial" charset="0"/>
                <a:ea typeface="ＭＳ Ｐゴシック" charset="0"/>
              </a:defRPr>
            </a:lvl3pPr>
            <a:lvl4pPr marL="979488" defTabSz="652463">
              <a:defRPr>
                <a:solidFill>
                  <a:schemeClr val="tx1"/>
                </a:solidFill>
                <a:latin typeface="Arial" charset="0"/>
                <a:ea typeface="ＭＳ Ｐゴシック" charset="0"/>
              </a:defRPr>
            </a:lvl4pPr>
            <a:lvl5pPr marL="1306513" defTabSz="652463">
              <a:defRPr>
                <a:solidFill>
                  <a:schemeClr val="tx1"/>
                </a:solidFill>
                <a:latin typeface="Arial" charset="0"/>
                <a:ea typeface="ＭＳ Ｐゴシック" charset="0"/>
              </a:defRPr>
            </a:lvl5pPr>
            <a:lvl6pPr marL="1763713" defTabSz="652463" fontAlgn="base">
              <a:spcBef>
                <a:spcPct val="0"/>
              </a:spcBef>
              <a:spcAft>
                <a:spcPct val="0"/>
              </a:spcAft>
              <a:defRPr>
                <a:solidFill>
                  <a:schemeClr val="tx1"/>
                </a:solidFill>
                <a:latin typeface="Arial" charset="0"/>
                <a:ea typeface="ＭＳ Ｐゴシック" charset="0"/>
              </a:defRPr>
            </a:lvl6pPr>
            <a:lvl7pPr marL="2220913" defTabSz="652463" fontAlgn="base">
              <a:spcBef>
                <a:spcPct val="0"/>
              </a:spcBef>
              <a:spcAft>
                <a:spcPct val="0"/>
              </a:spcAft>
              <a:defRPr>
                <a:solidFill>
                  <a:schemeClr val="tx1"/>
                </a:solidFill>
                <a:latin typeface="Arial" charset="0"/>
                <a:ea typeface="ＭＳ Ｐゴシック" charset="0"/>
              </a:defRPr>
            </a:lvl7pPr>
            <a:lvl8pPr marL="2678113" defTabSz="652463" fontAlgn="base">
              <a:spcBef>
                <a:spcPct val="0"/>
              </a:spcBef>
              <a:spcAft>
                <a:spcPct val="0"/>
              </a:spcAft>
              <a:defRPr>
                <a:solidFill>
                  <a:schemeClr val="tx1"/>
                </a:solidFill>
                <a:latin typeface="Arial" charset="0"/>
                <a:ea typeface="ＭＳ Ｐゴシック" charset="0"/>
              </a:defRPr>
            </a:lvl8pPr>
            <a:lvl9pPr marL="3135313" defTabSz="652463" fontAlgn="base">
              <a:spcBef>
                <a:spcPct val="0"/>
              </a:spcBef>
              <a:spcAft>
                <a:spcPct val="0"/>
              </a:spcAft>
              <a:defRPr>
                <a:solidFill>
                  <a:schemeClr val="tx1"/>
                </a:solidFill>
                <a:latin typeface="Arial" charset="0"/>
                <a:ea typeface="ＭＳ Ｐゴシック" charset="0"/>
              </a:defRPr>
            </a:lvl9pPr>
          </a:lstStyle>
          <a:p>
            <a:pPr algn="ctr">
              <a:spcBef>
                <a:spcPct val="50000"/>
              </a:spcBef>
              <a:defRPr/>
            </a:pPr>
            <a:r>
              <a:rPr lang="en-US" sz="2400" b="1" dirty="0">
                <a:solidFill>
                  <a:srgbClr val="F8F8F8"/>
                </a:solidFill>
                <a:cs typeface="MS PGothic" charset="0"/>
              </a:rPr>
              <a:t>Adding Graphics</a:t>
            </a:r>
          </a:p>
        </p:txBody>
      </p:sp>
      <p:sp>
        <p:nvSpPr>
          <p:cNvPr id="26" name="Text Box 358">
            <a:extLst>
              <a:ext uri="{FF2B5EF4-FFF2-40B4-BE49-F238E27FC236}">
                <a16:creationId xmlns:a16="http://schemas.microsoft.com/office/drawing/2014/main" id="{9E12E13D-3BD5-ED44-93F3-00BFEF12613D}"/>
              </a:ext>
            </a:extLst>
          </p:cNvPr>
          <p:cNvSpPr txBox="1">
            <a:spLocks noChangeArrowheads="1"/>
          </p:cNvSpPr>
          <p:nvPr/>
        </p:nvSpPr>
        <p:spPr bwMode="auto">
          <a:xfrm>
            <a:off x="554588" y="20345400"/>
            <a:ext cx="3249969" cy="35701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21890" tIns="121890" rIns="121890" bIns="121890">
            <a:spAutoFit/>
          </a:bodyPr>
          <a:lstStyle>
            <a:lvl1pPr defTabSz="3135313">
              <a:spcBef>
                <a:spcPct val="20000"/>
              </a:spcBef>
              <a:buChar char="•"/>
              <a:defRPr sz="1600">
                <a:solidFill>
                  <a:schemeClr val="tx1"/>
                </a:solidFill>
                <a:latin typeface="Arial" charset="0"/>
                <a:ea typeface="MS PGothic" charset="-128"/>
              </a:defRPr>
            </a:lvl1pPr>
            <a:lvl2pPr marL="742950" indent="-285750" defTabSz="3135313">
              <a:spcBef>
                <a:spcPct val="20000"/>
              </a:spcBef>
              <a:buChar char="–"/>
              <a:defRPr sz="1600">
                <a:solidFill>
                  <a:schemeClr val="tx1"/>
                </a:solidFill>
                <a:latin typeface="Arial" charset="0"/>
                <a:ea typeface="MS PGothic" charset="-128"/>
              </a:defRPr>
            </a:lvl2pPr>
            <a:lvl3pPr marL="1143000" indent="-228600" defTabSz="3135313">
              <a:spcBef>
                <a:spcPct val="20000"/>
              </a:spcBef>
              <a:buChar char="•"/>
              <a:defRPr sz="1400">
                <a:solidFill>
                  <a:schemeClr val="tx1"/>
                </a:solidFill>
                <a:latin typeface="Arial" charset="0"/>
                <a:ea typeface="MS PGothic" charset="-128"/>
              </a:defRPr>
            </a:lvl3pPr>
            <a:lvl4pPr marL="1600200" indent="-228600" defTabSz="3135313">
              <a:spcBef>
                <a:spcPct val="20000"/>
              </a:spcBef>
              <a:buChar char="–"/>
              <a:defRPr sz="1100">
                <a:solidFill>
                  <a:schemeClr val="tx1"/>
                </a:solidFill>
                <a:latin typeface="Arial" charset="0"/>
                <a:ea typeface="MS PGothic" charset="-128"/>
              </a:defRPr>
            </a:lvl4pPr>
            <a:lvl5pPr marL="2057400" indent="-228600" defTabSz="3135313">
              <a:spcBef>
                <a:spcPct val="20000"/>
              </a:spcBef>
              <a:buChar char="»"/>
              <a:defRPr sz="1100">
                <a:solidFill>
                  <a:schemeClr val="tx1"/>
                </a:solidFill>
                <a:latin typeface="Arial" charset="0"/>
                <a:ea typeface="MS PGothic" charset="-128"/>
              </a:defRPr>
            </a:lvl5pPr>
            <a:lvl6pPr marL="2514600" indent="-228600" defTabSz="3135313" eaLnBrk="0" fontAlgn="base" hangingPunct="0">
              <a:spcBef>
                <a:spcPct val="20000"/>
              </a:spcBef>
              <a:spcAft>
                <a:spcPct val="0"/>
              </a:spcAft>
              <a:buChar char="»"/>
              <a:defRPr sz="1100">
                <a:solidFill>
                  <a:schemeClr val="tx1"/>
                </a:solidFill>
                <a:latin typeface="Arial" charset="0"/>
                <a:ea typeface="MS PGothic" charset="-128"/>
              </a:defRPr>
            </a:lvl6pPr>
            <a:lvl7pPr marL="2971800" indent="-228600" defTabSz="3135313" eaLnBrk="0" fontAlgn="base" hangingPunct="0">
              <a:spcBef>
                <a:spcPct val="20000"/>
              </a:spcBef>
              <a:spcAft>
                <a:spcPct val="0"/>
              </a:spcAft>
              <a:buChar char="»"/>
              <a:defRPr sz="1100">
                <a:solidFill>
                  <a:schemeClr val="tx1"/>
                </a:solidFill>
                <a:latin typeface="Arial" charset="0"/>
                <a:ea typeface="MS PGothic" charset="-128"/>
              </a:defRPr>
            </a:lvl7pPr>
            <a:lvl8pPr marL="3429000" indent="-228600" defTabSz="3135313" eaLnBrk="0" fontAlgn="base" hangingPunct="0">
              <a:spcBef>
                <a:spcPct val="20000"/>
              </a:spcBef>
              <a:spcAft>
                <a:spcPct val="0"/>
              </a:spcAft>
              <a:buChar char="»"/>
              <a:defRPr sz="1100">
                <a:solidFill>
                  <a:schemeClr val="tx1"/>
                </a:solidFill>
                <a:latin typeface="Arial" charset="0"/>
                <a:ea typeface="MS PGothic" charset="-128"/>
              </a:defRPr>
            </a:lvl8pPr>
            <a:lvl9pPr marL="3886200" indent="-228600" defTabSz="3135313" eaLnBrk="0" fontAlgn="base" hangingPunct="0">
              <a:spcBef>
                <a:spcPct val="20000"/>
              </a:spcBef>
              <a:spcAft>
                <a:spcPct val="0"/>
              </a:spcAft>
              <a:buChar char="»"/>
              <a:defRPr sz="1100">
                <a:solidFill>
                  <a:schemeClr val="tx1"/>
                </a:solidFill>
                <a:latin typeface="Arial" charset="0"/>
                <a:ea typeface="MS PGothic" charset="-128"/>
              </a:defRPr>
            </a:lvl9pPr>
          </a:lstStyle>
          <a:p>
            <a:pPr eaLnBrk="1" hangingPunct="1">
              <a:spcBef>
                <a:spcPts val="600"/>
              </a:spcBef>
              <a:buNone/>
            </a:pPr>
            <a:r>
              <a:rPr lang="en-US" altLang="en-US" sz="1800" dirty="0">
                <a:latin typeface="Arial" panose="020B0604020202020204" pitchFamily="34" charset="0"/>
              </a:rPr>
              <a:t>Copying and pasting images/</a:t>
            </a:r>
            <a:br>
              <a:rPr lang="en-US" altLang="en-US" sz="1800" dirty="0">
                <a:latin typeface="Arial" panose="020B0604020202020204" pitchFamily="34" charset="0"/>
              </a:rPr>
            </a:br>
            <a:r>
              <a:rPr lang="en-US" altLang="en-US" sz="1800" dirty="0">
                <a:latin typeface="Arial" panose="020B0604020202020204" pitchFamily="34" charset="0"/>
              </a:rPr>
              <a:t>graphics from the Internet into your poster may result in blurry and pixilated images especially when enlarged. Most Internet images have resolutions of 72 dpi which is far below the recommended 150 dpi (printing to scale at 100%). Since this template is half size, your graphics should be 300 dpi.</a:t>
            </a:r>
          </a:p>
        </p:txBody>
      </p:sp>
      <p:graphicFrame>
        <p:nvGraphicFramePr>
          <p:cNvPr id="21" name="Group 492">
            <a:extLst>
              <a:ext uri="{FF2B5EF4-FFF2-40B4-BE49-F238E27FC236}">
                <a16:creationId xmlns:a16="http://schemas.microsoft.com/office/drawing/2014/main" id="{1603864C-00E6-2B4C-A43C-1961B8011499}"/>
              </a:ext>
            </a:extLst>
          </p:cNvPr>
          <p:cNvGraphicFramePr>
            <a:graphicFrameLocks noGrp="1"/>
          </p:cNvGraphicFramePr>
          <p:nvPr/>
        </p:nvGraphicFramePr>
        <p:xfrm>
          <a:off x="12617041" y="20756825"/>
          <a:ext cx="3289709" cy="3116131"/>
        </p:xfrm>
        <a:graphic>
          <a:graphicData uri="http://schemas.openxmlformats.org/drawingml/2006/table">
            <a:tbl>
              <a:tblPr/>
              <a:tblGrid>
                <a:gridCol w="3289709">
                  <a:extLst>
                    <a:ext uri="{9D8B030D-6E8A-4147-A177-3AD203B41FA5}">
                      <a16:colId xmlns:a16="http://schemas.microsoft.com/office/drawing/2014/main" val="178989479"/>
                    </a:ext>
                  </a:extLst>
                </a:gridCol>
              </a:tblGrid>
              <a:tr h="2902094">
                <a:tc>
                  <a:txBody>
                    <a:bodyPr/>
                    <a:lstStyle>
                      <a:lvl1pPr defTabSz="652463" eaLnBrk="0" hangingPunct="0">
                        <a:spcBef>
                          <a:spcPct val="20000"/>
                        </a:spcBef>
                        <a:defRPr sz="1400">
                          <a:solidFill>
                            <a:schemeClr val="tx1"/>
                          </a:solidFill>
                          <a:latin typeface="Arial" panose="020B0604020202020204" pitchFamily="34" charset="0"/>
                          <a:ea typeface="MS PGothic" panose="020B0600070205080204" pitchFamily="34" charset="-128"/>
                        </a:defRPr>
                      </a:lvl1pPr>
                      <a:lvl2pPr marL="742950" indent="-285750" defTabSz="652463" eaLnBrk="0" hangingPunct="0">
                        <a:spcBef>
                          <a:spcPct val="20000"/>
                        </a:spcBef>
                        <a:defRPr sz="1400">
                          <a:solidFill>
                            <a:schemeClr val="tx1"/>
                          </a:solidFill>
                          <a:latin typeface="Arial" panose="020B0604020202020204" pitchFamily="34" charset="0"/>
                          <a:ea typeface="MS PGothic" panose="020B0600070205080204" pitchFamily="34" charset="-128"/>
                        </a:defRPr>
                      </a:lvl2pPr>
                      <a:lvl3pPr marL="1143000" indent="-228600" defTabSz="652463" eaLnBrk="0" hangingPunct="0">
                        <a:spcBef>
                          <a:spcPct val="20000"/>
                        </a:spcBef>
                        <a:defRPr sz="1200">
                          <a:solidFill>
                            <a:schemeClr val="tx1"/>
                          </a:solidFill>
                          <a:latin typeface="Arial" panose="020B0604020202020204" pitchFamily="34" charset="0"/>
                          <a:ea typeface="MS PGothic" panose="020B0600070205080204" pitchFamily="34" charset="-128"/>
                        </a:defRPr>
                      </a:lvl3pPr>
                      <a:lvl4pPr marL="1600200" indent="-228600" defTabSz="652463" eaLnBrk="0" hangingPunct="0">
                        <a:spcBef>
                          <a:spcPct val="20000"/>
                        </a:spcBef>
                        <a:defRPr sz="1000">
                          <a:solidFill>
                            <a:schemeClr val="tx1"/>
                          </a:solidFill>
                          <a:latin typeface="Arial" panose="020B0604020202020204" pitchFamily="34" charset="0"/>
                          <a:ea typeface="MS PGothic" panose="020B0600070205080204" pitchFamily="34" charset="-128"/>
                        </a:defRPr>
                      </a:lvl4pPr>
                      <a:lvl5pPr marL="2057400" indent="-228600" defTabSz="652463" eaLnBrk="0" hangingPunct="0">
                        <a:spcBef>
                          <a:spcPct val="20000"/>
                        </a:spcBef>
                        <a:defRPr sz="1000">
                          <a:solidFill>
                            <a:schemeClr val="tx1"/>
                          </a:solidFill>
                          <a:latin typeface="Arial" panose="020B0604020202020204" pitchFamily="34" charset="0"/>
                          <a:ea typeface="MS PGothic" panose="020B0600070205080204" pitchFamily="34" charset="-128"/>
                        </a:defRPr>
                      </a:lvl5pPr>
                      <a:lvl6pPr marL="25146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6pPr>
                      <a:lvl7pPr marL="29718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7pPr>
                      <a:lvl8pPr marL="34290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8pPr>
                      <a:lvl9pPr marL="38862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9pPr>
                    </a:lstStyle>
                    <a:p>
                      <a:pPr marL="0" marR="0" lvl="0" indent="0" algn="ctr" defTabSz="652463" rtl="0" eaLnBrk="1" fontAlgn="base" latinLnBrk="0" hangingPunct="1">
                        <a:lnSpc>
                          <a:spcPts val="2240"/>
                        </a:lnSpc>
                        <a:spcBef>
                          <a:spcPct val="0"/>
                        </a:spcBef>
                        <a:spcAft>
                          <a:spcPct val="0"/>
                        </a:spcAft>
                        <a:buClrTx/>
                        <a:buSzTx/>
                        <a:buFontTx/>
                        <a:buNone/>
                        <a:tabLst/>
                      </a:pPr>
                      <a:r>
                        <a:rPr kumimoji="0" lang="en-US" altLang="en-US" sz="2200" b="1" i="0" u="none" strike="noStrike" cap="none" normalizeH="0" baseline="0" dirty="0">
                          <a:ln>
                            <a:noFill/>
                          </a:ln>
                          <a:solidFill>
                            <a:srgbClr val="0A87FF"/>
                          </a:solidFill>
                          <a:effectLst/>
                          <a:latin typeface="Arial" panose="020B0604020202020204" pitchFamily="34" charset="0"/>
                          <a:ea typeface="MS PGothic" panose="020B0600070205080204" pitchFamily="34" charset="-128"/>
                        </a:rPr>
                        <a:t>Biomedical</a:t>
                      </a:r>
                      <a:br>
                        <a:rPr kumimoji="0" lang="en-US" altLang="en-US" sz="2200" b="1" i="0" u="none" strike="noStrike" cap="none" normalizeH="0" baseline="0" dirty="0">
                          <a:ln>
                            <a:noFill/>
                          </a:ln>
                          <a:solidFill>
                            <a:srgbClr val="0A87FF"/>
                          </a:solidFill>
                          <a:effectLst/>
                          <a:latin typeface="Arial" panose="020B0604020202020204" pitchFamily="34" charset="0"/>
                          <a:ea typeface="MS PGothic" panose="020B0600070205080204" pitchFamily="34" charset="-128"/>
                        </a:rPr>
                      </a:br>
                      <a:r>
                        <a:rPr kumimoji="0" lang="en-US" altLang="en-US" sz="2200" b="1" i="0" u="none" strike="noStrike" cap="none" normalizeH="0" baseline="0" dirty="0">
                          <a:ln>
                            <a:noFill/>
                          </a:ln>
                          <a:solidFill>
                            <a:srgbClr val="0A87FF"/>
                          </a:solidFill>
                          <a:effectLst/>
                          <a:latin typeface="Arial" panose="020B0604020202020204" pitchFamily="34" charset="0"/>
                          <a:ea typeface="MS PGothic" panose="020B0600070205080204" pitchFamily="34" charset="-128"/>
                        </a:rPr>
                        <a:t>Communications</a:t>
                      </a:r>
                    </a:p>
                    <a:p>
                      <a:pPr marL="0" marR="0" lvl="0" indent="0" algn="ctr" defTabSz="652463" rtl="0" eaLnBrk="1" fontAlgn="base" latinLnBrk="0" hangingPunct="1">
                        <a:lnSpc>
                          <a:spcPts val="1960"/>
                        </a:lnSpc>
                        <a:spcBef>
                          <a:spcPct val="0"/>
                        </a:spcBef>
                        <a:spcAft>
                          <a:spcPts val="300"/>
                        </a:spcAft>
                        <a:buClrTx/>
                        <a:buSzTx/>
                        <a:buFontTx/>
                        <a:buNone/>
                        <a:tabLst/>
                      </a:pPr>
                      <a:r>
                        <a:rPr kumimoji="0" lang="en-US" altLang="en-US" sz="1800" b="1" i="0" u="none" strike="noStrike" cap="none" normalizeH="0" baseline="0" dirty="0" err="1">
                          <a:ln>
                            <a:noFill/>
                          </a:ln>
                          <a:solidFill>
                            <a:srgbClr val="0A87FF"/>
                          </a:solidFill>
                          <a:effectLst/>
                          <a:latin typeface="Arial" panose="020B0604020202020204" pitchFamily="34" charset="0"/>
                          <a:ea typeface="MS PGothic" panose="020B0600070205080204" pitchFamily="34" charset="-128"/>
                          <a:cs typeface="Arial" panose="020B0604020202020204" pitchFamily="34" charset="0"/>
                        </a:rPr>
                        <a:t>www.etsu.edu</a:t>
                      </a:r>
                      <a:r>
                        <a:rPr kumimoji="0" lang="en-US" altLang="en-US" sz="1800" b="1" i="0" u="none" strike="noStrike" cap="none" normalizeH="0" baseline="0" dirty="0">
                          <a:ln>
                            <a:noFill/>
                          </a:ln>
                          <a:solidFill>
                            <a:srgbClr val="0A87FF"/>
                          </a:solidFill>
                          <a:effectLst/>
                          <a:latin typeface="Arial" panose="020B0604020202020204" pitchFamily="34" charset="0"/>
                          <a:ea typeface="MS PGothic" panose="020B0600070205080204" pitchFamily="34" charset="-128"/>
                          <a:cs typeface="Arial" panose="020B0604020202020204" pitchFamily="34" charset="0"/>
                        </a:rPr>
                        <a:t>/com/</a:t>
                      </a:r>
                      <a:br>
                        <a:rPr kumimoji="0" lang="en-US" altLang="en-US" sz="1800" b="1" i="0" u="none" strike="noStrike" cap="none" normalizeH="0" baseline="0" dirty="0">
                          <a:ln>
                            <a:noFill/>
                          </a:ln>
                          <a:solidFill>
                            <a:srgbClr val="0A87FF"/>
                          </a:solidFill>
                          <a:effectLst/>
                          <a:latin typeface="Arial" panose="020B0604020202020204" pitchFamily="34" charset="0"/>
                          <a:ea typeface="MS PGothic" panose="020B0600070205080204" pitchFamily="34" charset="-128"/>
                          <a:cs typeface="Arial" panose="020B0604020202020204" pitchFamily="34" charset="0"/>
                        </a:rPr>
                      </a:br>
                      <a:r>
                        <a:rPr kumimoji="0" lang="en-US" altLang="en-US" sz="1800" b="1" i="0" u="none" strike="noStrike" cap="none" normalizeH="0" baseline="0" dirty="0" err="1">
                          <a:ln>
                            <a:noFill/>
                          </a:ln>
                          <a:solidFill>
                            <a:srgbClr val="0A87FF"/>
                          </a:solidFill>
                          <a:effectLst/>
                          <a:latin typeface="Arial" panose="020B0604020202020204" pitchFamily="34" charset="0"/>
                          <a:ea typeface="MS PGothic" panose="020B0600070205080204" pitchFamily="34" charset="-128"/>
                          <a:cs typeface="Arial" panose="020B0604020202020204" pitchFamily="34" charset="0"/>
                        </a:rPr>
                        <a:t>biomedcomm</a:t>
                      </a:r>
                      <a:endParaRPr kumimoji="0" lang="en-US" altLang="en-US" sz="1600" b="1" i="0" u="none" strike="noStrike" cap="none" normalizeH="0" baseline="0" dirty="0">
                        <a:ln>
                          <a:noFill/>
                        </a:ln>
                        <a:solidFill>
                          <a:srgbClr val="0A87FF"/>
                        </a:solidFill>
                        <a:effectLst/>
                        <a:latin typeface="Arial" panose="020B0604020202020204" pitchFamily="34" charset="0"/>
                        <a:ea typeface="MS PGothic" panose="020B0600070205080204" pitchFamily="34" charset="-128"/>
                      </a:endParaRPr>
                    </a:p>
                    <a:p>
                      <a:pPr marL="115888" marR="0" lvl="0" indent="0" algn="l" defTabSz="652463" rtl="0" eaLnBrk="1" fontAlgn="base" latinLnBrk="0" hangingPunct="1">
                        <a:lnSpc>
                          <a:spcPct val="100000"/>
                        </a:lnSpc>
                        <a:spcBef>
                          <a:spcPts val="600"/>
                        </a:spcBef>
                        <a:spcAft>
                          <a:spcPct val="0"/>
                        </a:spcAft>
                        <a:buClrTx/>
                        <a:buSzTx/>
                        <a:buFontTx/>
                        <a:buNone/>
                        <a:tabLst>
                          <a:tab pos="1770063" algn="l"/>
                        </a:tabLst>
                      </a:pPr>
                      <a:r>
                        <a:rPr kumimoji="0" lang="en-US" altLang="en-US" sz="1600" b="0" i="0" u="none" strike="noStrike" cap="none" normalizeH="0" baseline="0" dirty="0">
                          <a:ln>
                            <a:noFill/>
                          </a:ln>
                          <a:solidFill>
                            <a:schemeClr val="tx1"/>
                          </a:solidFill>
                          <a:effectLst/>
                          <a:latin typeface="Arial" panose="020B0604020202020204" pitchFamily="34" charset="0"/>
                          <a:ea typeface="MS PGothic" panose="020B0600070205080204" pitchFamily="34" charset="-128"/>
                        </a:rPr>
                        <a:t>Fred Conley          439-2405 </a:t>
                      </a:r>
                      <a:r>
                        <a:rPr kumimoji="0" lang="en-US" altLang="en-US" sz="1600" b="0" i="0" u="none" strike="noStrike" cap="none" normalizeH="0" baseline="0" dirty="0">
                          <a:ln>
                            <a:noFill/>
                          </a:ln>
                          <a:solidFill>
                            <a:srgbClr val="0A87FF"/>
                          </a:solidFill>
                          <a:effectLst/>
                          <a:latin typeface="Arial" panose="020B0604020202020204" pitchFamily="34" charset="0"/>
                          <a:ea typeface="MS PGothic" panose="020B0600070205080204" pitchFamily="34" charset="-128"/>
                          <a:hlinkClick r:id="rId4"/>
                        </a:rPr>
                        <a:t>conleyga@etsu.edu</a:t>
                      </a:r>
                      <a:endParaRPr kumimoji="0" lang="en-US" altLang="en-US" sz="1600" b="0" i="0" u="none" strike="noStrike" cap="none" normalizeH="0" baseline="0" dirty="0">
                        <a:ln>
                          <a:noFill/>
                        </a:ln>
                        <a:solidFill>
                          <a:srgbClr val="0A87FF"/>
                        </a:solidFill>
                        <a:effectLst/>
                        <a:latin typeface="Arial" panose="020B0604020202020204" pitchFamily="34" charset="0"/>
                        <a:ea typeface="MS PGothic" panose="020B0600070205080204" pitchFamily="34" charset="-128"/>
                      </a:endParaRPr>
                    </a:p>
                    <a:p>
                      <a:pPr marL="115888" marR="0" lvl="0" indent="0" algn="l" defTabSz="652463" rtl="0" eaLnBrk="1" fontAlgn="base" latinLnBrk="0" hangingPunct="1">
                        <a:lnSpc>
                          <a:spcPct val="100000"/>
                        </a:lnSpc>
                        <a:spcBef>
                          <a:spcPts val="1200"/>
                        </a:spcBef>
                        <a:spcAft>
                          <a:spcPct val="0"/>
                        </a:spcAft>
                        <a:buClrTx/>
                        <a:buSzTx/>
                        <a:buFontTx/>
                        <a:buNone/>
                        <a:tabLst>
                          <a:tab pos="1770063" algn="l"/>
                        </a:tabLst>
                        <a:defRPr/>
                      </a:pPr>
                      <a:r>
                        <a:rPr lang="en-US" altLang="en-US" sz="1600" dirty="0">
                          <a:latin typeface="Arial" panose="020B0604020202020204" pitchFamily="34" charset="0"/>
                        </a:rPr>
                        <a:t>Jill Fair</a:t>
                      </a:r>
                      <a:r>
                        <a:rPr kumimoji="0" lang="en-US" altLang="en-US" sz="1600" b="0" i="0" u="none" strike="noStrike" cap="none" normalizeH="0" baseline="0" dirty="0">
                          <a:ln>
                            <a:noFill/>
                          </a:ln>
                          <a:solidFill>
                            <a:schemeClr val="tx1"/>
                          </a:solidFill>
                          <a:effectLst/>
                          <a:latin typeface="Arial" panose="020B0604020202020204" pitchFamily="34" charset="0"/>
                          <a:ea typeface="MS PGothic" panose="020B0600070205080204" pitchFamily="34" charset="-128"/>
                        </a:rPr>
                        <a:t>                  </a:t>
                      </a:r>
                      <a:r>
                        <a:rPr lang="en-US" altLang="en-US" sz="1600" dirty="0">
                          <a:latin typeface="Arial" panose="020B0604020202020204" pitchFamily="34" charset="0"/>
                        </a:rPr>
                        <a:t>439-2400      </a:t>
                      </a:r>
                      <a:r>
                        <a:rPr lang="en-US" altLang="en-US" sz="1600" dirty="0">
                          <a:latin typeface="Arial" panose="020B0604020202020204" pitchFamily="34" charset="0"/>
                          <a:hlinkClick r:id="rId5"/>
                        </a:rPr>
                        <a:t>fair@etsu.edu</a:t>
                      </a:r>
                      <a:endParaRPr lang="en-US" sz="1600" dirty="0"/>
                    </a:p>
                    <a:p>
                      <a:pPr marL="115888" marR="0" lvl="0" indent="0" algn="l" defTabSz="652463" rtl="0" eaLnBrk="1" fontAlgn="base" latinLnBrk="0" hangingPunct="1">
                        <a:lnSpc>
                          <a:spcPct val="100000"/>
                        </a:lnSpc>
                        <a:spcBef>
                          <a:spcPts val="1200"/>
                        </a:spcBef>
                        <a:spcAft>
                          <a:spcPct val="0"/>
                        </a:spcAft>
                        <a:buClrTx/>
                        <a:buSzTx/>
                        <a:buFontTx/>
                        <a:buNone/>
                        <a:tabLst>
                          <a:tab pos="1770063" algn="l"/>
                        </a:tabLst>
                      </a:pPr>
                      <a:r>
                        <a:rPr kumimoji="0" lang="en-US" altLang="en-US" sz="1600" b="0" i="0" u="none" strike="noStrike" cap="none" normalizeH="0" baseline="0" dirty="0">
                          <a:ln>
                            <a:noFill/>
                          </a:ln>
                          <a:solidFill>
                            <a:schemeClr val="tx1"/>
                          </a:solidFill>
                          <a:effectLst/>
                          <a:latin typeface="Arial" panose="020B0604020202020204" pitchFamily="34" charset="0"/>
                          <a:ea typeface="MS PGothic" panose="020B0600070205080204" pitchFamily="34" charset="-128"/>
                        </a:rPr>
                        <a:t>Taylor Campbell    439-2406  </a:t>
                      </a:r>
                      <a:r>
                        <a:rPr kumimoji="0" lang="en-US" altLang="en-US" sz="1600" b="0" i="0" u="none" strike="noStrike" kern="1200" cap="none" normalizeH="0" baseline="0" dirty="0" err="1">
                          <a:ln>
                            <a:noFill/>
                          </a:ln>
                          <a:solidFill>
                            <a:srgbClr val="0A87FF"/>
                          </a:solidFill>
                          <a:effectLst/>
                          <a:latin typeface="Arial" panose="020B0604020202020204" pitchFamily="34" charset="0"/>
                          <a:ea typeface="MS PGothic" panose="020B0600070205080204" pitchFamily="34" charset="-128"/>
                          <a:cs typeface="+mn-cs"/>
                        </a:rPr>
                        <a:t>campbelltc@mail.etsu.edu</a:t>
                      </a:r>
                      <a:endParaRPr kumimoji="0" lang="en-US" altLang="en-US" sz="1600" b="0" i="0" u="none" strike="noStrike" cap="none" normalizeH="0" baseline="0" dirty="0">
                        <a:ln>
                          <a:noFill/>
                        </a:ln>
                        <a:solidFill>
                          <a:schemeClr val="tx1"/>
                        </a:solidFill>
                        <a:effectLst/>
                        <a:latin typeface="Arial" panose="020B0604020202020204" pitchFamily="34" charset="0"/>
                        <a:ea typeface="MS PGothic" panose="020B0600070205080204" pitchFamily="34" charset="-128"/>
                      </a:endParaRPr>
                    </a:p>
                  </a:txBody>
                  <a:tcPr marL="133683" marR="133683" marT="167191" marB="0" horzOverflow="overflow">
                    <a:lnL>
                      <a:noFill/>
                    </a:lnL>
                    <a:lnR>
                      <a:noFill/>
                    </a:lnR>
                    <a:lnT>
                      <a:noFill/>
                    </a:lnT>
                    <a:lnB>
                      <a:noFill/>
                    </a:lnB>
                    <a:lnTlToBr>
                      <a:noFill/>
                    </a:lnTlToBr>
                    <a:lnBlToTr>
                      <a:noFill/>
                    </a:lnBlToTr>
                    <a:noFill/>
                  </a:tcPr>
                </a:tc>
                <a:extLst>
                  <a:ext uri="{0D108BD9-81ED-4DB2-BD59-A6C34878D82A}">
                    <a16:rowId xmlns:a16="http://schemas.microsoft.com/office/drawing/2014/main" val="1096860718"/>
                  </a:ext>
                </a:extLst>
              </a:tr>
            </a:tbl>
          </a:graphicData>
        </a:graphic>
      </p:graphicFrame>
      <p:sp>
        <p:nvSpPr>
          <p:cNvPr id="24" name="Text Box 357">
            <a:extLst>
              <a:ext uri="{FF2B5EF4-FFF2-40B4-BE49-F238E27FC236}">
                <a16:creationId xmlns:a16="http://schemas.microsoft.com/office/drawing/2014/main" id="{C18AB792-3F69-0E4B-8E15-C019B06ECE20}"/>
              </a:ext>
            </a:extLst>
          </p:cNvPr>
          <p:cNvSpPr txBox="1">
            <a:spLocks noChangeArrowheads="1"/>
          </p:cNvSpPr>
          <p:nvPr/>
        </p:nvSpPr>
        <p:spPr bwMode="auto">
          <a:xfrm>
            <a:off x="12548212" y="11622413"/>
            <a:ext cx="3492347" cy="864843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square" lIns="182835" tIns="182835" rIns="182835" bIns="182835" anchor="t">
            <a:spAutoFit/>
          </a:bodyPr>
          <a:lstStyle>
            <a:lvl1pPr defTabSz="3135313"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defTabSz="313531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313531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313531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313531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algn="ctr" eaLnBrk="1" hangingPunct="1">
              <a:spcBef>
                <a:spcPts val="600"/>
              </a:spcBef>
            </a:pPr>
            <a:r>
              <a:rPr lang="en-US" altLang="en-US" sz="1800" dirty="0">
                <a:latin typeface="Arial" panose="020B0604020202020204" pitchFamily="34" charset="0"/>
              </a:rPr>
              <a:t>Go to:</a:t>
            </a:r>
          </a:p>
          <a:p>
            <a:pPr eaLnBrk="1" hangingPunct="1">
              <a:spcBef>
                <a:spcPts val="600"/>
              </a:spcBef>
            </a:pPr>
            <a:r>
              <a:rPr lang="en-US" sz="1800" b="1" u="sng" dirty="0">
                <a:solidFill>
                  <a:srgbClr val="813A5F"/>
                </a:solidFill>
                <a:latin typeface="Arial"/>
                <a:ea typeface="MS PGothic"/>
                <a:cs typeface="Arial"/>
                <a:hlinkClick r:id="rId6"/>
              </a:rPr>
              <a:t>www.etsu.edu/bmccreative</a:t>
            </a:r>
            <a:endParaRPr lang="en-US" sz="1800" b="1" u="sng" dirty="0">
              <a:solidFill>
                <a:srgbClr val="813A5F"/>
              </a:solidFill>
              <a:latin typeface="Arial" panose="020B0604020202020204" pitchFamily="34" charset="0"/>
              <a:cs typeface="Arial" panose="020B0604020202020204" pitchFamily="34" charset="0"/>
            </a:endParaRPr>
          </a:p>
          <a:p>
            <a:pPr>
              <a:spcBef>
                <a:spcPts val="600"/>
              </a:spcBef>
            </a:pPr>
            <a:r>
              <a:rPr lang="en-US" altLang="en-US" sz="1800" dirty="0">
                <a:solidFill>
                  <a:srgbClr val="000000"/>
                </a:solidFill>
                <a:latin typeface="Arial"/>
                <a:ea typeface="MS PGothic"/>
                <a:cs typeface="Arial"/>
              </a:rPr>
              <a:t>Sign</a:t>
            </a:r>
            <a:r>
              <a:rPr lang="en-US" altLang="en-US" sz="1800" dirty="0">
                <a:latin typeface="Arial"/>
                <a:ea typeface="MS PGothic"/>
                <a:cs typeface="Arial"/>
              </a:rPr>
              <a:t> in and select the QCOM icon; choose from the  A-Z</a:t>
            </a:r>
            <a:br>
              <a:rPr lang="en-US" altLang="en-US" sz="1800" dirty="0">
                <a:latin typeface="Arial"/>
                <a:ea typeface="MS PGothic"/>
                <a:cs typeface="Arial"/>
              </a:rPr>
            </a:br>
            <a:r>
              <a:rPr lang="en-US" altLang="en-US" sz="1800" dirty="0">
                <a:latin typeface="Arial"/>
                <a:ea typeface="MS PGothic"/>
                <a:cs typeface="Arial"/>
              </a:rPr>
              <a:t>list or use the search field. </a:t>
            </a:r>
            <a:endParaRPr lang="en-US"/>
          </a:p>
          <a:p>
            <a:pPr eaLnBrk="1" hangingPunct="1">
              <a:spcBef>
                <a:spcPts val="1200"/>
              </a:spcBef>
            </a:pPr>
            <a:r>
              <a:rPr lang="en-US" altLang="en-US" sz="1800" dirty="0">
                <a:latin typeface="Arial"/>
                <a:ea typeface="MS PGothic"/>
                <a:cs typeface="Arial"/>
              </a:rPr>
              <a:t>Select options for your product. You may upload your file during the request process or email it to one of our staff listed below). </a:t>
            </a:r>
            <a:r>
              <a:rPr lang="en-US" altLang="en-US" sz="1800" u="sng" dirty="0">
                <a:latin typeface="Arial"/>
                <a:ea typeface="MS PGothic"/>
                <a:cs typeface="Arial"/>
              </a:rPr>
              <a:t>Be sure to complete the last page with payment and delivery information and then click Place Order</a:t>
            </a:r>
            <a:r>
              <a:rPr lang="en-US" altLang="en-US" sz="1800" dirty="0">
                <a:latin typeface="Arial"/>
                <a:ea typeface="MS PGothic"/>
                <a:cs typeface="Arial"/>
              </a:rPr>
              <a:t>. From there, we use the specifications submitted to create an estimate for authorization of anticipated costs.</a:t>
            </a:r>
          </a:p>
          <a:p>
            <a:pPr eaLnBrk="1" hangingPunct="1"/>
            <a:endParaRPr lang="en-US" altLang="en-US" sz="1800" dirty="0">
              <a:latin typeface="Arial" panose="020B0604020202020204" pitchFamily="34" charset="0"/>
            </a:endParaRPr>
          </a:p>
          <a:p>
            <a:pPr eaLnBrk="1" hangingPunct="1"/>
            <a:r>
              <a:rPr lang="en-US" altLang="en-US" sz="1800" dirty="0">
                <a:latin typeface="Arial" panose="020B0604020202020204" pitchFamily="34" charset="0"/>
              </a:rPr>
              <a:t>Note: completing this form does not obligate you to proceed with the project, in fact you can put “TBA” where it requests your account information if you like. Be sure to provide the account number at the time of estimate approval. </a:t>
            </a:r>
          </a:p>
          <a:p>
            <a:pPr eaLnBrk="1" hangingPunct="1"/>
            <a:endParaRPr lang="en-US" altLang="en-US" dirty="0"/>
          </a:p>
        </p:txBody>
      </p:sp>
      <p:sp>
        <p:nvSpPr>
          <p:cNvPr id="27" name="Text Box 382">
            <a:extLst>
              <a:ext uri="{FF2B5EF4-FFF2-40B4-BE49-F238E27FC236}">
                <a16:creationId xmlns:a16="http://schemas.microsoft.com/office/drawing/2014/main" id="{3C14A76F-24EC-2C4E-9CE0-C1F2FF17650F}"/>
              </a:ext>
            </a:extLst>
          </p:cNvPr>
          <p:cNvSpPr txBox="1">
            <a:spLocks noChangeArrowheads="1"/>
          </p:cNvSpPr>
          <p:nvPr/>
        </p:nvSpPr>
        <p:spPr bwMode="auto">
          <a:xfrm>
            <a:off x="12408061" y="8024870"/>
            <a:ext cx="3742481" cy="446661"/>
          </a:xfrm>
          <a:prstGeom prst="rect">
            <a:avLst/>
          </a:prstGeom>
          <a:solidFill>
            <a:srgbClr val="142B46"/>
          </a:solidFill>
          <a:ln>
            <a:noFill/>
          </a:ln>
          <a:extLst>
            <a:ext uri="{91240B29-F687-4F45-9708-019B960494DF}">
              <a14:hiddenLine xmlns:a14="http://schemas.microsoft.com/office/drawing/2010/main" w="9525">
                <a:solidFill>
                  <a:srgbClr val="000000"/>
                </a:solidFill>
                <a:miter lim="800000"/>
                <a:headEnd/>
                <a:tailEnd/>
              </a14:hiddenLine>
            </a:ext>
          </a:extLst>
        </p:spPr>
        <p:txBody>
          <a:bodyPr wrap="square" lIns="43444" tIns="21717" rIns="43444" bIns="54864" anchor="ctr" anchorCtr="1">
            <a:spAutoFit/>
          </a:bodyPr>
          <a:lstStyle>
            <a:lvl1pPr defTabSz="652463">
              <a:spcBef>
                <a:spcPct val="20000"/>
              </a:spcBef>
              <a:buChar char="•"/>
              <a:defRPr sz="1600">
                <a:solidFill>
                  <a:schemeClr val="tx1"/>
                </a:solidFill>
                <a:latin typeface="Arial" charset="0"/>
                <a:ea typeface="MS PGothic" charset="-128"/>
              </a:defRPr>
            </a:lvl1pPr>
            <a:lvl2pPr marL="742950" indent="-285750" defTabSz="652463">
              <a:spcBef>
                <a:spcPct val="20000"/>
              </a:spcBef>
              <a:buChar char="–"/>
              <a:defRPr sz="1600">
                <a:solidFill>
                  <a:schemeClr val="tx1"/>
                </a:solidFill>
                <a:latin typeface="Arial" charset="0"/>
                <a:ea typeface="MS PGothic" charset="-128"/>
              </a:defRPr>
            </a:lvl2pPr>
            <a:lvl3pPr marL="1143000" indent="-228600" defTabSz="652463">
              <a:spcBef>
                <a:spcPct val="20000"/>
              </a:spcBef>
              <a:buChar char="•"/>
              <a:defRPr sz="1400">
                <a:solidFill>
                  <a:schemeClr val="tx1"/>
                </a:solidFill>
                <a:latin typeface="Arial" charset="0"/>
                <a:ea typeface="MS PGothic" charset="-128"/>
              </a:defRPr>
            </a:lvl3pPr>
            <a:lvl4pPr marL="1600200" indent="-228600" defTabSz="652463">
              <a:spcBef>
                <a:spcPct val="20000"/>
              </a:spcBef>
              <a:buChar char="–"/>
              <a:defRPr sz="1100">
                <a:solidFill>
                  <a:schemeClr val="tx1"/>
                </a:solidFill>
                <a:latin typeface="Arial" charset="0"/>
                <a:ea typeface="MS PGothic" charset="-128"/>
              </a:defRPr>
            </a:lvl4pPr>
            <a:lvl5pPr marL="2057400" indent="-228600" defTabSz="652463">
              <a:spcBef>
                <a:spcPct val="20000"/>
              </a:spcBef>
              <a:buChar char="»"/>
              <a:defRPr sz="1100">
                <a:solidFill>
                  <a:schemeClr val="tx1"/>
                </a:solidFill>
                <a:latin typeface="Arial" charset="0"/>
                <a:ea typeface="MS PGothic" charset="-128"/>
              </a:defRPr>
            </a:lvl5pPr>
            <a:lvl6pPr marL="2514600" indent="-228600" defTabSz="652463" eaLnBrk="0" fontAlgn="base" hangingPunct="0">
              <a:spcBef>
                <a:spcPct val="20000"/>
              </a:spcBef>
              <a:spcAft>
                <a:spcPct val="0"/>
              </a:spcAft>
              <a:buChar char="»"/>
              <a:defRPr sz="1100">
                <a:solidFill>
                  <a:schemeClr val="tx1"/>
                </a:solidFill>
                <a:latin typeface="Arial" charset="0"/>
                <a:ea typeface="MS PGothic" charset="-128"/>
              </a:defRPr>
            </a:lvl6pPr>
            <a:lvl7pPr marL="2971800" indent="-228600" defTabSz="652463" eaLnBrk="0" fontAlgn="base" hangingPunct="0">
              <a:spcBef>
                <a:spcPct val="20000"/>
              </a:spcBef>
              <a:spcAft>
                <a:spcPct val="0"/>
              </a:spcAft>
              <a:buChar char="»"/>
              <a:defRPr sz="1100">
                <a:solidFill>
                  <a:schemeClr val="tx1"/>
                </a:solidFill>
                <a:latin typeface="Arial" charset="0"/>
                <a:ea typeface="MS PGothic" charset="-128"/>
              </a:defRPr>
            </a:lvl7pPr>
            <a:lvl8pPr marL="3429000" indent="-228600" defTabSz="652463" eaLnBrk="0" fontAlgn="base" hangingPunct="0">
              <a:spcBef>
                <a:spcPct val="20000"/>
              </a:spcBef>
              <a:spcAft>
                <a:spcPct val="0"/>
              </a:spcAft>
              <a:buChar char="»"/>
              <a:defRPr sz="1100">
                <a:solidFill>
                  <a:schemeClr val="tx1"/>
                </a:solidFill>
                <a:latin typeface="Arial" charset="0"/>
                <a:ea typeface="MS PGothic" charset="-128"/>
              </a:defRPr>
            </a:lvl8pPr>
            <a:lvl9pPr marL="3886200" indent="-228600" defTabSz="652463" eaLnBrk="0" fontAlgn="base" hangingPunct="0">
              <a:spcBef>
                <a:spcPct val="20000"/>
              </a:spcBef>
              <a:spcAft>
                <a:spcPct val="0"/>
              </a:spcAft>
              <a:buChar char="»"/>
              <a:defRPr sz="1100">
                <a:solidFill>
                  <a:schemeClr val="tx1"/>
                </a:solidFill>
                <a:latin typeface="Arial" charset="0"/>
                <a:ea typeface="MS PGothic" charset="-128"/>
              </a:defRPr>
            </a:lvl9pPr>
          </a:lstStyle>
          <a:p>
            <a:pPr algn="ctr" eaLnBrk="1" hangingPunct="1">
              <a:spcBef>
                <a:spcPct val="50000"/>
              </a:spcBef>
              <a:buNone/>
            </a:pPr>
            <a:r>
              <a:rPr lang="en-US" altLang="en-US" sz="2400" b="1" dirty="0">
                <a:solidFill>
                  <a:srgbClr val="F8F8F8"/>
                </a:solidFill>
                <a:latin typeface="Arial" panose="020B0604020202020204" pitchFamily="34" charset="0"/>
              </a:rPr>
              <a:t>Turnaround Time</a:t>
            </a:r>
          </a:p>
        </p:txBody>
      </p:sp>
      <p:sp>
        <p:nvSpPr>
          <p:cNvPr id="28" name="Text Box 358">
            <a:extLst>
              <a:ext uri="{FF2B5EF4-FFF2-40B4-BE49-F238E27FC236}">
                <a16:creationId xmlns:a16="http://schemas.microsoft.com/office/drawing/2014/main" id="{8CB932BF-4A47-FF46-AF2D-6D54B2EDDB2C}"/>
              </a:ext>
            </a:extLst>
          </p:cNvPr>
          <p:cNvSpPr txBox="1">
            <a:spLocks noChangeArrowheads="1"/>
          </p:cNvSpPr>
          <p:nvPr/>
        </p:nvSpPr>
        <p:spPr bwMode="auto">
          <a:xfrm>
            <a:off x="12696081" y="4754008"/>
            <a:ext cx="3069058" cy="313923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square" lIns="182835" tIns="182835" rIns="182835" bIns="182835">
            <a:spAutoFit/>
          </a:bodyPr>
          <a:lstStyle>
            <a:lvl1pPr defTabSz="3135313"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defTabSz="313531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313531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313531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313531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eaLnBrk="1" hangingPunct="1">
              <a:spcBef>
                <a:spcPts val="600"/>
              </a:spcBef>
            </a:pPr>
            <a:r>
              <a:rPr lang="en-US" altLang="en-US" sz="1800" dirty="0">
                <a:latin typeface="Arial" panose="020B0604020202020204" pitchFamily="34" charset="0"/>
              </a:rPr>
              <a:t>Posters designed by BMC or PowerPoint files that require proofing may be proofed as a pdf file by email or BMC can print a color 13”x19” hard copy if requested. Posters will be released for production once the customer has approved the proof.</a:t>
            </a:r>
          </a:p>
        </p:txBody>
      </p:sp>
      <p:sp>
        <p:nvSpPr>
          <p:cNvPr id="29" name="Text Box 358">
            <a:extLst>
              <a:ext uri="{FF2B5EF4-FFF2-40B4-BE49-F238E27FC236}">
                <a16:creationId xmlns:a16="http://schemas.microsoft.com/office/drawing/2014/main" id="{377F0A88-106D-6F4F-9A57-8162902C7999}"/>
              </a:ext>
            </a:extLst>
          </p:cNvPr>
          <p:cNvSpPr txBox="1">
            <a:spLocks noChangeArrowheads="1"/>
          </p:cNvSpPr>
          <p:nvPr/>
        </p:nvSpPr>
        <p:spPr bwMode="auto">
          <a:xfrm>
            <a:off x="4957073" y="16268356"/>
            <a:ext cx="6428647" cy="2539066"/>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square" lIns="182835" tIns="182835" rIns="182835" bIns="182835">
            <a:spAutoFit/>
          </a:bodyPr>
          <a:lstStyle>
            <a:lvl1pPr defTabSz="3135313">
              <a:defRPr>
                <a:solidFill>
                  <a:schemeClr val="tx1"/>
                </a:solidFill>
                <a:latin typeface="Arial" charset="0"/>
                <a:ea typeface="ＭＳ Ｐゴシック" charset="0"/>
              </a:defRPr>
            </a:lvl1pPr>
            <a:lvl2pPr marL="327025" defTabSz="3135313">
              <a:defRPr>
                <a:solidFill>
                  <a:schemeClr val="tx1"/>
                </a:solidFill>
                <a:latin typeface="Arial" charset="0"/>
                <a:ea typeface="ＭＳ Ｐゴシック" charset="0"/>
              </a:defRPr>
            </a:lvl2pPr>
            <a:lvl3pPr marL="652463" defTabSz="3135313">
              <a:defRPr>
                <a:solidFill>
                  <a:schemeClr val="tx1"/>
                </a:solidFill>
                <a:latin typeface="Arial" charset="0"/>
                <a:ea typeface="ＭＳ Ｐゴシック" charset="0"/>
              </a:defRPr>
            </a:lvl3pPr>
            <a:lvl4pPr marL="979488" defTabSz="3135313">
              <a:defRPr>
                <a:solidFill>
                  <a:schemeClr val="tx1"/>
                </a:solidFill>
                <a:latin typeface="Arial" charset="0"/>
                <a:ea typeface="ＭＳ Ｐゴシック" charset="0"/>
              </a:defRPr>
            </a:lvl4pPr>
            <a:lvl5pPr marL="1306513" defTabSz="3135313">
              <a:defRPr>
                <a:solidFill>
                  <a:schemeClr val="tx1"/>
                </a:solidFill>
                <a:latin typeface="Arial" charset="0"/>
                <a:ea typeface="ＭＳ Ｐゴシック" charset="0"/>
              </a:defRPr>
            </a:lvl5pPr>
            <a:lvl6pPr marL="1763713" defTabSz="3135313" fontAlgn="base">
              <a:spcBef>
                <a:spcPct val="0"/>
              </a:spcBef>
              <a:spcAft>
                <a:spcPct val="0"/>
              </a:spcAft>
              <a:defRPr>
                <a:solidFill>
                  <a:schemeClr val="tx1"/>
                </a:solidFill>
                <a:latin typeface="Arial" charset="0"/>
                <a:ea typeface="ＭＳ Ｐゴシック" charset="0"/>
              </a:defRPr>
            </a:lvl6pPr>
            <a:lvl7pPr marL="2220913" defTabSz="3135313" fontAlgn="base">
              <a:spcBef>
                <a:spcPct val="0"/>
              </a:spcBef>
              <a:spcAft>
                <a:spcPct val="0"/>
              </a:spcAft>
              <a:defRPr>
                <a:solidFill>
                  <a:schemeClr val="tx1"/>
                </a:solidFill>
                <a:latin typeface="Arial" charset="0"/>
                <a:ea typeface="ＭＳ Ｐゴシック" charset="0"/>
              </a:defRPr>
            </a:lvl7pPr>
            <a:lvl8pPr marL="2678113" defTabSz="3135313" fontAlgn="base">
              <a:spcBef>
                <a:spcPct val="0"/>
              </a:spcBef>
              <a:spcAft>
                <a:spcPct val="0"/>
              </a:spcAft>
              <a:defRPr>
                <a:solidFill>
                  <a:schemeClr val="tx1"/>
                </a:solidFill>
                <a:latin typeface="Arial" charset="0"/>
                <a:ea typeface="ＭＳ Ｐゴシック" charset="0"/>
              </a:defRPr>
            </a:lvl8pPr>
            <a:lvl9pPr marL="3135313" defTabSz="3135313" fontAlgn="base">
              <a:spcBef>
                <a:spcPct val="0"/>
              </a:spcBef>
              <a:spcAft>
                <a:spcPct val="0"/>
              </a:spcAft>
              <a:defRPr>
                <a:solidFill>
                  <a:schemeClr val="tx1"/>
                </a:solidFill>
                <a:latin typeface="Arial" charset="0"/>
                <a:ea typeface="ＭＳ Ｐゴシック" charset="0"/>
              </a:defRPr>
            </a:lvl9pPr>
          </a:lstStyle>
          <a:p>
            <a:pPr algn="ctr">
              <a:spcBef>
                <a:spcPts val="600"/>
              </a:spcBef>
              <a:defRPr/>
            </a:pPr>
            <a:r>
              <a:rPr lang="en-US" altLang="en-US" sz="1800" b="1" dirty="0"/>
              <a:t>Sending Files</a:t>
            </a:r>
          </a:p>
          <a:p>
            <a:pPr algn="ctr">
              <a:spcBef>
                <a:spcPts val="600"/>
              </a:spcBef>
              <a:defRPr/>
            </a:pPr>
            <a:r>
              <a:rPr lang="en-US" sz="1800" dirty="0">
                <a:cs typeface="MS PGothic" charset="0"/>
              </a:rPr>
              <a:t>Digital files up to 10 MB can be emailed</a:t>
            </a:r>
            <a:br>
              <a:rPr lang="en-US" sz="1800" dirty="0">
                <a:cs typeface="MS PGothic" charset="0"/>
              </a:rPr>
            </a:br>
            <a:r>
              <a:rPr lang="en-US" sz="1800" dirty="0">
                <a:cs typeface="MS PGothic" charset="0"/>
              </a:rPr>
              <a:t> to BMC. Larger files may be sent through</a:t>
            </a:r>
            <a:br>
              <a:rPr lang="en-US" sz="1800" dirty="0">
                <a:cs typeface="MS PGothic" charset="0"/>
              </a:rPr>
            </a:br>
            <a:r>
              <a:rPr lang="en-US" sz="1800" dirty="0">
                <a:cs typeface="MS PGothic" charset="0"/>
              </a:rPr>
              <a:t>the campus online </a:t>
            </a:r>
            <a:r>
              <a:rPr lang="en-US" sz="1800" dirty="0" err="1">
                <a:cs typeface="MS PGothic" charset="0"/>
              </a:rPr>
              <a:t>dropbox</a:t>
            </a:r>
            <a:r>
              <a:rPr lang="en-US" sz="1800" dirty="0">
                <a:cs typeface="MS PGothic" charset="0"/>
              </a:rPr>
              <a:t>: </a:t>
            </a:r>
          </a:p>
          <a:p>
            <a:pPr algn="ctr">
              <a:spcBef>
                <a:spcPts val="600"/>
              </a:spcBef>
              <a:defRPr/>
            </a:pPr>
            <a:r>
              <a:rPr lang="en-US" sz="1800" b="1" u="sng" dirty="0">
                <a:solidFill>
                  <a:schemeClr val="accent2">
                    <a:lumMod val="60000"/>
                    <a:lumOff val="40000"/>
                  </a:schemeClr>
                </a:solidFill>
                <a:cs typeface="MS PGothic" charset="0"/>
                <a:hlinkClick r:id="rId7"/>
              </a:rPr>
              <a:t>https://dropbox.etsu.edu/message/new</a:t>
            </a:r>
            <a:endParaRPr lang="en-US" sz="1800" b="1" u="sng" dirty="0">
              <a:solidFill>
                <a:schemeClr val="accent2">
                  <a:lumMod val="60000"/>
                  <a:lumOff val="40000"/>
                </a:schemeClr>
              </a:solidFill>
              <a:cs typeface="MS PGothic" charset="0"/>
            </a:endParaRPr>
          </a:p>
          <a:p>
            <a:pPr algn="ctr">
              <a:spcBef>
                <a:spcPts val="600"/>
              </a:spcBef>
              <a:defRPr/>
            </a:pPr>
            <a:r>
              <a:rPr lang="en-US" sz="1800" dirty="0">
                <a:cs typeface="MS PGothic" charset="0"/>
              </a:rPr>
              <a:t>Other materials may be dropped to room 2.02 or 2.17 in building 4 on the VAMC campus. </a:t>
            </a:r>
            <a:endParaRPr lang="en-US" sz="1800" dirty="0">
              <a:latin typeface="+mn-lt"/>
              <a:cs typeface="MS PGothic" charset="0"/>
            </a:endParaRPr>
          </a:p>
        </p:txBody>
      </p:sp>
      <p:sp>
        <p:nvSpPr>
          <p:cNvPr id="30" name="Text Box 358">
            <a:extLst>
              <a:ext uri="{FF2B5EF4-FFF2-40B4-BE49-F238E27FC236}">
                <a16:creationId xmlns:a16="http://schemas.microsoft.com/office/drawing/2014/main" id="{11D8D2F8-0115-2546-8922-75021865BACE}"/>
              </a:ext>
            </a:extLst>
          </p:cNvPr>
          <p:cNvSpPr txBox="1">
            <a:spLocks noChangeArrowheads="1"/>
          </p:cNvSpPr>
          <p:nvPr/>
        </p:nvSpPr>
        <p:spPr bwMode="auto">
          <a:xfrm>
            <a:off x="4957072" y="12148954"/>
            <a:ext cx="6429529" cy="3847116"/>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square" lIns="182835" tIns="182835" rIns="182835" bIns="182835">
            <a:spAutoFit/>
          </a:bodyPr>
          <a:lstStyle>
            <a:lvl1pPr defTabSz="3135313">
              <a:defRPr>
                <a:solidFill>
                  <a:schemeClr val="tx1"/>
                </a:solidFill>
                <a:latin typeface="Arial" charset="0"/>
                <a:ea typeface="ＭＳ Ｐゴシック" charset="0"/>
              </a:defRPr>
            </a:lvl1pPr>
            <a:lvl2pPr marL="327025" defTabSz="3135313">
              <a:defRPr>
                <a:solidFill>
                  <a:schemeClr val="tx1"/>
                </a:solidFill>
                <a:latin typeface="Arial" charset="0"/>
                <a:ea typeface="ＭＳ Ｐゴシック" charset="0"/>
              </a:defRPr>
            </a:lvl2pPr>
            <a:lvl3pPr marL="652463" defTabSz="3135313">
              <a:defRPr>
                <a:solidFill>
                  <a:schemeClr val="tx1"/>
                </a:solidFill>
                <a:latin typeface="Arial" charset="0"/>
                <a:ea typeface="ＭＳ Ｐゴシック" charset="0"/>
              </a:defRPr>
            </a:lvl3pPr>
            <a:lvl4pPr marL="979488" defTabSz="3135313">
              <a:defRPr>
                <a:solidFill>
                  <a:schemeClr val="tx1"/>
                </a:solidFill>
                <a:latin typeface="Arial" charset="0"/>
                <a:ea typeface="ＭＳ Ｐゴシック" charset="0"/>
              </a:defRPr>
            </a:lvl4pPr>
            <a:lvl5pPr marL="1306513" defTabSz="3135313">
              <a:defRPr>
                <a:solidFill>
                  <a:schemeClr val="tx1"/>
                </a:solidFill>
                <a:latin typeface="Arial" charset="0"/>
                <a:ea typeface="ＭＳ Ｐゴシック" charset="0"/>
              </a:defRPr>
            </a:lvl5pPr>
            <a:lvl6pPr marL="1763713" defTabSz="3135313" fontAlgn="base">
              <a:spcBef>
                <a:spcPct val="0"/>
              </a:spcBef>
              <a:spcAft>
                <a:spcPct val="0"/>
              </a:spcAft>
              <a:defRPr>
                <a:solidFill>
                  <a:schemeClr val="tx1"/>
                </a:solidFill>
                <a:latin typeface="Arial" charset="0"/>
                <a:ea typeface="ＭＳ Ｐゴシック" charset="0"/>
              </a:defRPr>
            </a:lvl6pPr>
            <a:lvl7pPr marL="2220913" defTabSz="3135313" fontAlgn="base">
              <a:spcBef>
                <a:spcPct val="0"/>
              </a:spcBef>
              <a:spcAft>
                <a:spcPct val="0"/>
              </a:spcAft>
              <a:defRPr>
                <a:solidFill>
                  <a:schemeClr val="tx1"/>
                </a:solidFill>
                <a:latin typeface="Arial" charset="0"/>
                <a:ea typeface="ＭＳ Ｐゴシック" charset="0"/>
              </a:defRPr>
            </a:lvl7pPr>
            <a:lvl8pPr marL="2678113" defTabSz="3135313" fontAlgn="base">
              <a:spcBef>
                <a:spcPct val="0"/>
              </a:spcBef>
              <a:spcAft>
                <a:spcPct val="0"/>
              </a:spcAft>
              <a:defRPr>
                <a:solidFill>
                  <a:schemeClr val="tx1"/>
                </a:solidFill>
                <a:latin typeface="Arial" charset="0"/>
                <a:ea typeface="ＭＳ Ｐゴシック" charset="0"/>
              </a:defRPr>
            </a:lvl8pPr>
            <a:lvl9pPr marL="3135313" defTabSz="3135313" fontAlgn="base">
              <a:spcBef>
                <a:spcPct val="0"/>
              </a:spcBef>
              <a:spcAft>
                <a:spcPct val="0"/>
              </a:spcAft>
              <a:defRPr>
                <a:solidFill>
                  <a:schemeClr val="tx1"/>
                </a:solidFill>
                <a:latin typeface="Arial" charset="0"/>
                <a:ea typeface="ＭＳ Ｐゴシック" charset="0"/>
              </a:defRPr>
            </a:lvl9pPr>
          </a:lstStyle>
          <a:p>
            <a:pPr algn="ctr">
              <a:defRPr/>
            </a:pPr>
            <a:r>
              <a:rPr lang="en-US" altLang="en-US" sz="1800" b="1" dirty="0"/>
              <a:t>Media Options</a:t>
            </a:r>
          </a:p>
          <a:p>
            <a:pPr algn="ctr">
              <a:defRPr/>
            </a:pPr>
            <a:endParaRPr lang="en-US" altLang="en-US" sz="1800" b="1" dirty="0"/>
          </a:p>
          <a:p>
            <a:pPr>
              <a:defRPr/>
            </a:pPr>
            <a:r>
              <a:rPr lang="en-US" sz="1800" dirty="0">
                <a:cs typeface="MS PGothic" charset="0"/>
              </a:rPr>
              <a:t>Biomedical Communications offers several poster media options: matte paper, foldable lightweight fabric material or laminated, up to 42-44" wide by whatever length desired. Note: laminated posters are typically twice the cost.</a:t>
            </a:r>
          </a:p>
          <a:p>
            <a:pPr>
              <a:spcBef>
                <a:spcPts val="1200"/>
              </a:spcBef>
              <a:defRPr/>
            </a:pPr>
            <a:r>
              <a:rPr lang="en-US" sz="1800" dirty="0">
                <a:cs typeface="MS PGothic" charset="0"/>
              </a:rPr>
              <a:t>We have samples at our offices in the Quillen Medical Library, Building 4, ETSU/VAMC Campus. For more information and pricing, </a:t>
            </a:r>
            <a:br>
              <a:rPr lang="en-US" sz="1800" dirty="0">
                <a:cs typeface="MS PGothic" charset="0"/>
              </a:rPr>
            </a:br>
            <a:r>
              <a:rPr lang="en-US" sz="1800" dirty="0">
                <a:cs typeface="MS PGothic" charset="0"/>
              </a:rPr>
              <a:t>go to: </a:t>
            </a:r>
          </a:p>
          <a:p>
            <a:pPr algn="ctr">
              <a:defRPr/>
            </a:pPr>
            <a:r>
              <a:rPr lang="en-US" sz="1800" b="1" dirty="0">
                <a:solidFill>
                  <a:schemeClr val="accent2">
                    <a:lumMod val="60000"/>
                    <a:lumOff val="40000"/>
                  </a:schemeClr>
                </a:solidFill>
                <a:latin typeface="Arial"/>
                <a:cs typeface="Arial"/>
                <a:hlinkClick r:id="rId8"/>
              </a:rPr>
              <a:t>https://bmccreative.org/turnaround-and-pricing-examples/</a:t>
            </a:r>
            <a:endParaRPr lang="en-US" sz="1800" u="sng" dirty="0">
              <a:solidFill>
                <a:schemeClr val="accent2">
                  <a:lumMod val="60000"/>
                  <a:lumOff val="40000"/>
                  <a:alpha val="0"/>
                </a:schemeClr>
              </a:solidFill>
              <a:cs typeface="MS PGothic" charset="0"/>
              <a:hlinkClick r:id="rId8"/>
            </a:endParaRPr>
          </a:p>
        </p:txBody>
      </p:sp>
      <p:sp>
        <p:nvSpPr>
          <p:cNvPr id="31" name="Text Box 359">
            <a:extLst>
              <a:ext uri="{FF2B5EF4-FFF2-40B4-BE49-F238E27FC236}">
                <a16:creationId xmlns:a16="http://schemas.microsoft.com/office/drawing/2014/main" id="{719E42F5-E300-AB40-B58C-5CCB6CABB02E}"/>
              </a:ext>
            </a:extLst>
          </p:cNvPr>
          <p:cNvSpPr txBox="1">
            <a:spLocks noChangeArrowheads="1"/>
          </p:cNvSpPr>
          <p:nvPr/>
        </p:nvSpPr>
        <p:spPr bwMode="auto">
          <a:xfrm>
            <a:off x="5132594" y="4798185"/>
            <a:ext cx="6118501" cy="470889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square" lIns="182835" tIns="182835" rIns="182835" bIns="182835">
            <a:spAutoFit/>
          </a:bodyPr>
          <a:lstStyle>
            <a:lvl1pPr defTabSz="652463" eaLnBrk="0" hangingPunct="0">
              <a:defRPr sz="1600">
                <a:solidFill>
                  <a:schemeClr val="tx1"/>
                </a:solidFill>
                <a:latin typeface="Arial Narrow" panose="020B0606020202030204" pitchFamily="34" charset="0"/>
                <a:ea typeface="MS PGothic" panose="020B0600070205080204" pitchFamily="34" charset="-128"/>
              </a:defRPr>
            </a:lvl1pPr>
            <a:lvl2pPr marL="695325" indent="-295275" defTabSz="65246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65246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65246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65246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algn="ctr" defTabSz="3135313">
              <a:defRPr/>
            </a:pPr>
            <a:r>
              <a:rPr lang="en-US" altLang="en-US" sz="1800" b="1" dirty="0">
                <a:latin typeface="Arial" charset="0"/>
                <a:ea typeface="ＭＳ Ｐゴシック" charset="0"/>
              </a:rPr>
              <a:t>Design Services</a:t>
            </a:r>
          </a:p>
          <a:p>
            <a:pPr eaLnBrk="1" hangingPunct="1">
              <a:spcBef>
                <a:spcPts val="1200"/>
              </a:spcBef>
            </a:pPr>
            <a:r>
              <a:rPr lang="en-US" altLang="en-US" sz="1800" dirty="0">
                <a:latin typeface="Arial" panose="020B0604020202020204" pitchFamily="34" charset="0"/>
              </a:rPr>
              <a:t>Are you too busy or </a:t>
            </a:r>
            <a:r>
              <a:rPr lang="ja-JP" altLang="en-US" sz="1800">
                <a:latin typeface="Arial" panose="020B0604020202020204" pitchFamily="34" charset="0"/>
              </a:rPr>
              <a:t>“</a:t>
            </a:r>
            <a:r>
              <a:rPr lang="en-US" altLang="ja-JP" sz="1800" dirty="0">
                <a:latin typeface="Arial" panose="020B0604020202020204" pitchFamily="34" charset="0"/>
              </a:rPr>
              <a:t>PowerPoint-challenged</a:t>
            </a:r>
            <a:r>
              <a:rPr lang="ja-JP" altLang="en-US" sz="1800">
                <a:latin typeface="Arial" panose="020B0604020202020204" pitchFamily="34" charset="0"/>
              </a:rPr>
              <a:t>”</a:t>
            </a:r>
            <a:r>
              <a:rPr lang="en-US" altLang="ja-JP" sz="1800" dirty="0">
                <a:latin typeface="Arial" panose="020B0604020202020204" pitchFamily="34" charset="0"/>
              </a:rPr>
              <a:t> and would you like to have your poster presentation professionally designed, printed and delivered on time for your meeting?</a:t>
            </a:r>
          </a:p>
          <a:p>
            <a:pPr eaLnBrk="1" hangingPunct="1">
              <a:spcBef>
                <a:spcPts val="1200"/>
              </a:spcBef>
            </a:pPr>
            <a:r>
              <a:rPr lang="en-US" altLang="en-US" sz="1800" dirty="0">
                <a:latin typeface="Arial" panose="020B0604020202020204" pitchFamily="34" charset="0"/>
              </a:rPr>
              <a:t>Biomedical Communications would be happy to help. Simply follow the ordering information and upload or email us the following:</a:t>
            </a:r>
          </a:p>
          <a:p>
            <a:pPr lvl="1" eaLnBrk="1" hangingPunct="1">
              <a:spcBef>
                <a:spcPts val="1200"/>
              </a:spcBef>
              <a:buClr>
                <a:schemeClr val="tx1"/>
              </a:buClr>
              <a:buSzPct val="100000"/>
              <a:buFont typeface="Arial" panose="020B0604020202020204" pitchFamily="34" charset="0"/>
              <a:buChar char="•"/>
            </a:pPr>
            <a:r>
              <a:rPr lang="en-US" altLang="en-US" sz="1800" dirty="0">
                <a:latin typeface="Arial" panose="020B0604020202020204" pitchFamily="34" charset="0"/>
                <a:cs typeface="Arial" panose="020B0604020202020204" pitchFamily="34" charset="0"/>
              </a:rPr>
              <a:t>A Word document with all your text or </a:t>
            </a:r>
            <a:br>
              <a:rPr lang="en-US" altLang="en-US" sz="1800" dirty="0">
                <a:latin typeface="Arial" panose="020B0604020202020204" pitchFamily="34" charset="0"/>
                <a:cs typeface="Arial" panose="020B0604020202020204" pitchFamily="34" charset="0"/>
              </a:rPr>
            </a:br>
            <a:r>
              <a:rPr lang="en-US" altLang="en-US" sz="1800" dirty="0">
                <a:latin typeface="Arial" panose="020B0604020202020204" pitchFamily="34" charset="0"/>
                <a:cs typeface="Arial" panose="020B0604020202020204" pitchFamily="34" charset="0"/>
              </a:rPr>
              <a:t>multi-</a:t>
            </a:r>
            <a:r>
              <a:rPr lang="en-US" altLang="en-US" sz="1800" dirty="0">
                <a:latin typeface="Arial" panose="020B0604020202020204" pitchFamily="34" charset="0"/>
              </a:rPr>
              <a:t>page PowerPoint document. </a:t>
            </a:r>
          </a:p>
          <a:p>
            <a:pPr lvl="1" eaLnBrk="1" hangingPunct="1">
              <a:spcBef>
                <a:spcPts val="1200"/>
              </a:spcBef>
              <a:buClr>
                <a:schemeClr val="tx1"/>
              </a:buClr>
              <a:buSzPct val="100000"/>
              <a:buFont typeface="Arial" panose="020B0604020202020204" pitchFamily="34" charset="0"/>
              <a:buChar char="•"/>
            </a:pPr>
            <a:r>
              <a:rPr lang="en-US" altLang="en-US" sz="1800" dirty="0">
                <a:latin typeface="Arial" panose="020B0604020202020204" pitchFamily="34" charset="0"/>
              </a:rPr>
              <a:t>Your logos, photos, charts, graphs and tables.</a:t>
            </a:r>
          </a:p>
          <a:p>
            <a:pPr eaLnBrk="1" hangingPunct="1">
              <a:spcBef>
                <a:spcPts val="1200"/>
              </a:spcBef>
            </a:pPr>
            <a:r>
              <a:rPr lang="en-US" altLang="en-US" sz="1800" dirty="0">
                <a:latin typeface="Arial" panose="020B0604020202020204" pitchFamily="34" charset="0"/>
              </a:rPr>
              <a:t>We will do the rest!</a:t>
            </a:r>
          </a:p>
          <a:p>
            <a:pPr eaLnBrk="1" hangingPunct="1"/>
            <a:endParaRPr lang="en-US" altLang="en-US" dirty="0"/>
          </a:p>
        </p:txBody>
      </p:sp>
      <p:pic>
        <p:nvPicPr>
          <p:cNvPr id="3" name="Picture 3" descr="Yellow text on a black background&#10;&#10;Description automatically generated">
            <a:extLst>
              <a:ext uri="{FF2B5EF4-FFF2-40B4-BE49-F238E27FC236}">
                <a16:creationId xmlns:a16="http://schemas.microsoft.com/office/drawing/2014/main" id="{C115429E-722B-4D17-AD41-7557990578B5}"/>
              </a:ext>
            </a:extLst>
          </p:cNvPr>
          <p:cNvPicPr>
            <a:picLocks noChangeAspect="1"/>
          </p:cNvPicPr>
          <p:nvPr/>
        </p:nvPicPr>
        <p:blipFill>
          <a:blip r:embed="rId9"/>
          <a:stretch>
            <a:fillRect/>
          </a:stretch>
        </p:blipFill>
        <p:spPr>
          <a:xfrm>
            <a:off x="13405449" y="1733065"/>
            <a:ext cx="2743200" cy="1580322"/>
          </a:xfrm>
          <a:prstGeom prst="rect">
            <a:avLst/>
          </a:prstGeom>
        </p:spPr>
      </p:pic>
    </p:spTree>
    <p:extLst>
      <p:ext uri="{BB962C8B-B14F-4D97-AF65-F5344CB8AC3E}">
        <p14:creationId xmlns:p14="http://schemas.microsoft.com/office/powerpoint/2010/main" val="420372202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5"/>
          <p:cNvSpPr>
            <a:spLocks noChangeArrowheads="1"/>
          </p:cNvSpPr>
          <p:nvPr/>
        </p:nvSpPr>
        <p:spPr bwMode="auto">
          <a:xfrm>
            <a:off x="0" y="326335"/>
            <a:ext cx="16459200" cy="33488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34749" tIns="17371" rIns="34749" bIns="17371">
            <a:spAutoFit/>
          </a:bodyPr>
          <a:lstStyle>
            <a:lvl1pPr defTabSz="520700">
              <a:defRPr sz="1600">
                <a:solidFill>
                  <a:schemeClr val="tx1"/>
                </a:solidFill>
                <a:latin typeface="Arial Narrow" charset="0"/>
                <a:ea typeface="MS PGothic" charset="-128"/>
              </a:defRPr>
            </a:lvl1pPr>
            <a:lvl2pPr defTabSz="520700">
              <a:defRPr sz="1600">
                <a:solidFill>
                  <a:schemeClr val="tx1"/>
                </a:solidFill>
                <a:latin typeface="Arial Narrow" charset="0"/>
                <a:ea typeface="MS PGothic" charset="-128"/>
              </a:defRPr>
            </a:lvl2pPr>
            <a:lvl3pPr defTabSz="520700">
              <a:defRPr sz="1600">
                <a:solidFill>
                  <a:schemeClr val="tx1"/>
                </a:solidFill>
                <a:latin typeface="Arial Narrow" charset="0"/>
                <a:ea typeface="MS PGothic" charset="-128"/>
              </a:defRPr>
            </a:lvl3pPr>
            <a:lvl4pPr defTabSz="520700">
              <a:defRPr sz="1600">
                <a:solidFill>
                  <a:schemeClr val="tx1"/>
                </a:solidFill>
                <a:latin typeface="Arial Narrow" charset="0"/>
                <a:ea typeface="MS PGothic" charset="-128"/>
              </a:defRPr>
            </a:lvl4pPr>
            <a:lvl5pPr defTabSz="520700">
              <a:defRPr sz="1600">
                <a:solidFill>
                  <a:schemeClr val="tx1"/>
                </a:solidFill>
                <a:latin typeface="Arial Narrow" charset="0"/>
                <a:ea typeface="MS PGothic" charset="-128"/>
              </a:defRPr>
            </a:lvl5pPr>
            <a:lvl6pPr marL="1501775" indent="784225" defTabSz="520700" eaLnBrk="0" fontAlgn="base" hangingPunct="0">
              <a:spcBef>
                <a:spcPct val="0"/>
              </a:spcBef>
              <a:spcAft>
                <a:spcPct val="0"/>
              </a:spcAft>
              <a:defRPr sz="1600">
                <a:solidFill>
                  <a:schemeClr val="tx1"/>
                </a:solidFill>
                <a:latin typeface="Arial Narrow" charset="0"/>
                <a:ea typeface="MS PGothic" charset="-128"/>
              </a:defRPr>
            </a:lvl6pPr>
            <a:lvl7pPr marL="1958975" indent="784225" defTabSz="520700" eaLnBrk="0" fontAlgn="base" hangingPunct="0">
              <a:spcBef>
                <a:spcPct val="0"/>
              </a:spcBef>
              <a:spcAft>
                <a:spcPct val="0"/>
              </a:spcAft>
              <a:defRPr sz="1600">
                <a:solidFill>
                  <a:schemeClr val="tx1"/>
                </a:solidFill>
                <a:latin typeface="Arial Narrow" charset="0"/>
                <a:ea typeface="MS PGothic" charset="-128"/>
              </a:defRPr>
            </a:lvl7pPr>
            <a:lvl8pPr marL="2416175" indent="784225" defTabSz="520700" eaLnBrk="0" fontAlgn="base" hangingPunct="0">
              <a:spcBef>
                <a:spcPct val="0"/>
              </a:spcBef>
              <a:spcAft>
                <a:spcPct val="0"/>
              </a:spcAft>
              <a:defRPr sz="1600">
                <a:solidFill>
                  <a:schemeClr val="tx1"/>
                </a:solidFill>
                <a:latin typeface="Arial Narrow" charset="0"/>
                <a:ea typeface="MS PGothic" charset="-128"/>
              </a:defRPr>
            </a:lvl8pPr>
            <a:lvl9pPr marL="2873375" indent="784225" defTabSz="520700" eaLnBrk="0" fontAlgn="base" hangingPunct="0">
              <a:spcBef>
                <a:spcPct val="0"/>
              </a:spcBef>
              <a:spcAft>
                <a:spcPct val="0"/>
              </a:spcAft>
              <a:defRPr sz="1600">
                <a:solidFill>
                  <a:schemeClr val="tx1"/>
                </a:solidFill>
                <a:latin typeface="Arial Narrow" charset="0"/>
                <a:ea typeface="MS PGothic" charset="-128"/>
              </a:defRPr>
            </a:lvl9pPr>
          </a:lstStyle>
          <a:p>
            <a:pPr algn="ctr" eaLnBrk="1" hangingPunct="1">
              <a:spcBef>
                <a:spcPct val="50000"/>
              </a:spcBef>
            </a:pPr>
            <a:r>
              <a:rPr lang="en-US" altLang="en-US" sz="3134" b="1" dirty="0">
                <a:solidFill>
                  <a:srgbClr val="FFFFFF"/>
                </a:solidFill>
                <a:latin typeface="Arial" charset="0"/>
              </a:rPr>
              <a:t> </a:t>
            </a:r>
            <a:r>
              <a:rPr lang="en-US" sz="4400" b="1" dirty="0">
                <a:solidFill>
                  <a:srgbClr val="FFFFFF"/>
                </a:solidFill>
                <a:latin typeface="Arial"/>
                <a:ea typeface="MS PGothic" charset="0"/>
                <a:cs typeface="MS PGothic" charset="0"/>
              </a:rPr>
              <a:t>Poster Title</a:t>
            </a:r>
            <a:br>
              <a:rPr lang="en-US" sz="4400" b="1" dirty="0">
                <a:solidFill>
                  <a:srgbClr val="FFFFFF"/>
                </a:solidFill>
                <a:latin typeface="Arial"/>
                <a:ea typeface="MS PGothic" charset="0"/>
                <a:cs typeface="MS PGothic" charset="0"/>
              </a:rPr>
            </a:br>
            <a:r>
              <a:rPr lang="en-US" sz="4400" b="1" dirty="0">
                <a:solidFill>
                  <a:srgbClr val="FFFFFF"/>
                </a:solidFill>
                <a:latin typeface="Arial"/>
                <a:ea typeface="MS PGothic" charset="0"/>
                <a:cs typeface="MS PGothic" charset="0"/>
              </a:rPr>
              <a:t>Poster Title</a:t>
            </a:r>
            <a:endParaRPr lang="en-US" altLang="en-US" sz="4000" b="1" dirty="0">
              <a:solidFill>
                <a:srgbClr val="FFFFFF"/>
              </a:solidFill>
              <a:latin typeface="Arial" charset="0"/>
            </a:endParaRPr>
          </a:p>
          <a:p>
            <a:pPr algn="ctr" defTabSz="522158">
              <a:spcBef>
                <a:spcPts val="400"/>
              </a:spcBef>
              <a:defRPr/>
            </a:pPr>
            <a:r>
              <a:rPr lang="en-US" sz="3200" dirty="0">
                <a:solidFill>
                  <a:srgbClr val="FFFFFF"/>
                </a:solidFill>
                <a:latin typeface="Arial" charset="0"/>
                <a:ea typeface="MS PGothic" charset="0"/>
                <a:cs typeface="MS PGothic" charset="0"/>
              </a:rPr>
              <a:t>Authors</a:t>
            </a:r>
          </a:p>
          <a:p>
            <a:pPr algn="ctr" defTabSz="522158">
              <a:spcBef>
                <a:spcPts val="1200"/>
              </a:spcBef>
              <a:defRPr/>
            </a:pPr>
            <a:r>
              <a:rPr lang="en-US" sz="2400" dirty="0">
                <a:solidFill>
                  <a:srgbClr val="FFFFFF"/>
                </a:solidFill>
                <a:latin typeface="Arial" charset="0"/>
                <a:ea typeface="MS PGothic" charset="0"/>
                <a:cs typeface="MS PGothic" charset="0"/>
              </a:rPr>
              <a:t>Associated institutions</a:t>
            </a:r>
            <a:br>
              <a:rPr lang="en-US" sz="2400" dirty="0">
                <a:solidFill>
                  <a:srgbClr val="FFFFFF"/>
                </a:solidFill>
                <a:latin typeface="Arial" charset="0"/>
                <a:ea typeface="MS PGothic" charset="0"/>
                <a:cs typeface="MS PGothic" charset="0"/>
              </a:rPr>
            </a:br>
            <a:r>
              <a:rPr lang="en-US" sz="2400" dirty="0">
                <a:solidFill>
                  <a:srgbClr val="FFFFFF"/>
                </a:solidFill>
                <a:latin typeface="Arial" charset="0"/>
                <a:ea typeface="MS PGothic" charset="0"/>
                <a:cs typeface="MS PGothic" charset="0"/>
              </a:rPr>
              <a:t>Associated institutions</a:t>
            </a:r>
          </a:p>
          <a:p>
            <a:pPr algn="ctr" defTabSz="522158">
              <a:spcBef>
                <a:spcPts val="1200"/>
              </a:spcBef>
              <a:defRPr/>
            </a:pPr>
            <a:endParaRPr lang="en-US" sz="2400" dirty="0">
              <a:solidFill>
                <a:srgbClr val="FFFFFF"/>
              </a:solidFill>
              <a:latin typeface="Arial" charset="0"/>
              <a:ea typeface="MS PGothic" charset="0"/>
              <a:cs typeface="MS PGothic" charset="0"/>
            </a:endParaRPr>
          </a:p>
        </p:txBody>
      </p:sp>
      <p:sp>
        <p:nvSpPr>
          <p:cNvPr id="72" name="Text Box 349"/>
          <p:cNvSpPr txBox="1">
            <a:spLocks noChangeArrowheads="1"/>
          </p:cNvSpPr>
          <p:nvPr/>
        </p:nvSpPr>
        <p:spPr bwMode="auto">
          <a:xfrm>
            <a:off x="262360" y="4235958"/>
            <a:ext cx="3734765" cy="446661"/>
          </a:xfrm>
          <a:prstGeom prst="rect">
            <a:avLst/>
          </a:prstGeom>
          <a:solidFill>
            <a:srgbClr val="142B46"/>
          </a:solidFill>
          <a:ln>
            <a:noFill/>
          </a:ln>
          <a:effectLst/>
        </p:spPr>
        <p:txBody>
          <a:bodyPr wrap="square" lIns="43444" tIns="21717" rIns="43444" bIns="54864" anchor="ctr" anchorCtr="1">
            <a:spAutoFit/>
          </a:bodyPr>
          <a:lstStyle>
            <a:lvl1pPr defTabSz="652463">
              <a:defRPr>
                <a:solidFill>
                  <a:schemeClr val="tx1"/>
                </a:solidFill>
                <a:latin typeface="Arial" charset="0"/>
                <a:ea typeface="ＭＳ Ｐゴシック" charset="0"/>
              </a:defRPr>
            </a:lvl1pPr>
            <a:lvl2pPr marL="327025" defTabSz="652463">
              <a:defRPr>
                <a:solidFill>
                  <a:schemeClr val="tx1"/>
                </a:solidFill>
                <a:latin typeface="Arial" charset="0"/>
                <a:ea typeface="ＭＳ Ｐゴシック" charset="0"/>
              </a:defRPr>
            </a:lvl2pPr>
            <a:lvl3pPr marL="652463" defTabSz="652463">
              <a:defRPr>
                <a:solidFill>
                  <a:schemeClr val="tx1"/>
                </a:solidFill>
                <a:latin typeface="Arial" charset="0"/>
                <a:ea typeface="ＭＳ Ｐゴシック" charset="0"/>
              </a:defRPr>
            </a:lvl3pPr>
            <a:lvl4pPr marL="979488" defTabSz="652463">
              <a:defRPr>
                <a:solidFill>
                  <a:schemeClr val="tx1"/>
                </a:solidFill>
                <a:latin typeface="Arial" charset="0"/>
                <a:ea typeface="ＭＳ Ｐゴシック" charset="0"/>
              </a:defRPr>
            </a:lvl4pPr>
            <a:lvl5pPr marL="1306513" defTabSz="652463">
              <a:defRPr>
                <a:solidFill>
                  <a:schemeClr val="tx1"/>
                </a:solidFill>
                <a:latin typeface="Arial" charset="0"/>
                <a:ea typeface="ＭＳ Ｐゴシック" charset="0"/>
              </a:defRPr>
            </a:lvl5pPr>
            <a:lvl6pPr marL="1763713" defTabSz="652463" fontAlgn="base">
              <a:spcBef>
                <a:spcPct val="0"/>
              </a:spcBef>
              <a:spcAft>
                <a:spcPct val="0"/>
              </a:spcAft>
              <a:defRPr>
                <a:solidFill>
                  <a:schemeClr val="tx1"/>
                </a:solidFill>
                <a:latin typeface="Arial" charset="0"/>
                <a:ea typeface="ＭＳ Ｐゴシック" charset="0"/>
              </a:defRPr>
            </a:lvl6pPr>
            <a:lvl7pPr marL="2220913" defTabSz="652463" fontAlgn="base">
              <a:spcBef>
                <a:spcPct val="0"/>
              </a:spcBef>
              <a:spcAft>
                <a:spcPct val="0"/>
              </a:spcAft>
              <a:defRPr>
                <a:solidFill>
                  <a:schemeClr val="tx1"/>
                </a:solidFill>
                <a:latin typeface="Arial" charset="0"/>
                <a:ea typeface="ＭＳ Ｐゴシック" charset="0"/>
              </a:defRPr>
            </a:lvl7pPr>
            <a:lvl8pPr marL="2678113" defTabSz="652463" fontAlgn="base">
              <a:spcBef>
                <a:spcPct val="0"/>
              </a:spcBef>
              <a:spcAft>
                <a:spcPct val="0"/>
              </a:spcAft>
              <a:defRPr>
                <a:solidFill>
                  <a:schemeClr val="tx1"/>
                </a:solidFill>
                <a:latin typeface="Arial" charset="0"/>
                <a:ea typeface="ＭＳ Ｐゴシック" charset="0"/>
              </a:defRPr>
            </a:lvl8pPr>
            <a:lvl9pPr marL="3135313" defTabSz="652463" fontAlgn="base">
              <a:spcBef>
                <a:spcPct val="0"/>
              </a:spcBef>
              <a:spcAft>
                <a:spcPct val="0"/>
              </a:spcAft>
              <a:defRPr>
                <a:solidFill>
                  <a:schemeClr val="tx1"/>
                </a:solidFill>
                <a:latin typeface="Arial" charset="0"/>
                <a:ea typeface="ＭＳ Ｐゴシック" charset="0"/>
              </a:defRPr>
            </a:lvl9pPr>
          </a:lstStyle>
          <a:p>
            <a:pPr algn="ctr">
              <a:spcBef>
                <a:spcPct val="50000"/>
              </a:spcBef>
              <a:defRPr/>
            </a:pPr>
            <a:r>
              <a:rPr lang="en-US" sz="2400" b="1" dirty="0">
                <a:solidFill>
                  <a:srgbClr val="F8F8F8"/>
                </a:solidFill>
                <a:cs typeface="MS PGothic" charset="0"/>
              </a:rPr>
              <a:t>About this template</a:t>
            </a:r>
          </a:p>
        </p:txBody>
      </p:sp>
      <p:sp>
        <p:nvSpPr>
          <p:cNvPr id="5124" name="Text Box 350"/>
          <p:cNvSpPr txBox="1">
            <a:spLocks noChangeArrowheads="1"/>
          </p:cNvSpPr>
          <p:nvPr/>
        </p:nvSpPr>
        <p:spPr bwMode="auto">
          <a:xfrm>
            <a:off x="270076" y="11433642"/>
            <a:ext cx="3727048" cy="815993"/>
          </a:xfrm>
          <a:prstGeom prst="rect">
            <a:avLst/>
          </a:prstGeom>
          <a:solidFill>
            <a:srgbClr val="142B46"/>
          </a:solidFill>
          <a:ln>
            <a:noFill/>
          </a:ln>
          <a:extLst>
            <a:ext uri="{91240B29-F687-4F45-9708-019B960494DF}">
              <a14:hiddenLine xmlns:a14="http://schemas.microsoft.com/office/drawing/2010/main" w="9525">
                <a:solidFill>
                  <a:srgbClr val="000000"/>
                </a:solidFill>
                <a:miter lim="800000"/>
                <a:headEnd/>
                <a:tailEnd/>
              </a14:hiddenLine>
            </a:ext>
          </a:extLst>
        </p:spPr>
        <p:txBody>
          <a:bodyPr wrap="square" lIns="43444" tIns="21717" rIns="43444" bIns="54864" anchor="ctr" anchorCtr="1">
            <a:spAutoFit/>
          </a:bodyPr>
          <a:lstStyle>
            <a:lvl1pPr defTabSz="652463">
              <a:spcBef>
                <a:spcPct val="20000"/>
              </a:spcBef>
              <a:buChar char="•"/>
              <a:defRPr sz="1600">
                <a:solidFill>
                  <a:schemeClr val="tx1"/>
                </a:solidFill>
                <a:latin typeface="Arial" charset="0"/>
                <a:ea typeface="MS PGothic" charset="-128"/>
              </a:defRPr>
            </a:lvl1pPr>
            <a:lvl2pPr marL="742950" indent="-285750" defTabSz="652463">
              <a:spcBef>
                <a:spcPct val="20000"/>
              </a:spcBef>
              <a:buChar char="–"/>
              <a:defRPr sz="1600">
                <a:solidFill>
                  <a:schemeClr val="tx1"/>
                </a:solidFill>
                <a:latin typeface="Arial" charset="0"/>
                <a:ea typeface="MS PGothic" charset="-128"/>
              </a:defRPr>
            </a:lvl2pPr>
            <a:lvl3pPr marL="1143000" indent="-228600" defTabSz="652463">
              <a:spcBef>
                <a:spcPct val="20000"/>
              </a:spcBef>
              <a:buChar char="•"/>
              <a:defRPr sz="1400">
                <a:solidFill>
                  <a:schemeClr val="tx1"/>
                </a:solidFill>
                <a:latin typeface="Arial" charset="0"/>
                <a:ea typeface="MS PGothic" charset="-128"/>
              </a:defRPr>
            </a:lvl3pPr>
            <a:lvl4pPr marL="1600200" indent="-228600" defTabSz="652463">
              <a:spcBef>
                <a:spcPct val="20000"/>
              </a:spcBef>
              <a:buChar char="–"/>
              <a:defRPr sz="1100">
                <a:solidFill>
                  <a:schemeClr val="tx1"/>
                </a:solidFill>
                <a:latin typeface="Arial" charset="0"/>
                <a:ea typeface="MS PGothic" charset="-128"/>
              </a:defRPr>
            </a:lvl4pPr>
            <a:lvl5pPr marL="2057400" indent="-228600" defTabSz="652463">
              <a:spcBef>
                <a:spcPct val="20000"/>
              </a:spcBef>
              <a:buChar char="»"/>
              <a:defRPr sz="1100">
                <a:solidFill>
                  <a:schemeClr val="tx1"/>
                </a:solidFill>
                <a:latin typeface="Arial" charset="0"/>
                <a:ea typeface="MS PGothic" charset="-128"/>
              </a:defRPr>
            </a:lvl5pPr>
            <a:lvl6pPr marL="2514600" indent="-228600" defTabSz="652463" eaLnBrk="0" fontAlgn="base" hangingPunct="0">
              <a:spcBef>
                <a:spcPct val="20000"/>
              </a:spcBef>
              <a:spcAft>
                <a:spcPct val="0"/>
              </a:spcAft>
              <a:buChar char="»"/>
              <a:defRPr sz="1100">
                <a:solidFill>
                  <a:schemeClr val="tx1"/>
                </a:solidFill>
                <a:latin typeface="Arial" charset="0"/>
                <a:ea typeface="MS PGothic" charset="-128"/>
              </a:defRPr>
            </a:lvl6pPr>
            <a:lvl7pPr marL="2971800" indent="-228600" defTabSz="652463" eaLnBrk="0" fontAlgn="base" hangingPunct="0">
              <a:spcBef>
                <a:spcPct val="20000"/>
              </a:spcBef>
              <a:spcAft>
                <a:spcPct val="0"/>
              </a:spcAft>
              <a:buChar char="»"/>
              <a:defRPr sz="1100">
                <a:solidFill>
                  <a:schemeClr val="tx1"/>
                </a:solidFill>
                <a:latin typeface="Arial" charset="0"/>
                <a:ea typeface="MS PGothic" charset="-128"/>
              </a:defRPr>
            </a:lvl7pPr>
            <a:lvl8pPr marL="3429000" indent="-228600" defTabSz="652463" eaLnBrk="0" fontAlgn="base" hangingPunct="0">
              <a:spcBef>
                <a:spcPct val="20000"/>
              </a:spcBef>
              <a:spcAft>
                <a:spcPct val="0"/>
              </a:spcAft>
              <a:buChar char="»"/>
              <a:defRPr sz="1100">
                <a:solidFill>
                  <a:schemeClr val="tx1"/>
                </a:solidFill>
                <a:latin typeface="Arial" charset="0"/>
                <a:ea typeface="MS PGothic" charset="-128"/>
              </a:defRPr>
            </a:lvl8pPr>
            <a:lvl9pPr marL="3886200" indent="-228600" defTabSz="652463" eaLnBrk="0" fontAlgn="base" hangingPunct="0">
              <a:spcBef>
                <a:spcPct val="20000"/>
              </a:spcBef>
              <a:spcAft>
                <a:spcPct val="0"/>
              </a:spcAft>
              <a:buChar char="»"/>
              <a:defRPr sz="1100">
                <a:solidFill>
                  <a:schemeClr val="tx1"/>
                </a:solidFill>
                <a:latin typeface="Arial" charset="0"/>
                <a:ea typeface="MS PGothic" charset="-128"/>
              </a:defRPr>
            </a:lvl9pPr>
          </a:lstStyle>
          <a:p>
            <a:pPr algn="ctr" eaLnBrk="1" hangingPunct="1">
              <a:spcBef>
                <a:spcPct val="50000"/>
              </a:spcBef>
              <a:buNone/>
            </a:pPr>
            <a:r>
              <a:rPr lang="en-US" altLang="en-US" sz="2400" b="1" dirty="0">
                <a:solidFill>
                  <a:srgbClr val="F8F8F8"/>
                </a:solidFill>
                <a:latin typeface="Arial" panose="020B0604020202020204" pitchFamily="34" charset="0"/>
              </a:rPr>
              <a:t>File </a:t>
            </a:r>
            <a:br>
              <a:rPr lang="en-US" altLang="en-US" sz="2400" b="1" dirty="0">
                <a:solidFill>
                  <a:srgbClr val="F8F8F8"/>
                </a:solidFill>
                <a:latin typeface="Arial" panose="020B0604020202020204" pitchFamily="34" charset="0"/>
              </a:rPr>
            </a:br>
            <a:r>
              <a:rPr lang="en-US" altLang="en-US" sz="2400" b="1" dirty="0">
                <a:solidFill>
                  <a:srgbClr val="F8F8F8"/>
                </a:solidFill>
                <a:latin typeface="Arial" panose="020B0604020202020204" pitchFamily="34" charset="0"/>
              </a:rPr>
              <a:t>Preparation</a:t>
            </a:r>
          </a:p>
        </p:txBody>
      </p:sp>
      <p:sp>
        <p:nvSpPr>
          <p:cNvPr id="75" name="Text Box 352"/>
          <p:cNvSpPr txBox="1">
            <a:spLocks noChangeArrowheads="1"/>
          </p:cNvSpPr>
          <p:nvPr/>
        </p:nvSpPr>
        <p:spPr bwMode="auto">
          <a:xfrm>
            <a:off x="12408061" y="10802112"/>
            <a:ext cx="3742481" cy="815993"/>
          </a:xfrm>
          <a:prstGeom prst="rect">
            <a:avLst/>
          </a:prstGeom>
          <a:solidFill>
            <a:srgbClr val="142B46"/>
          </a:solidFill>
          <a:ln>
            <a:noFill/>
          </a:ln>
          <a:effectLst/>
        </p:spPr>
        <p:txBody>
          <a:bodyPr wrap="square" lIns="43444" tIns="21717" rIns="43444" bIns="54864" anchor="ctr" anchorCtr="1">
            <a:spAutoFit/>
          </a:bodyPr>
          <a:lstStyle>
            <a:lvl1pPr defTabSz="652463">
              <a:defRPr>
                <a:solidFill>
                  <a:schemeClr val="tx1"/>
                </a:solidFill>
                <a:latin typeface="Arial" charset="0"/>
                <a:ea typeface="ＭＳ Ｐゴシック" charset="0"/>
              </a:defRPr>
            </a:lvl1pPr>
            <a:lvl2pPr marL="327025" defTabSz="652463">
              <a:defRPr>
                <a:solidFill>
                  <a:schemeClr val="tx1"/>
                </a:solidFill>
                <a:latin typeface="Arial" charset="0"/>
                <a:ea typeface="ＭＳ Ｐゴシック" charset="0"/>
              </a:defRPr>
            </a:lvl2pPr>
            <a:lvl3pPr marL="652463" defTabSz="652463">
              <a:defRPr>
                <a:solidFill>
                  <a:schemeClr val="tx1"/>
                </a:solidFill>
                <a:latin typeface="Arial" charset="0"/>
                <a:ea typeface="ＭＳ Ｐゴシック" charset="0"/>
              </a:defRPr>
            </a:lvl3pPr>
            <a:lvl4pPr marL="979488" defTabSz="652463">
              <a:defRPr>
                <a:solidFill>
                  <a:schemeClr val="tx1"/>
                </a:solidFill>
                <a:latin typeface="Arial" charset="0"/>
                <a:ea typeface="ＭＳ Ｐゴシック" charset="0"/>
              </a:defRPr>
            </a:lvl4pPr>
            <a:lvl5pPr marL="1306513" defTabSz="652463">
              <a:defRPr>
                <a:solidFill>
                  <a:schemeClr val="tx1"/>
                </a:solidFill>
                <a:latin typeface="Arial" charset="0"/>
                <a:ea typeface="ＭＳ Ｐゴシック" charset="0"/>
              </a:defRPr>
            </a:lvl5pPr>
            <a:lvl6pPr marL="1763713" defTabSz="652463" fontAlgn="base">
              <a:spcBef>
                <a:spcPct val="0"/>
              </a:spcBef>
              <a:spcAft>
                <a:spcPct val="0"/>
              </a:spcAft>
              <a:defRPr>
                <a:solidFill>
                  <a:schemeClr val="tx1"/>
                </a:solidFill>
                <a:latin typeface="Arial" charset="0"/>
                <a:ea typeface="ＭＳ Ｐゴシック" charset="0"/>
              </a:defRPr>
            </a:lvl6pPr>
            <a:lvl7pPr marL="2220913" defTabSz="652463" fontAlgn="base">
              <a:spcBef>
                <a:spcPct val="0"/>
              </a:spcBef>
              <a:spcAft>
                <a:spcPct val="0"/>
              </a:spcAft>
              <a:defRPr>
                <a:solidFill>
                  <a:schemeClr val="tx1"/>
                </a:solidFill>
                <a:latin typeface="Arial" charset="0"/>
                <a:ea typeface="ＭＳ Ｐゴシック" charset="0"/>
              </a:defRPr>
            </a:lvl7pPr>
            <a:lvl8pPr marL="2678113" defTabSz="652463" fontAlgn="base">
              <a:spcBef>
                <a:spcPct val="0"/>
              </a:spcBef>
              <a:spcAft>
                <a:spcPct val="0"/>
              </a:spcAft>
              <a:defRPr>
                <a:solidFill>
                  <a:schemeClr val="tx1"/>
                </a:solidFill>
                <a:latin typeface="Arial" charset="0"/>
                <a:ea typeface="ＭＳ Ｐゴシック" charset="0"/>
              </a:defRPr>
            </a:lvl8pPr>
            <a:lvl9pPr marL="3135313" defTabSz="652463" fontAlgn="base">
              <a:spcBef>
                <a:spcPct val="0"/>
              </a:spcBef>
              <a:spcAft>
                <a:spcPct val="0"/>
              </a:spcAft>
              <a:defRPr>
                <a:solidFill>
                  <a:schemeClr val="tx1"/>
                </a:solidFill>
                <a:latin typeface="Arial" charset="0"/>
                <a:ea typeface="ＭＳ Ｐゴシック" charset="0"/>
              </a:defRPr>
            </a:lvl9pPr>
          </a:lstStyle>
          <a:p>
            <a:pPr algn="ctr">
              <a:spcBef>
                <a:spcPct val="50000"/>
              </a:spcBef>
              <a:defRPr/>
            </a:pPr>
            <a:r>
              <a:rPr lang="en-US" sz="2400" b="1" dirty="0">
                <a:solidFill>
                  <a:srgbClr val="F8F8F8"/>
                </a:solidFill>
                <a:cs typeface="MS PGothic" charset="0"/>
              </a:rPr>
              <a:t>How to Order</a:t>
            </a:r>
            <a:br>
              <a:rPr lang="en-US" sz="2400" b="1" dirty="0">
                <a:solidFill>
                  <a:srgbClr val="F8F8F8"/>
                </a:solidFill>
                <a:cs typeface="MS PGothic" charset="0"/>
              </a:rPr>
            </a:br>
            <a:r>
              <a:rPr lang="en-US" sz="2400" b="1" dirty="0">
                <a:solidFill>
                  <a:srgbClr val="F8F8F8"/>
                </a:solidFill>
                <a:cs typeface="MS PGothic" charset="0"/>
              </a:rPr>
              <a:t>Your Poster</a:t>
            </a:r>
          </a:p>
        </p:txBody>
      </p:sp>
      <p:sp>
        <p:nvSpPr>
          <p:cNvPr id="79" name="Text Box 356"/>
          <p:cNvSpPr txBox="1">
            <a:spLocks noChangeArrowheads="1"/>
          </p:cNvSpPr>
          <p:nvPr/>
        </p:nvSpPr>
        <p:spPr bwMode="auto">
          <a:xfrm>
            <a:off x="12400344" y="20293661"/>
            <a:ext cx="3757914" cy="446661"/>
          </a:xfrm>
          <a:prstGeom prst="rect">
            <a:avLst/>
          </a:prstGeom>
          <a:solidFill>
            <a:srgbClr val="142B46"/>
          </a:solidFill>
          <a:ln>
            <a:noFill/>
          </a:ln>
          <a:effectLst/>
        </p:spPr>
        <p:txBody>
          <a:bodyPr wrap="square" lIns="43444" tIns="21717" rIns="43444" bIns="54864" anchor="ctr" anchorCtr="1">
            <a:spAutoFit/>
          </a:bodyPr>
          <a:lstStyle>
            <a:lvl1pPr defTabSz="652463">
              <a:defRPr>
                <a:solidFill>
                  <a:schemeClr val="tx1"/>
                </a:solidFill>
                <a:latin typeface="Arial" charset="0"/>
                <a:ea typeface="ＭＳ Ｐゴシック" charset="0"/>
              </a:defRPr>
            </a:lvl1pPr>
            <a:lvl2pPr marL="327025" defTabSz="652463">
              <a:defRPr>
                <a:solidFill>
                  <a:schemeClr val="tx1"/>
                </a:solidFill>
                <a:latin typeface="Arial" charset="0"/>
                <a:ea typeface="ＭＳ Ｐゴシック" charset="0"/>
              </a:defRPr>
            </a:lvl2pPr>
            <a:lvl3pPr marL="652463" defTabSz="652463">
              <a:defRPr>
                <a:solidFill>
                  <a:schemeClr val="tx1"/>
                </a:solidFill>
                <a:latin typeface="Arial" charset="0"/>
                <a:ea typeface="ＭＳ Ｐゴシック" charset="0"/>
              </a:defRPr>
            </a:lvl3pPr>
            <a:lvl4pPr marL="979488" defTabSz="652463">
              <a:defRPr>
                <a:solidFill>
                  <a:schemeClr val="tx1"/>
                </a:solidFill>
                <a:latin typeface="Arial" charset="0"/>
                <a:ea typeface="ＭＳ Ｐゴシック" charset="0"/>
              </a:defRPr>
            </a:lvl4pPr>
            <a:lvl5pPr marL="1306513" defTabSz="652463">
              <a:defRPr>
                <a:solidFill>
                  <a:schemeClr val="tx1"/>
                </a:solidFill>
                <a:latin typeface="Arial" charset="0"/>
                <a:ea typeface="ＭＳ Ｐゴシック" charset="0"/>
              </a:defRPr>
            </a:lvl5pPr>
            <a:lvl6pPr marL="1763713" defTabSz="652463" fontAlgn="base">
              <a:spcBef>
                <a:spcPct val="0"/>
              </a:spcBef>
              <a:spcAft>
                <a:spcPct val="0"/>
              </a:spcAft>
              <a:defRPr>
                <a:solidFill>
                  <a:schemeClr val="tx1"/>
                </a:solidFill>
                <a:latin typeface="Arial" charset="0"/>
                <a:ea typeface="ＭＳ Ｐゴシック" charset="0"/>
              </a:defRPr>
            </a:lvl6pPr>
            <a:lvl7pPr marL="2220913" defTabSz="652463" fontAlgn="base">
              <a:spcBef>
                <a:spcPct val="0"/>
              </a:spcBef>
              <a:spcAft>
                <a:spcPct val="0"/>
              </a:spcAft>
              <a:defRPr>
                <a:solidFill>
                  <a:schemeClr val="tx1"/>
                </a:solidFill>
                <a:latin typeface="Arial" charset="0"/>
                <a:ea typeface="ＭＳ Ｐゴシック" charset="0"/>
              </a:defRPr>
            </a:lvl7pPr>
            <a:lvl8pPr marL="2678113" defTabSz="652463" fontAlgn="base">
              <a:spcBef>
                <a:spcPct val="0"/>
              </a:spcBef>
              <a:spcAft>
                <a:spcPct val="0"/>
              </a:spcAft>
              <a:defRPr>
                <a:solidFill>
                  <a:schemeClr val="tx1"/>
                </a:solidFill>
                <a:latin typeface="Arial" charset="0"/>
                <a:ea typeface="ＭＳ Ｐゴシック" charset="0"/>
              </a:defRPr>
            </a:lvl8pPr>
            <a:lvl9pPr marL="3135313" defTabSz="652463" fontAlgn="base">
              <a:spcBef>
                <a:spcPct val="0"/>
              </a:spcBef>
              <a:spcAft>
                <a:spcPct val="0"/>
              </a:spcAft>
              <a:defRPr>
                <a:solidFill>
                  <a:schemeClr val="tx1"/>
                </a:solidFill>
                <a:latin typeface="Arial" charset="0"/>
                <a:ea typeface="ＭＳ Ｐゴシック" charset="0"/>
              </a:defRPr>
            </a:lvl9pPr>
          </a:lstStyle>
          <a:p>
            <a:pPr algn="ctr">
              <a:spcBef>
                <a:spcPct val="50000"/>
              </a:spcBef>
              <a:defRPr/>
            </a:pPr>
            <a:r>
              <a:rPr lang="en-US" sz="2400" b="1" dirty="0">
                <a:solidFill>
                  <a:srgbClr val="F8F8F8"/>
                </a:solidFill>
                <a:cs typeface="MS PGothic" charset="0"/>
              </a:rPr>
              <a:t>Contact Information</a:t>
            </a:r>
          </a:p>
        </p:txBody>
      </p:sp>
      <p:sp>
        <p:nvSpPr>
          <p:cNvPr id="5129" name="Text Box 358"/>
          <p:cNvSpPr txBox="1">
            <a:spLocks noChangeArrowheads="1"/>
          </p:cNvSpPr>
          <p:nvPr/>
        </p:nvSpPr>
        <p:spPr bwMode="auto">
          <a:xfrm>
            <a:off x="619905" y="4788113"/>
            <a:ext cx="3139859" cy="6509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21890" tIns="121890" rIns="121890" bIns="121890" anchor="t">
            <a:spAutoFit/>
          </a:bodyPr>
          <a:lstStyle>
            <a:lvl1pPr defTabSz="3135313">
              <a:defRPr sz="1600">
                <a:solidFill>
                  <a:schemeClr val="tx1"/>
                </a:solidFill>
                <a:latin typeface="Arial Narrow" charset="0"/>
                <a:ea typeface="MS PGothic" charset="-128"/>
              </a:defRPr>
            </a:lvl1pPr>
            <a:lvl2pPr marL="327025" defTabSz="3135313">
              <a:defRPr sz="1600">
                <a:solidFill>
                  <a:schemeClr val="tx1"/>
                </a:solidFill>
                <a:latin typeface="Arial Narrow" charset="0"/>
                <a:ea typeface="MS PGothic" charset="-128"/>
              </a:defRPr>
            </a:lvl2pPr>
            <a:lvl3pPr marL="652463" defTabSz="3135313">
              <a:defRPr sz="1600">
                <a:solidFill>
                  <a:schemeClr val="tx1"/>
                </a:solidFill>
                <a:latin typeface="Arial Narrow" charset="0"/>
                <a:ea typeface="MS PGothic" charset="-128"/>
              </a:defRPr>
            </a:lvl3pPr>
            <a:lvl4pPr marL="979488" defTabSz="3135313">
              <a:defRPr sz="1600">
                <a:solidFill>
                  <a:schemeClr val="tx1"/>
                </a:solidFill>
                <a:latin typeface="Arial Narrow" charset="0"/>
                <a:ea typeface="MS PGothic" charset="-128"/>
              </a:defRPr>
            </a:lvl4pPr>
            <a:lvl5pPr marL="1306513" defTabSz="3135313">
              <a:defRPr sz="1600">
                <a:solidFill>
                  <a:schemeClr val="tx1"/>
                </a:solidFill>
                <a:latin typeface="Arial Narrow" charset="0"/>
                <a:ea typeface="MS PGothic" charset="-128"/>
              </a:defRPr>
            </a:lvl5pPr>
            <a:lvl6pPr marL="1763713" indent="784225" defTabSz="3135313" eaLnBrk="0" fontAlgn="base" hangingPunct="0">
              <a:spcBef>
                <a:spcPct val="0"/>
              </a:spcBef>
              <a:spcAft>
                <a:spcPct val="0"/>
              </a:spcAft>
              <a:defRPr sz="1600">
                <a:solidFill>
                  <a:schemeClr val="tx1"/>
                </a:solidFill>
                <a:latin typeface="Arial Narrow" charset="0"/>
                <a:ea typeface="MS PGothic" charset="-128"/>
              </a:defRPr>
            </a:lvl6pPr>
            <a:lvl7pPr marL="2220913" indent="784225" defTabSz="3135313" eaLnBrk="0" fontAlgn="base" hangingPunct="0">
              <a:spcBef>
                <a:spcPct val="0"/>
              </a:spcBef>
              <a:spcAft>
                <a:spcPct val="0"/>
              </a:spcAft>
              <a:defRPr sz="1600">
                <a:solidFill>
                  <a:schemeClr val="tx1"/>
                </a:solidFill>
                <a:latin typeface="Arial Narrow" charset="0"/>
                <a:ea typeface="MS PGothic" charset="-128"/>
              </a:defRPr>
            </a:lvl7pPr>
            <a:lvl8pPr marL="2678113" indent="784225" defTabSz="3135313" eaLnBrk="0" fontAlgn="base" hangingPunct="0">
              <a:spcBef>
                <a:spcPct val="0"/>
              </a:spcBef>
              <a:spcAft>
                <a:spcPct val="0"/>
              </a:spcAft>
              <a:defRPr sz="1600">
                <a:solidFill>
                  <a:schemeClr val="tx1"/>
                </a:solidFill>
                <a:latin typeface="Arial Narrow" charset="0"/>
                <a:ea typeface="MS PGothic" charset="-128"/>
              </a:defRPr>
            </a:lvl8pPr>
            <a:lvl9pPr marL="3135313" indent="784225" defTabSz="3135313" eaLnBrk="0" fontAlgn="base" hangingPunct="0">
              <a:spcBef>
                <a:spcPct val="0"/>
              </a:spcBef>
              <a:spcAft>
                <a:spcPct val="0"/>
              </a:spcAft>
              <a:defRPr sz="1600">
                <a:solidFill>
                  <a:schemeClr val="tx1"/>
                </a:solidFill>
                <a:latin typeface="Arial Narrow" charset="0"/>
                <a:ea typeface="MS PGothic" charset="-128"/>
              </a:defRPr>
            </a:lvl9pPr>
          </a:lstStyle>
          <a:p>
            <a:pPr eaLnBrk="1" hangingPunct="1">
              <a:spcBef>
                <a:spcPts val="600"/>
              </a:spcBef>
            </a:pPr>
            <a:r>
              <a:rPr lang="en-US" altLang="en-US" sz="1800" dirty="0">
                <a:latin typeface="Arial"/>
                <a:ea typeface="MS PGothic"/>
                <a:cs typeface="Arial"/>
              </a:rPr>
              <a:t>This template was designed to produce a 24” high x 36” high poster. Due to PowerPoint size limitations, this poster is created at a reduced size of18” x 27”. The file will be enlarged at the time it is printed.</a:t>
            </a:r>
          </a:p>
          <a:p>
            <a:pPr eaLnBrk="1" hangingPunct="1">
              <a:spcBef>
                <a:spcPts val="600"/>
              </a:spcBef>
            </a:pPr>
            <a:r>
              <a:rPr lang="en-US" altLang="en-US" sz="1800" dirty="0">
                <a:latin typeface="Arial"/>
                <a:ea typeface="MS PGothic"/>
                <a:cs typeface="Arial"/>
              </a:rPr>
              <a:t>You can replace the blue section headings with ones that correlate to the main topics of your presentation. Typically, they are:</a:t>
            </a:r>
          </a:p>
          <a:p>
            <a:pPr marL="352425" lvl="2" indent="-175895" eaLnBrk="1" hangingPunct="1">
              <a:spcBef>
                <a:spcPts val="1200"/>
              </a:spcBef>
              <a:buFont typeface="Arial" panose="020B0604020202020204" pitchFamily="34" charset="0"/>
              <a:buChar char="•"/>
            </a:pPr>
            <a:r>
              <a:rPr lang="en-US" altLang="en-US" sz="1800" dirty="0">
                <a:latin typeface="Arial" charset="0"/>
              </a:rPr>
              <a:t>Introduction or Abstract</a:t>
            </a:r>
            <a:endParaRPr lang="en-US" altLang="en-US" sz="1800" dirty="0">
              <a:latin typeface="Arial" charset="0"/>
              <a:cs typeface="Arial" charset="0"/>
            </a:endParaRPr>
          </a:p>
          <a:p>
            <a:pPr marL="352425" lvl="2" indent="-175895" eaLnBrk="1" hangingPunct="1">
              <a:spcBef>
                <a:spcPts val="1200"/>
              </a:spcBef>
              <a:buFont typeface="Arial" panose="020B0604020202020204" pitchFamily="34" charset="0"/>
              <a:buChar char="•"/>
            </a:pPr>
            <a:r>
              <a:rPr lang="en-US" altLang="en-US" sz="1800" dirty="0">
                <a:latin typeface="Arial" charset="0"/>
              </a:rPr>
              <a:t>Materials and Methods</a:t>
            </a:r>
            <a:endParaRPr lang="en-US" altLang="en-US" sz="1800" dirty="0">
              <a:latin typeface="Arial" charset="0"/>
              <a:cs typeface="Arial" charset="0"/>
            </a:endParaRPr>
          </a:p>
          <a:p>
            <a:pPr marL="352425" lvl="2" indent="-175895" eaLnBrk="1" hangingPunct="1">
              <a:spcBef>
                <a:spcPts val="1200"/>
              </a:spcBef>
              <a:buFont typeface="Arial" panose="020B0604020202020204" pitchFamily="34" charset="0"/>
              <a:buChar char="•"/>
            </a:pPr>
            <a:r>
              <a:rPr lang="en-US" altLang="en-US" sz="1800" dirty="0">
                <a:latin typeface="Arial" charset="0"/>
              </a:rPr>
              <a:t>Results</a:t>
            </a:r>
            <a:endParaRPr lang="en-US" altLang="en-US" sz="1800" dirty="0">
              <a:latin typeface="Arial" charset="0"/>
              <a:cs typeface="Arial" charset="0"/>
            </a:endParaRPr>
          </a:p>
          <a:p>
            <a:pPr marL="352425" lvl="2" indent="-175895" eaLnBrk="1" hangingPunct="1">
              <a:spcBef>
                <a:spcPts val="1200"/>
              </a:spcBef>
              <a:buFont typeface="Arial" panose="020B0604020202020204" pitchFamily="34" charset="0"/>
              <a:buChar char="•"/>
            </a:pPr>
            <a:r>
              <a:rPr lang="en-US" altLang="en-US" sz="1800" dirty="0">
                <a:latin typeface="Arial" charset="0"/>
              </a:rPr>
              <a:t>Conclusion</a:t>
            </a:r>
            <a:endParaRPr lang="en-US" altLang="en-US" sz="1800" dirty="0">
              <a:latin typeface="Arial" charset="0"/>
              <a:cs typeface="Arial" charset="0"/>
            </a:endParaRPr>
          </a:p>
          <a:p>
            <a:pPr marL="352425" lvl="2" indent="-175895" eaLnBrk="1" hangingPunct="1">
              <a:spcBef>
                <a:spcPts val="1200"/>
              </a:spcBef>
              <a:buFont typeface="Arial" panose="020B0604020202020204" pitchFamily="34" charset="0"/>
              <a:buChar char="•"/>
            </a:pPr>
            <a:r>
              <a:rPr lang="en-US" altLang="en-US" sz="1800" dirty="0">
                <a:latin typeface="Arial" charset="0"/>
              </a:rPr>
              <a:t>References</a:t>
            </a:r>
            <a:endParaRPr lang="en-US" altLang="en-US" sz="1800" dirty="0">
              <a:latin typeface="Arial" charset="0"/>
              <a:cs typeface="Arial" charset="0"/>
            </a:endParaRPr>
          </a:p>
          <a:p>
            <a:pPr marL="352425" lvl="2" indent="-175895" eaLnBrk="1" hangingPunct="1">
              <a:spcBef>
                <a:spcPts val="1200"/>
              </a:spcBef>
              <a:buFont typeface="Arial" panose="020B0604020202020204" pitchFamily="34" charset="0"/>
              <a:buChar char="•"/>
            </a:pPr>
            <a:r>
              <a:rPr lang="en-US" altLang="en-US" sz="1800" dirty="0">
                <a:latin typeface="Arial" charset="0"/>
              </a:rPr>
              <a:t>Acknowledgeme</a:t>
            </a:r>
            <a:r>
              <a:rPr lang="en-US" altLang="en-US" dirty="0">
                <a:latin typeface="Arial" panose="020B0604020202020204" pitchFamily="34" charset="0"/>
              </a:rPr>
              <a:t>nts</a:t>
            </a:r>
            <a:endParaRPr lang="en-US" altLang="en-US" dirty="0">
              <a:latin typeface="Arial" panose="020B0604020202020204" pitchFamily="34" charset="0"/>
              <a:cs typeface="Arial" panose="020B0604020202020204" pitchFamily="34" charset="0"/>
            </a:endParaRPr>
          </a:p>
        </p:txBody>
      </p:sp>
      <p:sp>
        <p:nvSpPr>
          <p:cNvPr id="83" name="Text Box 360"/>
          <p:cNvSpPr txBox="1">
            <a:spLocks noChangeArrowheads="1"/>
          </p:cNvSpPr>
          <p:nvPr/>
        </p:nvSpPr>
        <p:spPr bwMode="auto">
          <a:xfrm>
            <a:off x="4313499" y="4235958"/>
            <a:ext cx="7751501" cy="446661"/>
          </a:xfrm>
          <a:prstGeom prst="rect">
            <a:avLst/>
          </a:prstGeom>
          <a:solidFill>
            <a:srgbClr val="142B46"/>
          </a:solidFill>
          <a:ln>
            <a:noFill/>
          </a:ln>
          <a:effectLst/>
        </p:spPr>
        <p:txBody>
          <a:bodyPr wrap="square" lIns="43444" tIns="21717" rIns="43444" bIns="54864" anchor="ctr" anchorCtr="1">
            <a:spAutoFit/>
          </a:bodyPr>
          <a:lstStyle>
            <a:lvl1pPr defTabSz="652463">
              <a:defRPr>
                <a:solidFill>
                  <a:schemeClr val="tx1"/>
                </a:solidFill>
                <a:latin typeface="Arial" charset="0"/>
                <a:ea typeface="ＭＳ Ｐゴシック" charset="0"/>
              </a:defRPr>
            </a:lvl1pPr>
            <a:lvl2pPr marL="327025" defTabSz="652463">
              <a:defRPr>
                <a:solidFill>
                  <a:schemeClr val="tx1"/>
                </a:solidFill>
                <a:latin typeface="Arial" charset="0"/>
                <a:ea typeface="ＭＳ Ｐゴシック" charset="0"/>
              </a:defRPr>
            </a:lvl2pPr>
            <a:lvl3pPr marL="652463" defTabSz="652463">
              <a:defRPr>
                <a:solidFill>
                  <a:schemeClr val="tx1"/>
                </a:solidFill>
                <a:latin typeface="Arial" charset="0"/>
                <a:ea typeface="ＭＳ Ｐゴシック" charset="0"/>
              </a:defRPr>
            </a:lvl3pPr>
            <a:lvl4pPr marL="979488" defTabSz="652463">
              <a:defRPr>
                <a:solidFill>
                  <a:schemeClr val="tx1"/>
                </a:solidFill>
                <a:latin typeface="Arial" charset="0"/>
                <a:ea typeface="ＭＳ Ｐゴシック" charset="0"/>
              </a:defRPr>
            </a:lvl4pPr>
            <a:lvl5pPr marL="1306513" defTabSz="652463">
              <a:defRPr>
                <a:solidFill>
                  <a:schemeClr val="tx1"/>
                </a:solidFill>
                <a:latin typeface="Arial" charset="0"/>
                <a:ea typeface="ＭＳ Ｐゴシック" charset="0"/>
              </a:defRPr>
            </a:lvl5pPr>
            <a:lvl6pPr marL="1763713" defTabSz="652463" fontAlgn="base">
              <a:spcBef>
                <a:spcPct val="0"/>
              </a:spcBef>
              <a:spcAft>
                <a:spcPct val="0"/>
              </a:spcAft>
              <a:defRPr>
                <a:solidFill>
                  <a:schemeClr val="tx1"/>
                </a:solidFill>
                <a:latin typeface="Arial" charset="0"/>
                <a:ea typeface="ＭＳ Ｐゴシック" charset="0"/>
              </a:defRPr>
            </a:lvl6pPr>
            <a:lvl7pPr marL="2220913" defTabSz="652463" fontAlgn="base">
              <a:spcBef>
                <a:spcPct val="0"/>
              </a:spcBef>
              <a:spcAft>
                <a:spcPct val="0"/>
              </a:spcAft>
              <a:defRPr>
                <a:solidFill>
                  <a:schemeClr val="tx1"/>
                </a:solidFill>
                <a:latin typeface="Arial" charset="0"/>
                <a:ea typeface="ＭＳ Ｐゴシック" charset="0"/>
              </a:defRPr>
            </a:lvl7pPr>
            <a:lvl8pPr marL="2678113" defTabSz="652463" fontAlgn="base">
              <a:spcBef>
                <a:spcPct val="0"/>
              </a:spcBef>
              <a:spcAft>
                <a:spcPct val="0"/>
              </a:spcAft>
              <a:defRPr>
                <a:solidFill>
                  <a:schemeClr val="tx1"/>
                </a:solidFill>
                <a:latin typeface="Arial" charset="0"/>
                <a:ea typeface="ＭＳ Ｐゴシック" charset="0"/>
              </a:defRPr>
            </a:lvl8pPr>
            <a:lvl9pPr marL="3135313" defTabSz="652463" fontAlgn="base">
              <a:spcBef>
                <a:spcPct val="0"/>
              </a:spcBef>
              <a:spcAft>
                <a:spcPct val="0"/>
              </a:spcAft>
              <a:defRPr>
                <a:solidFill>
                  <a:schemeClr val="tx1"/>
                </a:solidFill>
                <a:latin typeface="Arial" charset="0"/>
                <a:ea typeface="ＭＳ Ｐゴシック" charset="0"/>
              </a:defRPr>
            </a:lvl9pPr>
          </a:lstStyle>
          <a:p>
            <a:pPr algn="ctr">
              <a:spcBef>
                <a:spcPct val="50000"/>
              </a:spcBef>
              <a:defRPr/>
            </a:pPr>
            <a:r>
              <a:rPr lang="en-US" sz="2400" b="1" dirty="0">
                <a:solidFill>
                  <a:srgbClr val="F8F8F8"/>
                </a:solidFill>
                <a:latin typeface="+mn-lt"/>
                <a:cs typeface="MS PGothic" charset="0"/>
              </a:rPr>
              <a:t>Poster Tips</a:t>
            </a:r>
          </a:p>
        </p:txBody>
      </p:sp>
      <p:sp>
        <p:nvSpPr>
          <p:cNvPr id="5132" name="Text Box 382"/>
          <p:cNvSpPr txBox="1">
            <a:spLocks noChangeArrowheads="1"/>
          </p:cNvSpPr>
          <p:nvPr/>
        </p:nvSpPr>
        <p:spPr bwMode="auto">
          <a:xfrm>
            <a:off x="12408061" y="4235958"/>
            <a:ext cx="3742481" cy="446661"/>
          </a:xfrm>
          <a:prstGeom prst="rect">
            <a:avLst/>
          </a:prstGeom>
          <a:solidFill>
            <a:srgbClr val="142B46"/>
          </a:solidFill>
          <a:ln>
            <a:noFill/>
          </a:ln>
          <a:extLst>
            <a:ext uri="{91240B29-F687-4F45-9708-019B960494DF}">
              <a14:hiddenLine xmlns:a14="http://schemas.microsoft.com/office/drawing/2010/main" w="9525">
                <a:solidFill>
                  <a:srgbClr val="000000"/>
                </a:solidFill>
                <a:miter lim="800000"/>
                <a:headEnd/>
                <a:tailEnd/>
              </a14:hiddenLine>
            </a:ext>
          </a:extLst>
        </p:spPr>
        <p:txBody>
          <a:bodyPr wrap="square" lIns="43444" tIns="21717" rIns="43444" bIns="54864" anchor="ctr" anchorCtr="1">
            <a:spAutoFit/>
          </a:bodyPr>
          <a:lstStyle>
            <a:lvl1pPr defTabSz="652463">
              <a:spcBef>
                <a:spcPct val="20000"/>
              </a:spcBef>
              <a:buChar char="•"/>
              <a:defRPr sz="1600">
                <a:solidFill>
                  <a:schemeClr val="tx1"/>
                </a:solidFill>
                <a:latin typeface="Arial" charset="0"/>
                <a:ea typeface="MS PGothic" charset="-128"/>
              </a:defRPr>
            </a:lvl1pPr>
            <a:lvl2pPr marL="742950" indent="-285750" defTabSz="652463">
              <a:spcBef>
                <a:spcPct val="20000"/>
              </a:spcBef>
              <a:buChar char="–"/>
              <a:defRPr sz="1600">
                <a:solidFill>
                  <a:schemeClr val="tx1"/>
                </a:solidFill>
                <a:latin typeface="Arial" charset="0"/>
                <a:ea typeface="MS PGothic" charset="-128"/>
              </a:defRPr>
            </a:lvl2pPr>
            <a:lvl3pPr marL="1143000" indent="-228600" defTabSz="652463">
              <a:spcBef>
                <a:spcPct val="20000"/>
              </a:spcBef>
              <a:buChar char="•"/>
              <a:defRPr sz="1400">
                <a:solidFill>
                  <a:schemeClr val="tx1"/>
                </a:solidFill>
                <a:latin typeface="Arial" charset="0"/>
                <a:ea typeface="MS PGothic" charset="-128"/>
              </a:defRPr>
            </a:lvl3pPr>
            <a:lvl4pPr marL="1600200" indent="-228600" defTabSz="652463">
              <a:spcBef>
                <a:spcPct val="20000"/>
              </a:spcBef>
              <a:buChar char="–"/>
              <a:defRPr sz="1100">
                <a:solidFill>
                  <a:schemeClr val="tx1"/>
                </a:solidFill>
                <a:latin typeface="Arial" charset="0"/>
                <a:ea typeface="MS PGothic" charset="-128"/>
              </a:defRPr>
            </a:lvl4pPr>
            <a:lvl5pPr marL="2057400" indent="-228600" defTabSz="652463">
              <a:spcBef>
                <a:spcPct val="20000"/>
              </a:spcBef>
              <a:buChar char="»"/>
              <a:defRPr sz="1100">
                <a:solidFill>
                  <a:schemeClr val="tx1"/>
                </a:solidFill>
                <a:latin typeface="Arial" charset="0"/>
                <a:ea typeface="MS PGothic" charset="-128"/>
              </a:defRPr>
            </a:lvl5pPr>
            <a:lvl6pPr marL="2514600" indent="-228600" defTabSz="652463" eaLnBrk="0" fontAlgn="base" hangingPunct="0">
              <a:spcBef>
                <a:spcPct val="20000"/>
              </a:spcBef>
              <a:spcAft>
                <a:spcPct val="0"/>
              </a:spcAft>
              <a:buChar char="»"/>
              <a:defRPr sz="1100">
                <a:solidFill>
                  <a:schemeClr val="tx1"/>
                </a:solidFill>
                <a:latin typeface="Arial" charset="0"/>
                <a:ea typeface="MS PGothic" charset="-128"/>
              </a:defRPr>
            </a:lvl6pPr>
            <a:lvl7pPr marL="2971800" indent="-228600" defTabSz="652463" eaLnBrk="0" fontAlgn="base" hangingPunct="0">
              <a:spcBef>
                <a:spcPct val="20000"/>
              </a:spcBef>
              <a:spcAft>
                <a:spcPct val="0"/>
              </a:spcAft>
              <a:buChar char="»"/>
              <a:defRPr sz="1100">
                <a:solidFill>
                  <a:schemeClr val="tx1"/>
                </a:solidFill>
                <a:latin typeface="Arial" charset="0"/>
                <a:ea typeface="MS PGothic" charset="-128"/>
              </a:defRPr>
            </a:lvl7pPr>
            <a:lvl8pPr marL="3429000" indent="-228600" defTabSz="652463" eaLnBrk="0" fontAlgn="base" hangingPunct="0">
              <a:spcBef>
                <a:spcPct val="20000"/>
              </a:spcBef>
              <a:spcAft>
                <a:spcPct val="0"/>
              </a:spcAft>
              <a:buChar char="»"/>
              <a:defRPr sz="1100">
                <a:solidFill>
                  <a:schemeClr val="tx1"/>
                </a:solidFill>
                <a:latin typeface="Arial" charset="0"/>
                <a:ea typeface="MS PGothic" charset="-128"/>
              </a:defRPr>
            </a:lvl8pPr>
            <a:lvl9pPr marL="3886200" indent="-228600" defTabSz="652463" eaLnBrk="0" fontAlgn="base" hangingPunct="0">
              <a:spcBef>
                <a:spcPct val="20000"/>
              </a:spcBef>
              <a:spcAft>
                <a:spcPct val="0"/>
              </a:spcAft>
              <a:buChar char="»"/>
              <a:defRPr sz="1100">
                <a:solidFill>
                  <a:schemeClr val="tx1"/>
                </a:solidFill>
                <a:latin typeface="Arial" charset="0"/>
                <a:ea typeface="MS PGothic" charset="-128"/>
              </a:defRPr>
            </a:lvl9pPr>
          </a:lstStyle>
          <a:p>
            <a:pPr algn="ctr">
              <a:spcBef>
                <a:spcPct val="50000"/>
              </a:spcBef>
              <a:buNone/>
            </a:pPr>
            <a:r>
              <a:rPr lang="en-US" altLang="en-US" sz="2400" b="1" dirty="0">
                <a:solidFill>
                  <a:srgbClr val="F8F8F8"/>
                </a:solidFill>
                <a:latin typeface="Arial" panose="020B0604020202020204" pitchFamily="34" charset="0"/>
              </a:rPr>
              <a:t>Poster Proofing</a:t>
            </a:r>
          </a:p>
        </p:txBody>
      </p:sp>
      <p:sp>
        <p:nvSpPr>
          <p:cNvPr id="5133" name="Text Box 358"/>
          <p:cNvSpPr txBox="1">
            <a:spLocks noChangeArrowheads="1"/>
          </p:cNvSpPr>
          <p:nvPr/>
        </p:nvSpPr>
        <p:spPr bwMode="auto">
          <a:xfrm>
            <a:off x="12732313" y="8545442"/>
            <a:ext cx="3088217" cy="2557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21890" tIns="121890" rIns="121890" bIns="121890">
            <a:spAutoFit/>
          </a:bodyPr>
          <a:lstStyle>
            <a:lvl1pPr defTabSz="3135313">
              <a:spcBef>
                <a:spcPct val="20000"/>
              </a:spcBef>
              <a:buChar char="•"/>
              <a:defRPr sz="1600">
                <a:solidFill>
                  <a:schemeClr val="tx1"/>
                </a:solidFill>
                <a:latin typeface="Arial" charset="0"/>
                <a:ea typeface="MS PGothic" charset="-128"/>
              </a:defRPr>
            </a:lvl1pPr>
            <a:lvl2pPr marL="742950" indent="-285750" defTabSz="3135313">
              <a:spcBef>
                <a:spcPct val="20000"/>
              </a:spcBef>
              <a:buChar char="–"/>
              <a:defRPr sz="1600">
                <a:solidFill>
                  <a:schemeClr val="tx1"/>
                </a:solidFill>
                <a:latin typeface="Arial" charset="0"/>
                <a:ea typeface="MS PGothic" charset="-128"/>
              </a:defRPr>
            </a:lvl2pPr>
            <a:lvl3pPr marL="1143000" indent="-228600" defTabSz="3135313">
              <a:spcBef>
                <a:spcPct val="20000"/>
              </a:spcBef>
              <a:buChar char="•"/>
              <a:defRPr sz="1400">
                <a:solidFill>
                  <a:schemeClr val="tx1"/>
                </a:solidFill>
                <a:latin typeface="Arial" charset="0"/>
                <a:ea typeface="MS PGothic" charset="-128"/>
              </a:defRPr>
            </a:lvl3pPr>
            <a:lvl4pPr marL="1600200" indent="-228600" defTabSz="3135313">
              <a:spcBef>
                <a:spcPct val="20000"/>
              </a:spcBef>
              <a:buChar char="–"/>
              <a:defRPr sz="1100">
                <a:solidFill>
                  <a:schemeClr val="tx1"/>
                </a:solidFill>
                <a:latin typeface="Arial" charset="0"/>
                <a:ea typeface="MS PGothic" charset="-128"/>
              </a:defRPr>
            </a:lvl4pPr>
            <a:lvl5pPr marL="2057400" indent="-228600" defTabSz="3135313">
              <a:spcBef>
                <a:spcPct val="20000"/>
              </a:spcBef>
              <a:buChar char="»"/>
              <a:defRPr sz="1100">
                <a:solidFill>
                  <a:schemeClr val="tx1"/>
                </a:solidFill>
                <a:latin typeface="Arial" charset="0"/>
                <a:ea typeface="MS PGothic" charset="-128"/>
              </a:defRPr>
            </a:lvl5pPr>
            <a:lvl6pPr marL="2514600" indent="-228600" defTabSz="3135313" eaLnBrk="0" fontAlgn="base" hangingPunct="0">
              <a:spcBef>
                <a:spcPct val="20000"/>
              </a:spcBef>
              <a:spcAft>
                <a:spcPct val="0"/>
              </a:spcAft>
              <a:buChar char="»"/>
              <a:defRPr sz="1100">
                <a:solidFill>
                  <a:schemeClr val="tx1"/>
                </a:solidFill>
                <a:latin typeface="Arial" charset="0"/>
                <a:ea typeface="MS PGothic" charset="-128"/>
              </a:defRPr>
            </a:lvl6pPr>
            <a:lvl7pPr marL="2971800" indent="-228600" defTabSz="3135313" eaLnBrk="0" fontAlgn="base" hangingPunct="0">
              <a:spcBef>
                <a:spcPct val="20000"/>
              </a:spcBef>
              <a:spcAft>
                <a:spcPct val="0"/>
              </a:spcAft>
              <a:buChar char="»"/>
              <a:defRPr sz="1100">
                <a:solidFill>
                  <a:schemeClr val="tx1"/>
                </a:solidFill>
                <a:latin typeface="Arial" charset="0"/>
                <a:ea typeface="MS PGothic" charset="-128"/>
              </a:defRPr>
            </a:lvl7pPr>
            <a:lvl8pPr marL="3429000" indent="-228600" defTabSz="3135313" eaLnBrk="0" fontAlgn="base" hangingPunct="0">
              <a:spcBef>
                <a:spcPct val="20000"/>
              </a:spcBef>
              <a:spcAft>
                <a:spcPct val="0"/>
              </a:spcAft>
              <a:buChar char="»"/>
              <a:defRPr sz="1100">
                <a:solidFill>
                  <a:schemeClr val="tx1"/>
                </a:solidFill>
                <a:latin typeface="Arial" charset="0"/>
                <a:ea typeface="MS PGothic" charset="-128"/>
              </a:defRPr>
            </a:lvl8pPr>
            <a:lvl9pPr marL="3886200" indent="-228600" defTabSz="3135313" eaLnBrk="0" fontAlgn="base" hangingPunct="0">
              <a:spcBef>
                <a:spcPct val="20000"/>
              </a:spcBef>
              <a:spcAft>
                <a:spcPct val="0"/>
              </a:spcAft>
              <a:buChar char="»"/>
              <a:defRPr sz="1100">
                <a:solidFill>
                  <a:schemeClr val="tx1"/>
                </a:solidFill>
                <a:latin typeface="Arial" charset="0"/>
                <a:ea typeface="MS PGothic" charset="-128"/>
              </a:defRPr>
            </a:lvl9pPr>
          </a:lstStyle>
          <a:p>
            <a:pPr eaLnBrk="1" hangingPunct="1">
              <a:spcBef>
                <a:spcPts val="1000"/>
              </a:spcBef>
              <a:buNone/>
            </a:pPr>
            <a:r>
              <a:rPr lang="en-US" sz="1800" dirty="0">
                <a:latin typeface="Arial" panose="020B0604020202020204" pitchFamily="34" charset="0"/>
                <a:ea typeface="MS PGothic" panose="020B0600070205080204" pitchFamily="34" charset="-128"/>
              </a:rPr>
              <a:t>Research Posters are usually printed in 2-3 days or less from a print-ready PDF file. BMC can set up the design of your poster in an additional 4 working days or less. </a:t>
            </a:r>
          </a:p>
          <a:p>
            <a:pPr eaLnBrk="1" hangingPunct="1">
              <a:lnSpc>
                <a:spcPts val="1900"/>
              </a:lnSpc>
              <a:spcBef>
                <a:spcPts val="1000"/>
              </a:spcBef>
              <a:buNone/>
            </a:pPr>
            <a:r>
              <a:rPr lang="en-US" altLang="en-US" sz="1800" dirty="0"/>
              <a:t>. </a:t>
            </a:r>
          </a:p>
        </p:txBody>
      </p:sp>
      <p:sp>
        <p:nvSpPr>
          <p:cNvPr id="5134" name="Text Box 358"/>
          <p:cNvSpPr txBox="1">
            <a:spLocks noChangeArrowheads="1"/>
          </p:cNvSpPr>
          <p:nvPr/>
        </p:nvSpPr>
        <p:spPr bwMode="auto">
          <a:xfrm>
            <a:off x="554588" y="12386662"/>
            <a:ext cx="3184653" cy="77276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21890" tIns="121890" rIns="121890" bIns="121890" anchor="t">
            <a:spAutoFit/>
          </a:bodyPr>
          <a:lstStyle>
            <a:lvl1pPr defTabSz="3135313">
              <a:spcBef>
                <a:spcPct val="20000"/>
              </a:spcBef>
              <a:buChar char="•"/>
              <a:defRPr sz="1600">
                <a:solidFill>
                  <a:schemeClr val="tx1"/>
                </a:solidFill>
                <a:latin typeface="Arial" charset="0"/>
                <a:ea typeface="MS PGothic" charset="-128"/>
              </a:defRPr>
            </a:lvl1pPr>
            <a:lvl2pPr marL="742950" indent="-285750" defTabSz="3135313">
              <a:spcBef>
                <a:spcPct val="20000"/>
              </a:spcBef>
              <a:buChar char="–"/>
              <a:defRPr sz="1600">
                <a:solidFill>
                  <a:schemeClr val="tx1"/>
                </a:solidFill>
                <a:latin typeface="Arial" charset="0"/>
                <a:ea typeface="MS PGothic" charset="-128"/>
              </a:defRPr>
            </a:lvl2pPr>
            <a:lvl3pPr marL="1143000" indent="-228600" defTabSz="3135313">
              <a:spcBef>
                <a:spcPct val="20000"/>
              </a:spcBef>
              <a:buChar char="•"/>
              <a:defRPr sz="1400">
                <a:solidFill>
                  <a:schemeClr val="tx1"/>
                </a:solidFill>
                <a:latin typeface="Arial" charset="0"/>
                <a:ea typeface="MS PGothic" charset="-128"/>
              </a:defRPr>
            </a:lvl3pPr>
            <a:lvl4pPr marL="1600200" indent="-228600" defTabSz="3135313">
              <a:spcBef>
                <a:spcPct val="20000"/>
              </a:spcBef>
              <a:buChar char="–"/>
              <a:defRPr sz="1100">
                <a:solidFill>
                  <a:schemeClr val="tx1"/>
                </a:solidFill>
                <a:latin typeface="Arial" charset="0"/>
                <a:ea typeface="MS PGothic" charset="-128"/>
              </a:defRPr>
            </a:lvl4pPr>
            <a:lvl5pPr marL="2057400" indent="-228600" defTabSz="3135313">
              <a:spcBef>
                <a:spcPct val="20000"/>
              </a:spcBef>
              <a:buChar char="»"/>
              <a:defRPr sz="1100">
                <a:solidFill>
                  <a:schemeClr val="tx1"/>
                </a:solidFill>
                <a:latin typeface="Arial" charset="0"/>
                <a:ea typeface="MS PGothic" charset="-128"/>
              </a:defRPr>
            </a:lvl5pPr>
            <a:lvl6pPr marL="2514600" indent="-228600" defTabSz="3135313" eaLnBrk="0" fontAlgn="base" hangingPunct="0">
              <a:spcBef>
                <a:spcPct val="20000"/>
              </a:spcBef>
              <a:spcAft>
                <a:spcPct val="0"/>
              </a:spcAft>
              <a:buChar char="»"/>
              <a:defRPr sz="1100">
                <a:solidFill>
                  <a:schemeClr val="tx1"/>
                </a:solidFill>
                <a:latin typeface="Arial" charset="0"/>
                <a:ea typeface="MS PGothic" charset="-128"/>
              </a:defRPr>
            </a:lvl6pPr>
            <a:lvl7pPr marL="2971800" indent="-228600" defTabSz="3135313" eaLnBrk="0" fontAlgn="base" hangingPunct="0">
              <a:spcBef>
                <a:spcPct val="20000"/>
              </a:spcBef>
              <a:spcAft>
                <a:spcPct val="0"/>
              </a:spcAft>
              <a:buChar char="»"/>
              <a:defRPr sz="1100">
                <a:solidFill>
                  <a:schemeClr val="tx1"/>
                </a:solidFill>
                <a:latin typeface="Arial" charset="0"/>
                <a:ea typeface="MS PGothic" charset="-128"/>
              </a:defRPr>
            </a:lvl7pPr>
            <a:lvl8pPr marL="3429000" indent="-228600" defTabSz="3135313" eaLnBrk="0" fontAlgn="base" hangingPunct="0">
              <a:spcBef>
                <a:spcPct val="20000"/>
              </a:spcBef>
              <a:spcAft>
                <a:spcPct val="0"/>
              </a:spcAft>
              <a:buChar char="»"/>
              <a:defRPr sz="1100">
                <a:solidFill>
                  <a:schemeClr val="tx1"/>
                </a:solidFill>
                <a:latin typeface="Arial" charset="0"/>
                <a:ea typeface="MS PGothic" charset="-128"/>
              </a:defRPr>
            </a:lvl8pPr>
            <a:lvl9pPr marL="3886200" indent="-228600" defTabSz="3135313" eaLnBrk="0" fontAlgn="base" hangingPunct="0">
              <a:spcBef>
                <a:spcPct val="20000"/>
              </a:spcBef>
              <a:spcAft>
                <a:spcPct val="0"/>
              </a:spcAft>
              <a:buChar char="»"/>
              <a:defRPr sz="1100">
                <a:solidFill>
                  <a:schemeClr val="tx1"/>
                </a:solidFill>
                <a:latin typeface="Arial" charset="0"/>
                <a:ea typeface="MS PGothic" charset="-128"/>
              </a:defRPr>
            </a:lvl9pPr>
          </a:lstStyle>
          <a:p>
            <a:pPr eaLnBrk="1" hangingPunct="1">
              <a:spcBef>
                <a:spcPts val="1200"/>
              </a:spcBef>
              <a:buNone/>
            </a:pPr>
            <a:r>
              <a:rPr lang="en-US" altLang="en-US" sz="1800" dirty="0">
                <a:latin typeface="Arial" panose="020B0604020202020204" pitchFamily="34" charset="0"/>
              </a:rPr>
              <a:t>Biomedical Communications can assist you with any phase of your poster presentation—design through production. </a:t>
            </a:r>
          </a:p>
          <a:p>
            <a:pPr eaLnBrk="1" hangingPunct="1">
              <a:spcBef>
                <a:spcPts val="1200"/>
              </a:spcBef>
              <a:buNone/>
            </a:pPr>
            <a:r>
              <a:rPr lang="en-US" altLang="en-US" sz="1800" dirty="0">
                <a:latin typeface="Arial"/>
                <a:ea typeface="MS PGothic"/>
                <a:cs typeface="Arial"/>
              </a:rPr>
              <a:t>You can send us your information in a Word document for BMC to style it, or you can you design your own poster in PowerPoint. </a:t>
            </a:r>
            <a:endParaRPr lang="en-US" altLang="en-US" sz="1800" dirty="0">
              <a:latin typeface="Arial" panose="020B0604020202020204" pitchFamily="34" charset="0"/>
              <a:cs typeface="Arial"/>
            </a:endParaRPr>
          </a:p>
          <a:p>
            <a:pPr eaLnBrk="1" hangingPunct="1">
              <a:spcBef>
                <a:spcPts val="1200"/>
              </a:spcBef>
              <a:buNone/>
            </a:pPr>
            <a:r>
              <a:rPr lang="en-US" altLang="en-US" sz="1800" dirty="0">
                <a:latin typeface="Arial" panose="020B0604020202020204" pitchFamily="34" charset="0"/>
              </a:rPr>
              <a:t>It saves time if you submit a PDF file instead of a PowerPoint file as PPT files are not stable from machine to machine. If you submit a PPT file, we must create a pdf for you to proof to ensure accuracy.</a:t>
            </a:r>
          </a:p>
          <a:p>
            <a:pPr eaLnBrk="1" hangingPunct="1">
              <a:spcBef>
                <a:spcPts val="1200"/>
              </a:spcBef>
              <a:buNone/>
            </a:pPr>
            <a:r>
              <a:rPr lang="en-US" altLang="en-US" sz="1800" dirty="0">
                <a:latin typeface="Arial" panose="020B0604020202020204" pitchFamily="34" charset="0"/>
              </a:rPr>
              <a:t>Note: BMC can also tweak the design of your PowerPoint files if requested, usually at nominal cost.</a:t>
            </a:r>
          </a:p>
          <a:p>
            <a:pPr eaLnBrk="1" hangingPunct="1">
              <a:lnSpc>
                <a:spcPts val="1900"/>
              </a:lnSpc>
              <a:spcBef>
                <a:spcPts val="1000"/>
              </a:spcBef>
              <a:buNone/>
              <a:defRPr/>
            </a:pPr>
            <a:endParaRPr lang="en-US" altLang="en-US" sz="1700" dirty="0">
              <a:latin typeface="Arial" panose="020B0604020202020204" pitchFamily="34" charset="0"/>
              <a:ea typeface="MS PGothic" panose="020B0600070205080204" pitchFamily="34" charset="-128"/>
            </a:endParaRPr>
          </a:p>
        </p:txBody>
      </p:sp>
      <p:pic>
        <p:nvPicPr>
          <p:cNvPr id="5136" name="Picture 1" descr="E-ETSU Monogram Vertical Gold.pn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455024" y="1951369"/>
            <a:ext cx="1424111" cy="12985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143" name="Text Box 382"/>
          <p:cNvSpPr txBox="1">
            <a:spLocks noChangeArrowheads="1"/>
          </p:cNvSpPr>
          <p:nvPr/>
        </p:nvSpPr>
        <p:spPr bwMode="auto">
          <a:xfrm>
            <a:off x="4301756" y="11457547"/>
            <a:ext cx="7757722" cy="446661"/>
          </a:xfrm>
          <a:prstGeom prst="rect">
            <a:avLst/>
          </a:prstGeom>
          <a:solidFill>
            <a:srgbClr val="142B46"/>
          </a:solidFill>
          <a:ln>
            <a:noFill/>
          </a:ln>
          <a:extLst>
            <a:ext uri="{91240B29-F687-4F45-9708-019B960494DF}">
              <a14:hiddenLine xmlns:a14="http://schemas.microsoft.com/office/drawing/2010/main" w="9525">
                <a:solidFill>
                  <a:srgbClr val="000000"/>
                </a:solidFill>
                <a:miter lim="800000"/>
                <a:headEnd/>
                <a:tailEnd/>
              </a14:hiddenLine>
            </a:ext>
          </a:extLst>
        </p:spPr>
        <p:txBody>
          <a:bodyPr wrap="square" lIns="43444" tIns="21717" rIns="43444" bIns="54864" anchor="ctr" anchorCtr="1">
            <a:spAutoFit/>
          </a:bodyPr>
          <a:lstStyle>
            <a:lvl1pPr defTabSz="652463">
              <a:spcBef>
                <a:spcPct val="20000"/>
              </a:spcBef>
              <a:buChar char="•"/>
              <a:defRPr sz="1600">
                <a:solidFill>
                  <a:schemeClr val="tx1"/>
                </a:solidFill>
                <a:latin typeface="Arial" charset="0"/>
                <a:ea typeface="MS PGothic" charset="-128"/>
              </a:defRPr>
            </a:lvl1pPr>
            <a:lvl2pPr marL="742950" indent="-285750" defTabSz="652463">
              <a:spcBef>
                <a:spcPct val="20000"/>
              </a:spcBef>
              <a:buChar char="–"/>
              <a:defRPr sz="1600">
                <a:solidFill>
                  <a:schemeClr val="tx1"/>
                </a:solidFill>
                <a:latin typeface="Arial" charset="0"/>
                <a:ea typeface="MS PGothic" charset="-128"/>
              </a:defRPr>
            </a:lvl2pPr>
            <a:lvl3pPr marL="1143000" indent="-228600" defTabSz="652463">
              <a:spcBef>
                <a:spcPct val="20000"/>
              </a:spcBef>
              <a:buChar char="•"/>
              <a:defRPr sz="1400">
                <a:solidFill>
                  <a:schemeClr val="tx1"/>
                </a:solidFill>
                <a:latin typeface="Arial" charset="0"/>
                <a:ea typeface="MS PGothic" charset="-128"/>
              </a:defRPr>
            </a:lvl3pPr>
            <a:lvl4pPr marL="1600200" indent="-228600" defTabSz="652463">
              <a:spcBef>
                <a:spcPct val="20000"/>
              </a:spcBef>
              <a:buChar char="–"/>
              <a:defRPr sz="1100">
                <a:solidFill>
                  <a:schemeClr val="tx1"/>
                </a:solidFill>
                <a:latin typeface="Arial" charset="0"/>
                <a:ea typeface="MS PGothic" charset="-128"/>
              </a:defRPr>
            </a:lvl4pPr>
            <a:lvl5pPr marL="2057400" indent="-228600" defTabSz="652463">
              <a:spcBef>
                <a:spcPct val="20000"/>
              </a:spcBef>
              <a:buChar char="»"/>
              <a:defRPr sz="1100">
                <a:solidFill>
                  <a:schemeClr val="tx1"/>
                </a:solidFill>
                <a:latin typeface="Arial" charset="0"/>
                <a:ea typeface="MS PGothic" charset="-128"/>
              </a:defRPr>
            </a:lvl5pPr>
            <a:lvl6pPr marL="2514600" indent="-228600" defTabSz="652463" eaLnBrk="0" fontAlgn="base" hangingPunct="0">
              <a:spcBef>
                <a:spcPct val="20000"/>
              </a:spcBef>
              <a:spcAft>
                <a:spcPct val="0"/>
              </a:spcAft>
              <a:buChar char="»"/>
              <a:defRPr sz="1100">
                <a:solidFill>
                  <a:schemeClr val="tx1"/>
                </a:solidFill>
                <a:latin typeface="Arial" charset="0"/>
                <a:ea typeface="MS PGothic" charset="-128"/>
              </a:defRPr>
            </a:lvl6pPr>
            <a:lvl7pPr marL="2971800" indent="-228600" defTabSz="652463" eaLnBrk="0" fontAlgn="base" hangingPunct="0">
              <a:spcBef>
                <a:spcPct val="20000"/>
              </a:spcBef>
              <a:spcAft>
                <a:spcPct val="0"/>
              </a:spcAft>
              <a:buChar char="»"/>
              <a:defRPr sz="1100">
                <a:solidFill>
                  <a:schemeClr val="tx1"/>
                </a:solidFill>
                <a:latin typeface="Arial" charset="0"/>
                <a:ea typeface="MS PGothic" charset="-128"/>
              </a:defRPr>
            </a:lvl7pPr>
            <a:lvl8pPr marL="3429000" indent="-228600" defTabSz="652463" eaLnBrk="0" fontAlgn="base" hangingPunct="0">
              <a:spcBef>
                <a:spcPct val="20000"/>
              </a:spcBef>
              <a:spcAft>
                <a:spcPct val="0"/>
              </a:spcAft>
              <a:buChar char="»"/>
              <a:defRPr sz="1100">
                <a:solidFill>
                  <a:schemeClr val="tx1"/>
                </a:solidFill>
                <a:latin typeface="Arial" charset="0"/>
                <a:ea typeface="MS PGothic" charset="-128"/>
              </a:defRPr>
            </a:lvl8pPr>
            <a:lvl9pPr marL="3886200" indent="-228600" defTabSz="652463" eaLnBrk="0" fontAlgn="base" hangingPunct="0">
              <a:spcBef>
                <a:spcPct val="20000"/>
              </a:spcBef>
              <a:spcAft>
                <a:spcPct val="0"/>
              </a:spcAft>
              <a:buChar char="»"/>
              <a:defRPr sz="1100">
                <a:solidFill>
                  <a:schemeClr val="tx1"/>
                </a:solidFill>
                <a:latin typeface="Arial" charset="0"/>
                <a:ea typeface="MS PGothic" charset="-128"/>
              </a:defRPr>
            </a:lvl9pPr>
          </a:lstStyle>
          <a:p>
            <a:pPr algn="ctr">
              <a:spcBef>
                <a:spcPct val="50000"/>
              </a:spcBef>
              <a:buNone/>
              <a:defRPr/>
            </a:pPr>
            <a:r>
              <a:rPr lang="en-US" sz="2400" b="1" dirty="0">
                <a:solidFill>
                  <a:srgbClr val="F8F8F8"/>
                </a:solidFill>
                <a:cs typeface="MS PGothic" charset="0"/>
              </a:rPr>
              <a:t>Poster Tips</a:t>
            </a:r>
          </a:p>
        </p:txBody>
      </p:sp>
      <p:sp>
        <p:nvSpPr>
          <p:cNvPr id="25" name="Text Box 349">
            <a:extLst>
              <a:ext uri="{FF2B5EF4-FFF2-40B4-BE49-F238E27FC236}">
                <a16:creationId xmlns:a16="http://schemas.microsoft.com/office/drawing/2014/main" id="{CC3F20F2-7BE4-0542-BEBC-7442921B0B9D}"/>
              </a:ext>
            </a:extLst>
          </p:cNvPr>
          <p:cNvSpPr txBox="1">
            <a:spLocks noChangeArrowheads="1"/>
          </p:cNvSpPr>
          <p:nvPr/>
        </p:nvSpPr>
        <p:spPr bwMode="auto">
          <a:xfrm>
            <a:off x="262360" y="19812000"/>
            <a:ext cx="3734765" cy="446661"/>
          </a:xfrm>
          <a:prstGeom prst="rect">
            <a:avLst/>
          </a:prstGeom>
          <a:solidFill>
            <a:srgbClr val="142B46"/>
          </a:solidFill>
          <a:ln>
            <a:noFill/>
          </a:ln>
          <a:effectLst/>
        </p:spPr>
        <p:txBody>
          <a:bodyPr wrap="square" lIns="43444" tIns="21717" rIns="43444" bIns="54864" anchor="ctr" anchorCtr="1">
            <a:spAutoFit/>
          </a:bodyPr>
          <a:lstStyle>
            <a:lvl1pPr defTabSz="652463">
              <a:defRPr>
                <a:solidFill>
                  <a:schemeClr val="tx1"/>
                </a:solidFill>
                <a:latin typeface="Arial" charset="0"/>
                <a:ea typeface="ＭＳ Ｐゴシック" charset="0"/>
              </a:defRPr>
            </a:lvl1pPr>
            <a:lvl2pPr marL="327025" defTabSz="652463">
              <a:defRPr>
                <a:solidFill>
                  <a:schemeClr val="tx1"/>
                </a:solidFill>
                <a:latin typeface="Arial" charset="0"/>
                <a:ea typeface="ＭＳ Ｐゴシック" charset="0"/>
              </a:defRPr>
            </a:lvl2pPr>
            <a:lvl3pPr marL="652463" defTabSz="652463">
              <a:defRPr>
                <a:solidFill>
                  <a:schemeClr val="tx1"/>
                </a:solidFill>
                <a:latin typeface="Arial" charset="0"/>
                <a:ea typeface="ＭＳ Ｐゴシック" charset="0"/>
              </a:defRPr>
            </a:lvl3pPr>
            <a:lvl4pPr marL="979488" defTabSz="652463">
              <a:defRPr>
                <a:solidFill>
                  <a:schemeClr val="tx1"/>
                </a:solidFill>
                <a:latin typeface="Arial" charset="0"/>
                <a:ea typeface="ＭＳ Ｐゴシック" charset="0"/>
              </a:defRPr>
            </a:lvl4pPr>
            <a:lvl5pPr marL="1306513" defTabSz="652463">
              <a:defRPr>
                <a:solidFill>
                  <a:schemeClr val="tx1"/>
                </a:solidFill>
                <a:latin typeface="Arial" charset="0"/>
                <a:ea typeface="ＭＳ Ｐゴシック" charset="0"/>
              </a:defRPr>
            </a:lvl5pPr>
            <a:lvl6pPr marL="1763713" defTabSz="652463" fontAlgn="base">
              <a:spcBef>
                <a:spcPct val="0"/>
              </a:spcBef>
              <a:spcAft>
                <a:spcPct val="0"/>
              </a:spcAft>
              <a:defRPr>
                <a:solidFill>
                  <a:schemeClr val="tx1"/>
                </a:solidFill>
                <a:latin typeface="Arial" charset="0"/>
                <a:ea typeface="ＭＳ Ｐゴシック" charset="0"/>
              </a:defRPr>
            </a:lvl6pPr>
            <a:lvl7pPr marL="2220913" defTabSz="652463" fontAlgn="base">
              <a:spcBef>
                <a:spcPct val="0"/>
              </a:spcBef>
              <a:spcAft>
                <a:spcPct val="0"/>
              </a:spcAft>
              <a:defRPr>
                <a:solidFill>
                  <a:schemeClr val="tx1"/>
                </a:solidFill>
                <a:latin typeface="Arial" charset="0"/>
                <a:ea typeface="ＭＳ Ｐゴシック" charset="0"/>
              </a:defRPr>
            </a:lvl7pPr>
            <a:lvl8pPr marL="2678113" defTabSz="652463" fontAlgn="base">
              <a:spcBef>
                <a:spcPct val="0"/>
              </a:spcBef>
              <a:spcAft>
                <a:spcPct val="0"/>
              </a:spcAft>
              <a:defRPr>
                <a:solidFill>
                  <a:schemeClr val="tx1"/>
                </a:solidFill>
                <a:latin typeface="Arial" charset="0"/>
                <a:ea typeface="ＭＳ Ｐゴシック" charset="0"/>
              </a:defRPr>
            </a:lvl8pPr>
            <a:lvl9pPr marL="3135313" defTabSz="652463" fontAlgn="base">
              <a:spcBef>
                <a:spcPct val="0"/>
              </a:spcBef>
              <a:spcAft>
                <a:spcPct val="0"/>
              </a:spcAft>
              <a:defRPr>
                <a:solidFill>
                  <a:schemeClr val="tx1"/>
                </a:solidFill>
                <a:latin typeface="Arial" charset="0"/>
                <a:ea typeface="ＭＳ Ｐゴシック" charset="0"/>
              </a:defRPr>
            </a:lvl9pPr>
          </a:lstStyle>
          <a:p>
            <a:pPr algn="ctr">
              <a:spcBef>
                <a:spcPct val="50000"/>
              </a:spcBef>
              <a:defRPr/>
            </a:pPr>
            <a:r>
              <a:rPr lang="en-US" sz="2400" b="1" dirty="0">
                <a:solidFill>
                  <a:srgbClr val="F8F8F8"/>
                </a:solidFill>
                <a:cs typeface="MS PGothic" charset="0"/>
              </a:rPr>
              <a:t>Adding Graphics</a:t>
            </a:r>
          </a:p>
        </p:txBody>
      </p:sp>
      <p:sp>
        <p:nvSpPr>
          <p:cNvPr id="26" name="Text Box 358">
            <a:extLst>
              <a:ext uri="{FF2B5EF4-FFF2-40B4-BE49-F238E27FC236}">
                <a16:creationId xmlns:a16="http://schemas.microsoft.com/office/drawing/2014/main" id="{9E12E13D-3BD5-ED44-93F3-00BFEF12613D}"/>
              </a:ext>
            </a:extLst>
          </p:cNvPr>
          <p:cNvSpPr txBox="1">
            <a:spLocks noChangeArrowheads="1"/>
          </p:cNvSpPr>
          <p:nvPr/>
        </p:nvSpPr>
        <p:spPr bwMode="auto">
          <a:xfrm>
            <a:off x="554588" y="20345400"/>
            <a:ext cx="3249969" cy="35701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21890" tIns="121890" rIns="121890" bIns="121890">
            <a:spAutoFit/>
          </a:bodyPr>
          <a:lstStyle>
            <a:lvl1pPr defTabSz="3135313">
              <a:spcBef>
                <a:spcPct val="20000"/>
              </a:spcBef>
              <a:buChar char="•"/>
              <a:defRPr sz="1600">
                <a:solidFill>
                  <a:schemeClr val="tx1"/>
                </a:solidFill>
                <a:latin typeface="Arial" charset="0"/>
                <a:ea typeface="MS PGothic" charset="-128"/>
              </a:defRPr>
            </a:lvl1pPr>
            <a:lvl2pPr marL="742950" indent="-285750" defTabSz="3135313">
              <a:spcBef>
                <a:spcPct val="20000"/>
              </a:spcBef>
              <a:buChar char="–"/>
              <a:defRPr sz="1600">
                <a:solidFill>
                  <a:schemeClr val="tx1"/>
                </a:solidFill>
                <a:latin typeface="Arial" charset="0"/>
                <a:ea typeface="MS PGothic" charset="-128"/>
              </a:defRPr>
            </a:lvl2pPr>
            <a:lvl3pPr marL="1143000" indent="-228600" defTabSz="3135313">
              <a:spcBef>
                <a:spcPct val="20000"/>
              </a:spcBef>
              <a:buChar char="•"/>
              <a:defRPr sz="1400">
                <a:solidFill>
                  <a:schemeClr val="tx1"/>
                </a:solidFill>
                <a:latin typeface="Arial" charset="0"/>
                <a:ea typeface="MS PGothic" charset="-128"/>
              </a:defRPr>
            </a:lvl3pPr>
            <a:lvl4pPr marL="1600200" indent="-228600" defTabSz="3135313">
              <a:spcBef>
                <a:spcPct val="20000"/>
              </a:spcBef>
              <a:buChar char="–"/>
              <a:defRPr sz="1100">
                <a:solidFill>
                  <a:schemeClr val="tx1"/>
                </a:solidFill>
                <a:latin typeface="Arial" charset="0"/>
                <a:ea typeface="MS PGothic" charset="-128"/>
              </a:defRPr>
            </a:lvl4pPr>
            <a:lvl5pPr marL="2057400" indent="-228600" defTabSz="3135313">
              <a:spcBef>
                <a:spcPct val="20000"/>
              </a:spcBef>
              <a:buChar char="»"/>
              <a:defRPr sz="1100">
                <a:solidFill>
                  <a:schemeClr val="tx1"/>
                </a:solidFill>
                <a:latin typeface="Arial" charset="0"/>
                <a:ea typeface="MS PGothic" charset="-128"/>
              </a:defRPr>
            </a:lvl5pPr>
            <a:lvl6pPr marL="2514600" indent="-228600" defTabSz="3135313" eaLnBrk="0" fontAlgn="base" hangingPunct="0">
              <a:spcBef>
                <a:spcPct val="20000"/>
              </a:spcBef>
              <a:spcAft>
                <a:spcPct val="0"/>
              </a:spcAft>
              <a:buChar char="»"/>
              <a:defRPr sz="1100">
                <a:solidFill>
                  <a:schemeClr val="tx1"/>
                </a:solidFill>
                <a:latin typeface="Arial" charset="0"/>
                <a:ea typeface="MS PGothic" charset="-128"/>
              </a:defRPr>
            </a:lvl6pPr>
            <a:lvl7pPr marL="2971800" indent="-228600" defTabSz="3135313" eaLnBrk="0" fontAlgn="base" hangingPunct="0">
              <a:spcBef>
                <a:spcPct val="20000"/>
              </a:spcBef>
              <a:spcAft>
                <a:spcPct val="0"/>
              </a:spcAft>
              <a:buChar char="»"/>
              <a:defRPr sz="1100">
                <a:solidFill>
                  <a:schemeClr val="tx1"/>
                </a:solidFill>
                <a:latin typeface="Arial" charset="0"/>
                <a:ea typeface="MS PGothic" charset="-128"/>
              </a:defRPr>
            </a:lvl7pPr>
            <a:lvl8pPr marL="3429000" indent="-228600" defTabSz="3135313" eaLnBrk="0" fontAlgn="base" hangingPunct="0">
              <a:spcBef>
                <a:spcPct val="20000"/>
              </a:spcBef>
              <a:spcAft>
                <a:spcPct val="0"/>
              </a:spcAft>
              <a:buChar char="»"/>
              <a:defRPr sz="1100">
                <a:solidFill>
                  <a:schemeClr val="tx1"/>
                </a:solidFill>
                <a:latin typeface="Arial" charset="0"/>
                <a:ea typeface="MS PGothic" charset="-128"/>
              </a:defRPr>
            </a:lvl8pPr>
            <a:lvl9pPr marL="3886200" indent="-228600" defTabSz="3135313" eaLnBrk="0" fontAlgn="base" hangingPunct="0">
              <a:spcBef>
                <a:spcPct val="20000"/>
              </a:spcBef>
              <a:spcAft>
                <a:spcPct val="0"/>
              </a:spcAft>
              <a:buChar char="»"/>
              <a:defRPr sz="1100">
                <a:solidFill>
                  <a:schemeClr val="tx1"/>
                </a:solidFill>
                <a:latin typeface="Arial" charset="0"/>
                <a:ea typeface="MS PGothic" charset="-128"/>
              </a:defRPr>
            </a:lvl9pPr>
          </a:lstStyle>
          <a:p>
            <a:pPr eaLnBrk="1" hangingPunct="1">
              <a:spcBef>
                <a:spcPts val="600"/>
              </a:spcBef>
              <a:buNone/>
            </a:pPr>
            <a:r>
              <a:rPr lang="en-US" altLang="en-US" sz="1800" dirty="0">
                <a:latin typeface="Arial" panose="020B0604020202020204" pitchFamily="34" charset="0"/>
              </a:rPr>
              <a:t>Copying and pasting images/</a:t>
            </a:r>
            <a:br>
              <a:rPr lang="en-US" altLang="en-US" sz="1800" dirty="0">
                <a:latin typeface="Arial" panose="020B0604020202020204" pitchFamily="34" charset="0"/>
              </a:rPr>
            </a:br>
            <a:r>
              <a:rPr lang="en-US" altLang="en-US" sz="1800" dirty="0">
                <a:latin typeface="Arial" panose="020B0604020202020204" pitchFamily="34" charset="0"/>
              </a:rPr>
              <a:t>graphics from the Internet into your poster may result in blurry and pixilated images especially when enlarged. Most Internet images have resolutions of 72 dpi which is far below the recommended 150 dpi (printing to scale at 100%). Since this template is half size, your graphics should be 300 dpi.</a:t>
            </a:r>
          </a:p>
        </p:txBody>
      </p:sp>
      <p:graphicFrame>
        <p:nvGraphicFramePr>
          <p:cNvPr id="21" name="Group 492">
            <a:extLst>
              <a:ext uri="{FF2B5EF4-FFF2-40B4-BE49-F238E27FC236}">
                <a16:creationId xmlns:a16="http://schemas.microsoft.com/office/drawing/2014/main" id="{1603864C-00E6-2B4C-A43C-1961B8011499}"/>
              </a:ext>
            </a:extLst>
          </p:cNvPr>
          <p:cNvGraphicFramePr>
            <a:graphicFrameLocks noGrp="1"/>
          </p:cNvGraphicFramePr>
          <p:nvPr/>
        </p:nvGraphicFramePr>
        <p:xfrm>
          <a:off x="12617041" y="20756825"/>
          <a:ext cx="3289709" cy="3116131"/>
        </p:xfrm>
        <a:graphic>
          <a:graphicData uri="http://schemas.openxmlformats.org/drawingml/2006/table">
            <a:tbl>
              <a:tblPr/>
              <a:tblGrid>
                <a:gridCol w="3289709">
                  <a:extLst>
                    <a:ext uri="{9D8B030D-6E8A-4147-A177-3AD203B41FA5}">
                      <a16:colId xmlns:a16="http://schemas.microsoft.com/office/drawing/2014/main" val="178989479"/>
                    </a:ext>
                  </a:extLst>
                </a:gridCol>
              </a:tblGrid>
              <a:tr h="2902094">
                <a:tc>
                  <a:txBody>
                    <a:bodyPr/>
                    <a:lstStyle>
                      <a:lvl1pPr defTabSz="652463" eaLnBrk="0" hangingPunct="0">
                        <a:spcBef>
                          <a:spcPct val="20000"/>
                        </a:spcBef>
                        <a:defRPr sz="1400">
                          <a:solidFill>
                            <a:schemeClr val="tx1"/>
                          </a:solidFill>
                          <a:latin typeface="Arial" panose="020B0604020202020204" pitchFamily="34" charset="0"/>
                          <a:ea typeface="MS PGothic" panose="020B0600070205080204" pitchFamily="34" charset="-128"/>
                        </a:defRPr>
                      </a:lvl1pPr>
                      <a:lvl2pPr marL="742950" indent="-285750" defTabSz="652463" eaLnBrk="0" hangingPunct="0">
                        <a:spcBef>
                          <a:spcPct val="20000"/>
                        </a:spcBef>
                        <a:defRPr sz="1400">
                          <a:solidFill>
                            <a:schemeClr val="tx1"/>
                          </a:solidFill>
                          <a:latin typeface="Arial" panose="020B0604020202020204" pitchFamily="34" charset="0"/>
                          <a:ea typeface="MS PGothic" panose="020B0600070205080204" pitchFamily="34" charset="-128"/>
                        </a:defRPr>
                      </a:lvl2pPr>
                      <a:lvl3pPr marL="1143000" indent="-228600" defTabSz="652463" eaLnBrk="0" hangingPunct="0">
                        <a:spcBef>
                          <a:spcPct val="20000"/>
                        </a:spcBef>
                        <a:defRPr sz="1200">
                          <a:solidFill>
                            <a:schemeClr val="tx1"/>
                          </a:solidFill>
                          <a:latin typeface="Arial" panose="020B0604020202020204" pitchFamily="34" charset="0"/>
                          <a:ea typeface="MS PGothic" panose="020B0600070205080204" pitchFamily="34" charset="-128"/>
                        </a:defRPr>
                      </a:lvl3pPr>
                      <a:lvl4pPr marL="1600200" indent="-228600" defTabSz="652463" eaLnBrk="0" hangingPunct="0">
                        <a:spcBef>
                          <a:spcPct val="20000"/>
                        </a:spcBef>
                        <a:defRPr sz="1000">
                          <a:solidFill>
                            <a:schemeClr val="tx1"/>
                          </a:solidFill>
                          <a:latin typeface="Arial" panose="020B0604020202020204" pitchFamily="34" charset="0"/>
                          <a:ea typeface="MS PGothic" panose="020B0600070205080204" pitchFamily="34" charset="-128"/>
                        </a:defRPr>
                      </a:lvl4pPr>
                      <a:lvl5pPr marL="2057400" indent="-228600" defTabSz="652463" eaLnBrk="0" hangingPunct="0">
                        <a:spcBef>
                          <a:spcPct val="20000"/>
                        </a:spcBef>
                        <a:defRPr sz="1000">
                          <a:solidFill>
                            <a:schemeClr val="tx1"/>
                          </a:solidFill>
                          <a:latin typeface="Arial" panose="020B0604020202020204" pitchFamily="34" charset="0"/>
                          <a:ea typeface="MS PGothic" panose="020B0600070205080204" pitchFamily="34" charset="-128"/>
                        </a:defRPr>
                      </a:lvl5pPr>
                      <a:lvl6pPr marL="25146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6pPr>
                      <a:lvl7pPr marL="29718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7pPr>
                      <a:lvl8pPr marL="34290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8pPr>
                      <a:lvl9pPr marL="38862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9pPr>
                    </a:lstStyle>
                    <a:p>
                      <a:pPr marL="0" marR="0" lvl="0" indent="0" algn="ctr" defTabSz="652463" rtl="0" eaLnBrk="1" fontAlgn="base" latinLnBrk="0" hangingPunct="1">
                        <a:lnSpc>
                          <a:spcPts val="2240"/>
                        </a:lnSpc>
                        <a:spcBef>
                          <a:spcPct val="0"/>
                        </a:spcBef>
                        <a:spcAft>
                          <a:spcPct val="0"/>
                        </a:spcAft>
                        <a:buClrTx/>
                        <a:buSzTx/>
                        <a:buFontTx/>
                        <a:buNone/>
                        <a:tabLst/>
                      </a:pPr>
                      <a:r>
                        <a:rPr kumimoji="0" lang="en-US" altLang="en-US" sz="2200" b="1" i="0" u="none" strike="noStrike" cap="none" normalizeH="0" baseline="0" dirty="0">
                          <a:ln>
                            <a:noFill/>
                          </a:ln>
                          <a:solidFill>
                            <a:srgbClr val="0A87FF"/>
                          </a:solidFill>
                          <a:effectLst/>
                          <a:latin typeface="Arial" panose="020B0604020202020204" pitchFamily="34" charset="0"/>
                          <a:ea typeface="MS PGothic" panose="020B0600070205080204" pitchFamily="34" charset="-128"/>
                        </a:rPr>
                        <a:t>Biomedical</a:t>
                      </a:r>
                      <a:br>
                        <a:rPr kumimoji="0" lang="en-US" altLang="en-US" sz="2200" b="1" i="0" u="none" strike="noStrike" cap="none" normalizeH="0" baseline="0" dirty="0">
                          <a:ln>
                            <a:noFill/>
                          </a:ln>
                          <a:solidFill>
                            <a:srgbClr val="0A87FF"/>
                          </a:solidFill>
                          <a:effectLst/>
                          <a:latin typeface="Arial" panose="020B0604020202020204" pitchFamily="34" charset="0"/>
                          <a:ea typeface="MS PGothic" panose="020B0600070205080204" pitchFamily="34" charset="-128"/>
                        </a:rPr>
                      </a:br>
                      <a:r>
                        <a:rPr kumimoji="0" lang="en-US" altLang="en-US" sz="2200" b="1" i="0" u="none" strike="noStrike" cap="none" normalizeH="0" baseline="0" dirty="0">
                          <a:ln>
                            <a:noFill/>
                          </a:ln>
                          <a:solidFill>
                            <a:srgbClr val="0A87FF"/>
                          </a:solidFill>
                          <a:effectLst/>
                          <a:latin typeface="Arial" panose="020B0604020202020204" pitchFamily="34" charset="0"/>
                          <a:ea typeface="MS PGothic" panose="020B0600070205080204" pitchFamily="34" charset="-128"/>
                        </a:rPr>
                        <a:t>Communications</a:t>
                      </a:r>
                    </a:p>
                    <a:p>
                      <a:pPr marL="0" marR="0" lvl="0" indent="0" algn="ctr" defTabSz="652463" rtl="0" eaLnBrk="1" fontAlgn="base" latinLnBrk="0" hangingPunct="1">
                        <a:lnSpc>
                          <a:spcPts val="1960"/>
                        </a:lnSpc>
                        <a:spcBef>
                          <a:spcPct val="0"/>
                        </a:spcBef>
                        <a:spcAft>
                          <a:spcPts val="300"/>
                        </a:spcAft>
                        <a:buClrTx/>
                        <a:buSzTx/>
                        <a:buFontTx/>
                        <a:buNone/>
                        <a:tabLst/>
                      </a:pPr>
                      <a:r>
                        <a:rPr kumimoji="0" lang="en-US" altLang="en-US" sz="1800" b="1" i="0" u="none" strike="noStrike" cap="none" normalizeH="0" baseline="0" dirty="0" err="1">
                          <a:ln>
                            <a:noFill/>
                          </a:ln>
                          <a:solidFill>
                            <a:srgbClr val="0A87FF"/>
                          </a:solidFill>
                          <a:effectLst/>
                          <a:latin typeface="Arial" panose="020B0604020202020204" pitchFamily="34" charset="0"/>
                          <a:ea typeface="MS PGothic" panose="020B0600070205080204" pitchFamily="34" charset="-128"/>
                          <a:cs typeface="Arial" panose="020B0604020202020204" pitchFamily="34" charset="0"/>
                        </a:rPr>
                        <a:t>www.etsu.edu</a:t>
                      </a:r>
                      <a:r>
                        <a:rPr kumimoji="0" lang="en-US" altLang="en-US" sz="1800" b="1" i="0" u="none" strike="noStrike" cap="none" normalizeH="0" baseline="0" dirty="0">
                          <a:ln>
                            <a:noFill/>
                          </a:ln>
                          <a:solidFill>
                            <a:srgbClr val="0A87FF"/>
                          </a:solidFill>
                          <a:effectLst/>
                          <a:latin typeface="Arial" panose="020B0604020202020204" pitchFamily="34" charset="0"/>
                          <a:ea typeface="MS PGothic" panose="020B0600070205080204" pitchFamily="34" charset="-128"/>
                          <a:cs typeface="Arial" panose="020B0604020202020204" pitchFamily="34" charset="0"/>
                        </a:rPr>
                        <a:t>/com/</a:t>
                      </a:r>
                      <a:br>
                        <a:rPr kumimoji="0" lang="en-US" altLang="en-US" sz="1800" b="1" i="0" u="none" strike="noStrike" cap="none" normalizeH="0" baseline="0" dirty="0">
                          <a:ln>
                            <a:noFill/>
                          </a:ln>
                          <a:solidFill>
                            <a:srgbClr val="0A87FF"/>
                          </a:solidFill>
                          <a:effectLst/>
                          <a:latin typeface="Arial" panose="020B0604020202020204" pitchFamily="34" charset="0"/>
                          <a:ea typeface="MS PGothic" panose="020B0600070205080204" pitchFamily="34" charset="-128"/>
                          <a:cs typeface="Arial" panose="020B0604020202020204" pitchFamily="34" charset="0"/>
                        </a:rPr>
                      </a:br>
                      <a:r>
                        <a:rPr kumimoji="0" lang="en-US" altLang="en-US" sz="1800" b="1" i="0" u="none" strike="noStrike" cap="none" normalizeH="0" baseline="0" dirty="0" err="1">
                          <a:ln>
                            <a:noFill/>
                          </a:ln>
                          <a:solidFill>
                            <a:srgbClr val="0A87FF"/>
                          </a:solidFill>
                          <a:effectLst/>
                          <a:latin typeface="Arial" panose="020B0604020202020204" pitchFamily="34" charset="0"/>
                          <a:ea typeface="MS PGothic" panose="020B0600070205080204" pitchFamily="34" charset="-128"/>
                          <a:cs typeface="Arial" panose="020B0604020202020204" pitchFamily="34" charset="0"/>
                        </a:rPr>
                        <a:t>biomedcomm</a:t>
                      </a:r>
                      <a:endParaRPr kumimoji="0" lang="en-US" altLang="en-US" sz="1600" b="1" i="0" u="none" strike="noStrike" cap="none" normalizeH="0" baseline="0" dirty="0">
                        <a:ln>
                          <a:noFill/>
                        </a:ln>
                        <a:solidFill>
                          <a:srgbClr val="0A87FF"/>
                        </a:solidFill>
                        <a:effectLst/>
                        <a:latin typeface="Arial" panose="020B0604020202020204" pitchFamily="34" charset="0"/>
                        <a:ea typeface="MS PGothic" panose="020B0600070205080204" pitchFamily="34" charset="-128"/>
                      </a:endParaRPr>
                    </a:p>
                    <a:p>
                      <a:pPr marL="115888" marR="0" lvl="0" indent="0" algn="l" defTabSz="652463" rtl="0" eaLnBrk="1" fontAlgn="base" latinLnBrk="0" hangingPunct="1">
                        <a:lnSpc>
                          <a:spcPct val="100000"/>
                        </a:lnSpc>
                        <a:spcBef>
                          <a:spcPts val="600"/>
                        </a:spcBef>
                        <a:spcAft>
                          <a:spcPct val="0"/>
                        </a:spcAft>
                        <a:buClrTx/>
                        <a:buSzTx/>
                        <a:buFontTx/>
                        <a:buNone/>
                        <a:tabLst>
                          <a:tab pos="1770063" algn="l"/>
                        </a:tabLst>
                      </a:pPr>
                      <a:r>
                        <a:rPr kumimoji="0" lang="en-US" altLang="en-US" sz="1600" b="0" i="0" u="none" strike="noStrike" cap="none" normalizeH="0" baseline="0" dirty="0">
                          <a:ln>
                            <a:noFill/>
                          </a:ln>
                          <a:solidFill>
                            <a:schemeClr val="tx1"/>
                          </a:solidFill>
                          <a:effectLst/>
                          <a:latin typeface="Arial" panose="020B0604020202020204" pitchFamily="34" charset="0"/>
                          <a:ea typeface="MS PGothic" panose="020B0600070205080204" pitchFamily="34" charset="-128"/>
                        </a:rPr>
                        <a:t>Fred Conley          439-2405 </a:t>
                      </a:r>
                      <a:r>
                        <a:rPr kumimoji="0" lang="en-US" altLang="en-US" sz="1600" b="0" i="0" u="none" strike="noStrike" cap="none" normalizeH="0" baseline="0" dirty="0">
                          <a:ln>
                            <a:noFill/>
                          </a:ln>
                          <a:solidFill>
                            <a:srgbClr val="0A87FF"/>
                          </a:solidFill>
                          <a:effectLst/>
                          <a:latin typeface="Arial" panose="020B0604020202020204" pitchFamily="34" charset="0"/>
                          <a:ea typeface="MS PGothic" panose="020B0600070205080204" pitchFamily="34" charset="-128"/>
                          <a:hlinkClick r:id="rId4"/>
                        </a:rPr>
                        <a:t>conleyga@etsu.edu</a:t>
                      </a:r>
                      <a:endParaRPr kumimoji="0" lang="en-US" altLang="en-US" sz="1600" b="0" i="0" u="none" strike="noStrike" cap="none" normalizeH="0" baseline="0" dirty="0">
                        <a:ln>
                          <a:noFill/>
                        </a:ln>
                        <a:solidFill>
                          <a:srgbClr val="0A87FF"/>
                        </a:solidFill>
                        <a:effectLst/>
                        <a:latin typeface="Arial" panose="020B0604020202020204" pitchFamily="34" charset="0"/>
                        <a:ea typeface="MS PGothic" panose="020B0600070205080204" pitchFamily="34" charset="-128"/>
                      </a:endParaRPr>
                    </a:p>
                    <a:p>
                      <a:pPr marL="115888" marR="0" lvl="0" indent="0" algn="l" defTabSz="652463" rtl="0" eaLnBrk="1" fontAlgn="base" latinLnBrk="0" hangingPunct="1">
                        <a:lnSpc>
                          <a:spcPct val="100000"/>
                        </a:lnSpc>
                        <a:spcBef>
                          <a:spcPts val="1200"/>
                        </a:spcBef>
                        <a:spcAft>
                          <a:spcPct val="0"/>
                        </a:spcAft>
                        <a:buClrTx/>
                        <a:buSzTx/>
                        <a:buFontTx/>
                        <a:buNone/>
                        <a:tabLst>
                          <a:tab pos="1770063" algn="l"/>
                        </a:tabLst>
                        <a:defRPr/>
                      </a:pPr>
                      <a:r>
                        <a:rPr lang="en-US" altLang="en-US" sz="1600" dirty="0">
                          <a:latin typeface="Arial" panose="020B0604020202020204" pitchFamily="34" charset="0"/>
                        </a:rPr>
                        <a:t>Jill Fair</a:t>
                      </a:r>
                      <a:r>
                        <a:rPr kumimoji="0" lang="en-US" altLang="en-US" sz="1600" b="0" i="0" u="none" strike="noStrike" cap="none" normalizeH="0" baseline="0" dirty="0">
                          <a:ln>
                            <a:noFill/>
                          </a:ln>
                          <a:solidFill>
                            <a:schemeClr val="tx1"/>
                          </a:solidFill>
                          <a:effectLst/>
                          <a:latin typeface="Arial" panose="020B0604020202020204" pitchFamily="34" charset="0"/>
                          <a:ea typeface="MS PGothic" panose="020B0600070205080204" pitchFamily="34" charset="-128"/>
                        </a:rPr>
                        <a:t>                  </a:t>
                      </a:r>
                      <a:r>
                        <a:rPr lang="en-US" altLang="en-US" sz="1600" dirty="0">
                          <a:latin typeface="Arial" panose="020B0604020202020204" pitchFamily="34" charset="0"/>
                        </a:rPr>
                        <a:t>439-2400      </a:t>
                      </a:r>
                      <a:r>
                        <a:rPr lang="en-US" altLang="en-US" sz="1600" dirty="0">
                          <a:latin typeface="Arial" panose="020B0604020202020204" pitchFamily="34" charset="0"/>
                          <a:hlinkClick r:id="rId5"/>
                        </a:rPr>
                        <a:t>fair@etsu.edu</a:t>
                      </a:r>
                      <a:endParaRPr lang="en-US" sz="1600" dirty="0"/>
                    </a:p>
                    <a:p>
                      <a:pPr marL="115888" marR="0" lvl="0" indent="0" algn="l" defTabSz="652463" rtl="0" eaLnBrk="1" fontAlgn="base" latinLnBrk="0" hangingPunct="1">
                        <a:lnSpc>
                          <a:spcPct val="100000"/>
                        </a:lnSpc>
                        <a:spcBef>
                          <a:spcPts val="1200"/>
                        </a:spcBef>
                        <a:spcAft>
                          <a:spcPct val="0"/>
                        </a:spcAft>
                        <a:buClrTx/>
                        <a:buSzTx/>
                        <a:buFontTx/>
                        <a:buNone/>
                        <a:tabLst>
                          <a:tab pos="1770063" algn="l"/>
                        </a:tabLst>
                      </a:pPr>
                      <a:r>
                        <a:rPr kumimoji="0" lang="en-US" altLang="en-US" sz="1600" b="0" i="0" u="none" strike="noStrike" cap="none" normalizeH="0" baseline="0" dirty="0">
                          <a:ln>
                            <a:noFill/>
                          </a:ln>
                          <a:solidFill>
                            <a:schemeClr val="tx1"/>
                          </a:solidFill>
                          <a:effectLst/>
                          <a:latin typeface="Arial" panose="020B0604020202020204" pitchFamily="34" charset="0"/>
                          <a:ea typeface="MS PGothic" panose="020B0600070205080204" pitchFamily="34" charset="-128"/>
                        </a:rPr>
                        <a:t>Taylor Campbell    439-2406  </a:t>
                      </a:r>
                      <a:r>
                        <a:rPr kumimoji="0" lang="en-US" altLang="en-US" sz="1600" b="0" i="0" u="none" strike="noStrike" kern="1200" cap="none" normalizeH="0" baseline="0" dirty="0" err="1">
                          <a:ln>
                            <a:noFill/>
                          </a:ln>
                          <a:solidFill>
                            <a:srgbClr val="0A87FF"/>
                          </a:solidFill>
                          <a:effectLst/>
                          <a:latin typeface="Arial" panose="020B0604020202020204" pitchFamily="34" charset="0"/>
                          <a:ea typeface="MS PGothic" panose="020B0600070205080204" pitchFamily="34" charset="-128"/>
                          <a:cs typeface="+mn-cs"/>
                        </a:rPr>
                        <a:t>campbelltc@mail.etsu.edu</a:t>
                      </a:r>
                      <a:endParaRPr kumimoji="0" lang="en-US" altLang="en-US" sz="1600" b="0" i="0" u="none" strike="noStrike" cap="none" normalizeH="0" baseline="0" dirty="0">
                        <a:ln>
                          <a:noFill/>
                        </a:ln>
                        <a:solidFill>
                          <a:schemeClr val="tx1"/>
                        </a:solidFill>
                        <a:effectLst/>
                        <a:latin typeface="Arial" panose="020B0604020202020204" pitchFamily="34" charset="0"/>
                        <a:ea typeface="MS PGothic" panose="020B0600070205080204" pitchFamily="34" charset="-128"/>
                      </a:endParaRPr>
                    </a:p>
                  </a:txBody>
                  <a:tcPr marL="133683" marR="133683" marT="167191" marB="0" horzOverflow="overflow">
                    <a:lnL>
                      <a:noFill/>
                    </a:lnL>
                    <a:lnR>
                      <a:noFill/>
                    </a:lnR>
                    <a:lnT>
                      <a:noFill/>
                    </a:lnT>
                    <a:lnB>
                      <a:noFill/>
                    </a:lnB>
                    <a:lnTlToBr>
                      <a:noFill/>
                    </a:lnTlToBr>
                    <a:lnBlToTr>
                      <a:noFill/>
                    </a:lnBlToTr>
                    <a:noFill/>
                  </a:tcPr>
                </a:tc>
                <a:extLst>
                  <a:ext uri="{0D108BD9-81ED-4DB2-BD59-A6C34878D82A}">
                    <a16:rowId xmlns:a16="http://schemas.microsoft.com/office/drawing/2014/main" val="1096860718"/>
                  </a:ext>
                </a:extLst>
              </a:tr>
            </a:tbl>
          </a:graphicData>
        </a:graphic>
      </p:graphicFrame>
      <p:sp>
        <p:nvSpPr>
          <p:cNvPr id="24" name="Text Box 357">
            <a:extLst>
              <a:ext uri="{FF2B5EF4-FFF2-40B4-BE49-F238E27FC236}">
                <a16:creationId xmlns:a16="http://schemas.microsoft.com/office/drawing/2014/main" id="{C18AB792-3F69-0E4B-8E15-C019B06ECE20}"/>
              </a:ext>
            </a:extLst>
          </p:cNvPr>
          <p:cNvSpPr txBox="1">
            <a:spLocks noChangeArrowheads="1"/>
          </p:cNvSpPr>
          <p:nvPr/>
        </p:nvSpPr>
        <p:spPr bwMode="auto">
          <a:xfrm>
            <a:off x="12548212" y="11622413"/>
            <a:ext cx="3492347" cy="8648431"/>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square" lIns="182835" tIns="182835" rIns="182835" bIns="182835" anchor="t">
            <a:spAutoFit/>
          </a:bodyPr>
          <a:lstStyle>
            <a:lvl1pPr defTabSz="3135313"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defTabSz="313531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313531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313531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313531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algn="ctr" eaLnBrk="1" hangingPunct="1">
              <a:spcBef>
                <a:spcPts val="600"/>
              </a:spcBef>
            </a:pPr>
            <a:r>
              <a:rPr lang="en-US" altLang="en-US" sz="1800" dirty="0">
                <a:latin typeface="Arial" panose="020B0604020202020204" pitchFamily="34" charset="0"/>
              </a:rPr>
              <a:t>Go to:</a:t>
            </a:r>
          </a:p>
          <a:p>
            <a:pPr eaLnBrk="1" hangingPunct="1">
              <a:spcBef>
                <a:spcPts val="600"/>
              </a:spcBef>
            </a:pPr>
            <a:r>
              <a:rPr lang="en-US" sz="1800" b="1" u="sng" dirty="0">
                <a:solidFill>
                  <a:srgbClr val="813A5F"/>
                </a:solidFill>
                <a:latin typeface="Arial"/>
                <a:ea typeface="MS PGothic"/>
                <a:cs typeface="Arial"/>
                <a:hlinkClick r:id="rId6"/>
              </a:rPr>
              <a:t>www.etsu.edu/bmccreative</a:t>
            </a:r>
            <a:endParaRPr lang="en-US" sz="1800" b="1" u="sng" dirty="0">
              <a:solidFill>
                <a:srgbClr val="813A5F"/>
              </a:solidFill>
              <a:latin typeface="Arial" panose="020B0604020202020204" pitchFamily="34" charset="0"/>
              <a:cs typeface="Arial" panose="020B0604020202020204" pitchFamily="34" charset="0"/>
            </a:endParaRPr>
          </a:p>
          <a:p>
            <a:pPr>
              <a:spcBef>
                <a:spcPts val="600"/>
              </a:spcBef>
            </a:pPr>
            <a:r>
              <a:rPr lang="en-US" altLang="en-US" sz="1800" dirty="0">
                <a:solidFill>
                  <a:srgbClr val="000000"/>
                </a:solidFill>
                <a:latin typeface="Arial"/>
                <a:ea typeface="MS PGothic"/>
                <a:cs typeface="Arial"/>
              </a:rPr>
              <a:t>Sign</a:t>
            </a:r>
            <a:r>
              <a:rPr lang="en-US" altLang="en-US" sz="1800" dirty="0">
                <a:latin typeface="Arial"/>
                <a:ea typeface="MS PGothic"/>
                <a:cs typeface="Arial"/>
              </a:rPr>
              <a:t> in and select the QCOM icon; choose from the  A-Z</a:t>
            </a:r>
            <a:br>
              <a:rPr lang="en-US" altLang="en-US" sz="1800" dirty="0">
                <a:latin typeface="Arial"/>
                <a:ea typeface="MS PGothic"/>
                <a:cs typeface="Arial"/>
              </a:rPr>
            </a:br>
            <a:r>
              <a:rPr lang="en-US" altLang="en-US" sz="1800" dirty="0">
                <a:latin typeface="Arial"/>
                <a:ea typeface="MS PGothic"/>
                <a:cs typeface="Arial"/>
              </a:rPr>
              <a:t>list or use the search field. </a:t>
            </a:r>
            <a:endParaRPr lang="en-US"/>
          </a:p>
          <a:p>
            <a:pPr eaLnBrk="1" hangingPunct="1">
              <a:spcBef>
                <a:spcPts val="1200"/>
              </a:spcBef>
            </a:pPr>
            <a:r>
              <a:rPr lang="en-US" altLang="en-US" sz="1800" dirty="0">
                <a:latin typeface="Arial"/>
                <a:ea typeface="MS PGothic"/>
                <a:cs typeface="Arial"/>
              </a:rPr>
              <a:t>Select options for your product. You may upload your file during the request process or email it to one of our staff listed below). </a:t>
            </a:r>
            <a:r>
              <a:rPr lang="en-US" altLang="en-US" sz="1800" u="sng" dirty="0">
                <a:latin typeface="Arial"/>
                <a:ea typeface="MS PGothic"/>
                <a:cs typeface="Arial"/>
              </a:rPr>
              <a:t>Be sure to complete the last page with payment and delivery information and then click Place Order</a:t>
            </a:r>
            <a:r>
              <a:rPr lang="en-US" altLang="en-US" sz="1800" dirty="0">
                <a:latin typeface="Arial"/>
                <a:ea typeface="MS PGothic"/>
                <a:cs typeface="Arial"/>
              </a:rPr>
              <a:t>. From there, we use the specifications submitted to create an estimate for authorization of anticipated costs.</a:t>
            </a:r>
          </a:p>
          <a:p>
            <a:pPr eaLnBrk="1" hangingPunct="1"/>
            <a:endParaRPr lang="en-US" altLang="en-US" sz="1800" dirty="0">
              <a:latin typeface="Arial" panose="020B0604020202020204" pitchFamily="34" charset="0"/>
            </a:endParaRPr>
          </a:p>
          <a:p>
            <a:pPr eaLnBrk="1" hangingPunct="1"/>
            <a:r>
              <a:rPr lang="en-US" altLang="en-US" sz="1800" dirty="0">
                <a:latin typeface="Arial" panose="020B0604020202020204" pitchFamily="34" charset="0"/>
              </a:rPr>
              <a:t>Note: completing this form does not obligate you to proceed with the project, in fact you can put “TBA” where it requests your account information if you like. Be sure to provide the account number at the time of estimate approval. </a:t>
            </a:r>
          </a:p>
          <a:p>
            <a:pPr eaLnBrk="1" hangingPunct="1"/>
            <a:endParaRPr lang="en-US" altLang="en-US" dirty="0"/>
          </a:p>
        </p:txBody>
      </p:sp>
      <p:sp>
        <p:nvSpPr>
          <p:cNvPr id="27" name="Text Box 382">
            <a:extLst>
              <a:ext uri="{FF2B5EF4-FFF2-40B4-BE49-F238E27FC236}">
                <a16:creationId xmlns:a16="http://schemas.microsoft.com/office/drawing/2014/main" id="{3C14A76F-24EC-2C4E-9CE0-C1F2FF17650F}"/>
              </a:ext>
            </a:extLst>
          </p:cNvPr>
          <p:cNvSpPr txBox="1">
            <a:spLocks noChangeArrowheads="1"/>
          </p:cNvSpPr>
          <p:nvPr/>
        </p:nvSpPr>
        <p:spPr bwMode="auto">
          <a:xfrm>
            <a:off x="12408061" y="8024870"/>
            <a:ext cx="3742481" cy="446661"/>
          </a:xfrm>
          <a:prstGeom prst="rect">
            <a:avLst/>
          </a:prstGeom>
          <a:solidFill>
            <a:srgbClr val="142B46"/>
          </a:solidFill>
          <a:ln>
            <a:noFill/>
          </a:ln>
          <a:extLst>
            <a:ext uri="{91240B29-F687-4F45-9708-019B960494DF}">
              <a14:hiddenLine xmlns:a14="http://schemas.microsoft.com/office/drawing/2010/main" w="9525">
                <a:solidFill>
                  <a:srgbClr val="000000"/>
                </a:solidFill>
                <a:miter lim="800000"/>
                <a:headEnd/>
                <a:tailEnd/>
              </a14:hiddenLine>
            </a:ext>
          </a:extLst>
        </p:spPr>
        <p:txBody>
          <a:bodyPr wrap="square" lIns="43444" tIns="21717" rIns="43444" bIns="54864" anchor="ctr" anchorCtr="1">
            <a:spAutoFit/>
          </a:bodyPr>
          <a:lstStyle>
            <a:lvl1pPr defTabSz="652463">
              <a:spcBef>
                <a:spcPct val="20000"/>
              </a:spcBef>
              <a:buChar char="•"/>
              <a:defRPr sz="1600">
                <a:solidFill>
                  <a:schemeClr val="tx1"/>
                </a:solidFill>
                <a:latin typeface="Arial" charset="0"/>
                <a:ea typeface="MS PGothic" charset="-128"/>
              </a:defRPr>
            </a:lvl1pPr>
            <a:lvl2pPr marL="742950" indent="-285750" defTabSz="652463">
              <a:spcBef>
                <a:spcPct val="20000"/>
              </a:spcBef>
              <a:buChar char="–"/>
              <a:defRPr sz="1600">
                <a:solidFill>
                  <a:schemeClr val="tx1"/>
                </a:solidFill>
                <a:latin typeface="Arial" charset="0"/>
                <a:ea typeface="MS PGothic" charset="-128"/>
              </a:defRPr>
            </a:lvl2pPr>
            <a:lvl3pPr marL="1143000" indent="-228600" defTabSz="652463">
              <a:spcBef>
                <a:spcPct val="20000"/>
              </a:spcBef>
              <a:buChar char="•"/>
              <a:defRPr sz="1400">
                <a:solidFill>
                  <a:schemeClr val="tx1"/>
                </a:solidFill>
                <a:latin typeface="Arial" charset="0"/>
                <a:ea typeface="MS PGothic" charset="-128"/>
              </a:defRPr>
            </a:lvl3pPr>
            <a:lvl4pPr marL="1600200" indent="-228600" defTabSz="652463">
              <a:spcBef>
                <a:spcPct val="20000"/>
              </a:spcBef>
              <a:buChar char="–"/>
              <a:defRPr sz="1100">
                <a:solidFill>
                  <a:schemeClr val="tx1"/>
                </a:solidFill>
                <a:latin typeface="Arial" charset="0"/>
                <a:ea typeface="MS PGothic" charset="-128"/>
              </a:defRPr>
            </a:lvl4pPr>
            <a:lvl5pPr marL="2057400" indent="-228600" defTabSz="652463">
              <a:spcBef>
                <a:spcPct val="20000"/>
              </a:spcBef>
              <a:buChar char="»"/>
              <a:defRPr sz="1100">
                <a:solidFill>
                  <a:schemeClr val="tx1"/>
                </a:solidFill>
                <a:latin typeface="Arial" charset="0"/>
                <a:ea typeface="MS PGothic" charset="-128"/>
              </a:defRPr>
            </a:lvl5pPr>
            <a:lvl6pPr marL="2514600" indent="-228600" defTabSz="652463" eaLnBrk="0" fontAlgn="base" hangingPunct="0">
              <a:spcBef>
                <a:spcPct val="20000"/>
              </a:spcBef>
              <a:spcAft>
                <a:spcPct val="0"/>
              </a:spcAft>
              <a:buChar char="»"/>
              <a:defRPr sz="1100">
                <a:solidFill>
                  <a:schemeClr val="tx1"/>
                </a:solidFill>
                <a:latin typeface="Arial" charset="0"/>
                <a:ea typeface="MS PGothic" charset="-128"/>
              </a:defRPr>
            </a:lvl6pPr>
            <a:lvl7pPr marL="2971800" indent="-228600" defTabSz="652463" eaLnBrk="0" fontAlgn="base" hangingPunct="0">
              <a:spcBef>
                <a:spcPct val="20000"/>
              </a:spcBef>
              <a:spcAft>
                <a:spcPct val="0"/>
              </a:spcAft>
              <a:buChar char="»"/>
              <a:defRPr sz="1100">
                <a:solidFill>
                  <a:schemeClr val="tx1"/>
                </a:solidFill>
                <a:latin typeface="Arial" charset="0"/>
                <a:ea typeface="MS PGothic" charset="-128"/>
              </a:defRPr>
            </a:lvl7pPr>
            <a:lvl8pPr marL="3429000" indent="-228600" defTabSz="652463" eaLnBrk="0" fontAlgn="base" hangingPunct="0">
              <a:spcBef>
                <a:spcPct val="20000"/>
              </a:spcBef>
              <a:spcAft>
                <a:spcPct val="0"/>
              </a:spcAft>
              <a:buChar char="»"/>
              <a:defRPr sz="1100">
                <a:solidFill>
                  <a:schemeClr val="tx1"/>
                </a:solidFill>
                <a:latin typeface="Arial" charset="0"/>
                <a:ea typeface="MS PGothic" charset="-128"/>
              </a:defRPr>
            </a:lvl8pPr>
            <a:lvl9pPr marL="3886200" indent="-228600" defTabSz="652463" eaLnBrk="0" fontAlgn="base" hangingPunct="0">
              <a:spcBef>
                <a:spcPct val="20000"/>
              </a:spcBef>
              <a:spcAft>
                <a:spcPct val="0"/>
              </a:spcAft>
              <a:buChar char="»"/>
              <a:defRPr sz="1100">
                <a:solidFill>
                  <a:schemeClr val="tx1"/>
                </a:solidFill>
                <a:latin typeface="Arial" charset="0"/>
                <a:ea typeface="MS PGothic" charset="-128"/>
              </a:defRPr>
            </a:lvl9pPr>
          </a:lstStyle>
          <a:p>
            <a:pPr algn="ctr" eaLnBrk="1" hangingPunct="1">
              <a:spcBef>
                <a:spcPct val="50000"/>
              </a:spcBef>
              <a:buNone/>
            </a:pPr>
            <a:r>
              <a:rPr lang="en-US" altLang="en-US" sz="2400" b="1" dirty="0">
                <a:solidFill>
                  <a:srgbClr val="F8F8F8"/>
                </a:solidFill>
                <a:latin typeface="Arial" panose="020B0604020202020204" pitchFamily="34" charset="0"/>
              </a:rPr>
              <a:t>Turnaround Time</a:t>
            </a:r>
          </a:p>
        </p:txBody>
      </p:sp>
      <p:sp>
        <p:nvSpPr>
          <p:cNvPr id="28" name="Text Box 358">
            <a:extLst>
              <a:ext uri="{FF2B5EF4-FFF2-40B4-BE49-F238E27FC236}">
                <a16:creationId xmlns:a16="http://schemas.microsoft.com/office/drawing/2014/main" id="{8CB932BF-4A47-FF46-AF2D-6D54B2EDDB2C}"/>
              </a:ext>
            </a:extLst>
          </p:cNvPr>
          <p:cNvSpPr txBox="1">
            <a:spLocks noChangeArrowheads="1"/>
          </p:cNvSpPr>
          <p:nvPr/>
        </p:nvSpPr>
        <p:spPr bwMode="auto">
          <a:xfrm>
            <a:off x="12696081" y="4754008"/>
            <a:ext cx="3069058" cy="313923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square" lIns="182835" tIns="182835" rIns="182835" bIns="182835">
            <a:spAutoFit/>
          </a:bodyPr>
          <a:lstStyle>
            <a:lvl1pPr defTabSz="3135313"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defTabSz="313531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313531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313531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313531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eaLnBrk="1" hangingPunct="1">
              <a:spcBef>
                <a:spcPts val="600"/>
              </a:spcBef>
            </a:pPr>
            <a:r>
              <a:rPr lang="en-US" altLang="en-US" sz="1800" dirty="0">
                <a:latin typeface="Arial" panose="020B0604020202020204" pitchFamily="34" charset="0"/>
              </a:rPr>
              <a:t>Posters designed by BMC or PowerPoint files that require proofing may be proofed as a pdf file by email or BMC can print a color 13”x19” hard copy if requested. Posters will be released for production once the customer has approved the proof.</a:t>
            </a:r>
          </a:p>
        </p:txBody>
      </p:sp>
      <p:sp>
        <p:nvSpPr>
          <p:cNvPr id="29" name="Text Box 358">
            <a:extLst>
              <a:ext uri="{FF2B5EF4-FFF2-40B4-BE49-F238E27FC236}">
                <a16:creationId xmlns:a16="http://schemas.microsoft.com/office/drawing/2014/main" id="{377F0A88-106D-6F4F-9A57-8162902C7999}"/>
              </a:ext>
            </a:extLst>
          </p:cNvPr>
          <p:cNvSpPr txBox="1">
            <a:spLocks noChangeArrowheads="1"/>
          </p:cNvSpPr>
          <p:nvPr/>
        </p:nvSpPr>
        <p:spPr bwMode="auto">
          <a:xfrm>
            <a:off x="4957073" y="16268356"/>
            <a:ext cx="6428647" cy="2539066"/>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square" lIns="182835" tIns="182835" rIns="182835" bIns="182835">
            <a:spAutoFit/>
          </a:bodyPr>
          <a:lstStyle>
            <a:lvl1pPr defTabSz="3135313">
              <a:defRPr>
                <a:solidFill>
                  <a:schemeClr val="tx1"/>
                </a:solidFill>
                <a:latin typeface="Arial" charset="0"/>
                <a:ea typeface="ＭＳ Ｐゴシック" charset="0"/>
              </a:defRPr>
            </a:lvl1pPr>
            <a:lvl2pPr marL="327025" defTabSz="3135313">
              <a:defRPr>
                <a:solidFill>
                  <a:schemeClr val="tx1"/>
                </a:solidFill>
                <a:latin typeface="Arial" charset="0"/>
                <a:ea typeface="ＭＳ Ｐゴシック" charset="0"/>
              </a:defRPr>
            </a:lvl2pPr>
            <a:lvl3pPr marL="652463" defTabSz="3135313">
              <a:defRPr>
                <a:solidFill>
                  <a:schemeClr val="tx1"/>
                </a:solidFill>
                <a:latin typeface="Arial" charset="0"/>
                <a:ea typeface="ＭＳ Ｐゴシック" charset="0"/>
              </a:defRPr>
            </a:lvl3pPr>
            <a:lvl4pPr marL="979488" defTabSz="3135313">
              <a:defRPr>
                <a:solidFill>
                  <a:schemeClr val="tx1"/>
                </a:solidFill>
                <a:latin typeface="Arial" charset="0"/>
                <a:ea typeface="ＭＳ Ｐゴシック" charset="0"/>
              </a:defRPr>
            </a:lvl4pPr>
            <a:lvl5pPr marL="1306513" defTabSz="3135313">
              <a:defRPr>
                <a:solidFill>
                  <a:schemeClr val="tx1"/>
                </a:solidFill>
                <a:latin typeface="Arial" charset="0"/>
                <a:ea typeface="ＭＳ Ｐゴシック" charset="0"/>
              </a:defRPr>
            </a:lvl5pPr>
            <a:lvl6pPr marL="1763713" defTabSz="3135313" fontAlgn="base">
              <a:spcBef>
                <a:spcPct val="0"/>
              </a:spcBef>
              <a:spcAft>
                <a:spcPct val="0"/>
              </a:spcAft>
              <a:defRPr>
                <a:solidFill>
                  <a:schemeClr val="tx1"/>
                </a:solidFill>
                <a:latin typeface="Arial" charset="0"/>
                <a:ea typeface="ＭＳ Ｐゴシック" charset="0"/>
              </a:defRPr>
            </a:lvl6pPr>
            <a:lvl7pPr marL="2220913" defTabSz="3135313" fontAlgn="base">
              <a:spcBef>
                <a:spcPct val="0"/>
              </a:spcBef>
              <a:spcAft>
                <a:spcPct val="0"/>
              </a:spcAft>
              <a:defRPr>
                <a:solidFill>
                  <a:schemeClr val="tx1"/>
                </a:solidFill>
                <a:latin typeface="Arial" charset="0"/>
                <a:ea typeface="ＭＳ Ｐゴシック" charset="0"/>
              </a:defRPr>
            </a:lvl7pPr>
            <a:lvl8pPr marL="2678113" defTabSz="3135313" fontAlgn="base">
              <a:spcBef>
                <a:spcPct val="0"/>
              </a:spcBef>
              <a:spcAft>
                <a:spcPct val="0"/>
              </a:spcAft>
              <a:defRPr>
                <a:solidFill>
                  <a:schemeClr val="tx1"/>
                </a:solidFill>
                <a:latin typeface="Arial" charset="0"/>
                <a:ea typeface="ＭＳ Ｐゴシック" charset="0"/>
              </a:defRPr>
            </a:lvl8pPr>
            <a:lvl9pPr marL="3135313" defTabSz="3135313" fontAlgn="base">
              <a:spcBef>
                <a:spcPct val="0"/>
              </a:spcBef>
              <a:spcAft>
                <a:spcPct val="0"/>
              </a:spcAft>
              <a:defRPr>
                <a:solidFill>
                  <a:schemeClr val="tx1"/>
                </a:solidFill>
                <a:latin typeface="Arial" charset="0"/>
                <a:ea typeface="ＭＳ Ｐゴシック" charset="0"/>
              </a:defRPr>
            </a:lvl9pPr>
          </a:lstStyle>
          <a:p>
            <a:pPr algn="ctr">
              <a:spcBef>
                <a:spcPts val="600"/>
              </a:spcBef>
              <a:defRPr/>
            </a:pPr>
            <a:r>
              <a:rPr lang="en-US" altLang="en-US" sz="1800" b="1" dirty="0"/>
              <a:t>Sending Files</a:t>
            </a:r>
          </a:p>
          <a:p>
            <a:pPr algn="ctr">
              <a:spcBef>
                <a:spcPts val="600"/>
              </a:spcBef>
              <a:defRPr/>
            </a:pPr>
            <a:r>
              <a:rPr lang="en-US" sz="1800" dirty="0">
                <a:cs typeface="MS PGothic" charset="0"/>
              </a:rPr>
              <a:t>Digital files up to 10 MB can be emailed</a:t>
            </a:r>
            <a:br>
              <a:rPr lang="en-US" sz="1800" dirty="0">
                <a:cs typeface="MS PGothic" charset="0"/>
              </a:rPr>
            </a:br>
            <a:r>
              <a:rPr lang="en-US" sz="1800" dirty="0">
                <a:cs typeface="MS PGothic" charset="0"/>
              </a:rPr>
              <a:t> to BMC. Larger files may be sent through</a:t>
            </a:r>
            <a:br>
              <a:rPr lang="en-US" sz="1800" dirty="0">
                <a:cs typeface="MS PGothic" charset="0"/>
              </a:rPr>
            </a:br>
            <a:r>
              <a:rPr lang="en-US" sz="1800" dirty="0">
                <a:cs typeface="MS PGothic" charset="0"/>
              </a:rPr>
              <a:t>the campus online </a:t>
            </a:r>
            <a:r>
              <a:rPr lang="en-US" sz="1800" dirty="0" err="1">
                <a:cs typeface="MS PGothic" charset="0"/>
              </a:rPr>
              <a:t>dropbox</a:t>
            </a:r>
            <a:r>
              <a:rPr lang="en-US" sz="1800" dirty="0">
                <a:cs typeface="MS PGothic" charset="0"/>
              </a:rPr>
              <a:t>: </a:t>
            </a:r>
          </a:p>
          <a:p>
            <a:pPr algn="ctr">
              <a:spcBef>
                <a:spcPts val="600"/>
              </a:spcBef>
              <a:defRPr/>
            </a:pPr>
            <a:r>
              <a:rPr lang="en-US" sz="1800" b="1" u="sng" dirty="0">
                <a:solidFill>
                  <a:schemeClr val="accent2">
                    <a:lumMod val="60000"/>
                    <a:lumOff val="40000"/>
                  </a:schemeClr>
                </a:solidFill>
                <a:cs typeface="MS PGothic" charset="0"/>
                <a:hlinkClick r:id="rId7"/>
              </a:rPr>
              <a:t>https://dropbox.etsu.edu/message/new</a:t>
            </a:r>
            <a:endParaRPr lang="en-US" sz="1800" b="1" u="sng" dirty="0">
              <a:solidFill>
                <a:schemeClr val="accent2">
                  <a:lumMod val="60000"/>
                  <a:lumOff val="40000"/>
                </a:schemeClr>
              </a:solidFill>
              <a:cs typeface="MS PGothic" charset="0"/>
            </a:endParaRPr>
          </a:p>
          <a:p>
            <a:pPr algn="ctr">
              <a:spcBef>
                <a:spcPts val="600"/>
              </a:spcBef>
              <a:defRPr/>
            </a:pPr>
            <a:r>
              <a:rPr lang="en-US" sz="1800" dirty="0">
                <a:cs typeface="MS PGothic" charset="0"/>
              </a:rPr>
              <a:t>Other materials may be dropped to room 2.02 or 2.17 in building 4 on the VAMC campus. </a:t>
            </a:r>
            <a:endParaRPr lang="en-US" sz="1800" dirty="0">
              <a:latin typeface="+mn-lt"/>
              <a:cs typeface="MS PGothic" charset="0"/>
            </a:endParaRPr>
          </a:p>
        </p:txBody>
      </p:sp>
      <p:sp>
        <p:nvSpPr>
          <p:cNvPr id="30" name="Text Box 358">
            <a:extLst>
              <a:ext uri="{FF2B5EF4-FFF2-40B4-BE49-F238E27FC236}">
                <a16:creationId xmlns:a16="http://schemas.microsoft.com/office/drawing/2014/main" id="{11D8D2F8-0115-2546-8922-75021865BACE}"/>
              </a:ext>
            </a:extLst>
          </p:cNvPr>
          <p:cNvSpPr txBox="1">
            <a:spLocks noChangeArrowheads="1"/>
          </p:cNvSpPr>
          <p:nvPr/>
        </p:nvSpPr>
        <p:spPr bwMode="auto">
          <a:xfrm>
            <a:off x="4957072" y="12148954"/>
            <a:ext cx="6429529" cy="3847116"/>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square" lIns="182835" tIns="182835" rIns="182835" bIns="182835">
            <a:spAutoFit/>
          </a:bodyPr>
          <a:lstStyle>
            <a:lvl1pPr defTabSz="3135313">
              <a:defRPr>
                <a:solidFill>
                  <a:schemeClr val="tx1"/>
                </a:solidFill>
                <a:latin typeface="Arial" charset="0"/>
                <a:ea typeface="ＭＳ Ｐゴシック" charset="0"/>
              </a:defRPr>
            </a:lvl1pPr>
            <a:lvl2pPr marL="327025" defTabSz="3135313">
              <a:defRPr>
                <a:solidFill>
                  <a:schemeClr val="tx1"/>
                </a:solidFill>
                <a:latin typeface="Arial" charset="0"/>
                <a:ea typeface="ＭＳ Ｐゴシック" charset="0"/>
              </a:defRPr>
            </a:lvl2pPr>
            <a:lvl3pPr marL="652463" defTabSz="3135313">
              <a:defRPr>
                <a:solidFill>
                  <a:schemeClr val="tx1"/>
                </a:solidFill>
                <a:latin typeface="Arial" charset="0"/>
                <a:ea typeface="ＭＳ Ｐゴシック" charset="0"/>
              </a:defRPr>
            </a:lvl3pPr>
            <a:lvl4pPr marL="979488" defTabSz="3135313">
              <a:defRPr>
                <a:solidFill>
                  <a:schemeClr val="tx1"/>
                </a:solidFill>
                <a:latin typeface="Arial" charset="0"/>
                <a:ea typeface="ＭＳ Ｐゴシック" charset="0"/>
              </a:defRPr>
            </a:lvl4pPr>
            <a:lvl5pPr marL="1306513" defTabSz="3135313">
              <a:defRPr>
                <a:solidFill>
                  <a:schemeClr val="tx1"/>
                </a:solidFill>
                <a:latin typeface="Arial" charset="0"/>
                <a:ea typeface="ＭＳ Ｐゴシック" charset="0"/>
              </a:defRPr>
            </a:lvl5pPr>
            <a:lvl6pPr marL="1763713" defTabSz="3135313" fontAlgn="base">
              <a:spcBef>
                <a:spcPct val="0"/>
              </a:spcBef>
              <a:spcAft>
                <a:spcPct val="0"/>
              </a:spcAft>
              <a:defRPr>
                <a:solidFill>
                  <a:schemeClr val="tx1"/>
                </a:solidFill>
                <a:latin typeface="Arial" charset="0"/>
                <a:ea typeface="ＭＳ Ｐゴシック" charset="0"/>
              </a:defRPr>
            </a:lvl6pPr>
            <a:lvl7pPr marL="2220913" defTabSz="3135313" fontAlgn="base">
              <a:spcBef>
                <a:spcPct val="0"/>
              </a:spcBef>
              <a:spcAft>
                <a:spcPct val="0"/>
              </a:spcAft>
              <a:defRPr>
                <a:solidFill>
                  <a:schemeClr val="tx1"/>
                </a:solidFill>
                <a:latin typeface="Arial" charset="0"/>
                <a:ea typeface="ＭＳ Ｐゴシック" charset="0"/>
              </a:defRPr>
            </a:lvl7pPr>
            <a:lvl8pPr marL="2678113" defTabSz="3135313" fontAlgn="base">
              <a:spcBef>
                <a:spcPct val="0"/>
              </a:spcBef>
              <a:spcAft>
                <a:spcPct val="0"/>
              </a:spcAft>
              <a:defRPr>
                <a:solidFill>
                  <a:schemeClr val="tx1"/>
                </a:solidFill>
                <a:latin typeface="Arial" charset="0"/>
                <a:ea typeface="ＭＳ Ｐゴシック" charset="0"/>
              </a:defRPr>
            </a:lvl8pPr>
            <a:lvl9pPr marL="3135313" defTabSz="3135313" fontAlgn="base">
              <a:spcBef>
                <a:spcPct val="0"/>
              </a:spcBef>
              <a:spcAft>
                <a:spcPct val="0"/>
              </a:spcAft>
              <a:defRPr>
                <a:solidFill>
                  <a:schemeClr val="tx1"/>
                </a:solidFill>
                <a:latin typeface="Arial" charset="0"/>
                <a:ea typeface="ＭＳ Ｐゴシック" charset="0"/>
              </a:defRPr>
            </a:lvl9pPr>
          </a:lstStyle>
          <a:p>
            <a:pPr algn="ctr">
              <a:defRPr/>
            </a:pPr>
            <a:r>
              <a:rPr lang="en-US" altLang="en-US" sz="1800" b="1" dirty="0"/>
              <a:t>Media Options</a:t>
            </a:r>
          </a:p>
          <a:p>
            <a:pPr algn="ctr">
              <a:defRPr/>
            </a:pPr>
            <a:endParaRPr lang="en-US" altLang="en-US" sz="1800" b="1" dirty="0"/>
          </a:p>
          <a:p>
            <a:pPr>
              <a:defRPr/>
            </a:pPr>
            <a:r>
              <a:rPr lang="en-US" sz="1800" dirty="0">
                <a:cs typeface="MS PGothic" charset="0"/>
              </a:rPr>
              <a:t>Biomedical Communications offers several poster media options: matte paper, foldable lightweight fabric material or laminated, up to 42-44" wide by whatever length desired. Note: laminated posters are typically twice the cost.</a:t>
            </a:r>
          </a:p>
          <a:p>
            <a:pPr>
              <a:spcBef>
                <a:spcPts val="1200"/>
              </a:spcBef>
              <a:defRPr/>
            </a:pPr>
            <a:r>
              <a:rPr lang="en-US" sz="1800" dirty="0">
                <a:cs typeface="MS PGothic" charset="0"/>
              </a:rPr>
              <a:t>We have samples at our offices in the Quillen Medical Library, Building 4, ETSU/VAMC Campus. For more information and pricing, </a:t>
            </a:r>
            <a:br>
              <a:rPr lang="en-US" sz="1800" dirty="0">
                <a:cs typeface="MS PGothic" charset="0"/>
              </a:rPr>
            </a:br>
            <a:r>
              <a:rPr lang="en-US" sz="1800" dirty="0">
                <a:cs typeface="MS PGothic" charset="0"/>
              </a:rPr>
              <a:t>go to: </a:t>
            </a:r>
          </a:p>
          <a:p>
            <a:pPr algn="ctr">
              <a:defRPr/>
            </a:pPr>
            <a:r>
              <a:rPr lang="en-US" sz="1800" b="1" dirty="0">
                <a:solidFill>
                  <a:schemeClr val="accent2">
                    <a:lumMod val="60000"/>
                    <a:lumOff val="40000"/>
                  </a:schemeClr>
                </a:solidFill>
                <a:latin typeface="Arial"/>
                <a:cs typeface="Arial"/>
                <a:hlinkClick r:id="rId8"/>
              </a:rPr>
              <a:t>https://bmccreative.org/turnaround-and-pricing-examples/</a:t>
            </a:r>
            <a:endParaRPr lang="en-US" sz="1800" u="sng" dirty="0">
              <a:solidFill>
                <a:schemeClr val="accent2">
                  <a:lumMod val="60000"/>
                  <a:lumOff val="40000"/>
                  <a:alpha val="0"/>
                </a:schemeClr>
              </a:solidFill>
              <a:cs typeface="MS PGothic" charset="0"/>
              <a:hlinkClick r:id="rId8"/>
            </a:endParaRPr>
          </a:p>
        </p:txBody>
      </p:sp>
      <p:sp>
        <p:nvSpPr>
          <p:cNvPr id="31" name="Text Box 359">
            <a:extLst>
              <a:ext uri="{FF2B5EF4-FFF2-40B4-BE49-F238E27FC236}">
                <a16:creationId xmlns:a16="http://schemas.microsoft.com/office/drawing/2014/main" id="{719E42F5-E300-AB40-B58C-5CCB6CABB02E}"/>
              </a:ext>
            </a:extLst>
          </p:cNvPr>
          <p:cNvSpPr txBox="1">
            <a:spLocks noChangeArrowheads="1"/>
          </p:cNvSpPr>
          <p:nvPr/>
        </p:nvSpPr>
        <p:spPr bwMode="auto">
          <a:xfrm>
            <a:off x="5132594" y="4798185"/>
            <a:ext cx="6118501" cy="4708891"/>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square" lIns="182835" tIns="182835" rIns="182835" bIns="182835">
            <a:spAutoFit/>
          </a:bodyPr>
          <a:lstStyle>
            <a:lvl1pPr defTabSz="652463" eaLnBrk="0" hangingPunct="0">
              <a:defRPr sz="1600">
                <a:solidFill>
                  <a:schemeClr val="tx1"/>
                </a:solidFill>
                <a:latin typeface="Arial Narrow" panose="020B0606020202030204" pitchFamily="34" charset="0"/>
                <a:ea typeface="MS PGothic" panose="020B0600070205080204" pitchFamily="34" charset="-128"/>
              </a:defRPr>
            </a:lvl1pPr>
            <a:lvl2pPr marL="695325" indent="-295275" defTabSz="65246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65246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65246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65246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algn="ctr" defTabSz="3135313">
              <a:defRPr/>
            </a:pPr>
            <a:r>
              <a:rPr lang="en-US" altLang="en-US" sz="1800" b="1" dirty="0">
                <a:latin typeface="Arial" charset="0"/>
                <a:ea typeface="ＭＳ Ｐゴシック" charset="0"/>
              </a:rPr>
              <a:t>Design Services</a:t>
            </a:r>
          </a:p>
          <a:p>
            <a:pPr eaLnBrk="1" hangingPunct="1">
              <a:spcBef>
                <a:spcPts val="1200"/>
              </a:spcBef>
            </a:pPr>
            <a:r>
              <a:rPr lang="en-US" altLang="en-US" sz="1800" dirty="0">
                <a:latin typeface="Arial" panose="020B0604020202020204" pitchFamily="34" charset="0"/>
              </a:rPr>
              <a:t>Are you too busy or </a:t>
            </a:r>
            <a:r>
              <a:rPr lang="ja-JP" altLang="en-US" sz="1800">
                <a:latin typeface="Arial" panose="020B0604020202020204" pitchFamily="34" charset="0"/>
              </a:rPr>
              <a:t>“</a:t>
            </a:r>
            <a:r>
              <a:rPr lang="en-US" altLang="ja-JP" sz="1800" dirty="0">
                <a:latin typeface="Arial" panose="020B0604020202020204" pitchFamily="34" charset="0"/>
              </a:rPr>
              <a:t>PowerPoint-challenged</a:t>
            </a:r>
            <a:r>
              <a:rPr lang="ja-JP" altLang="en-US" sz="1800">
                <a:latin typeface="Arial" panose="020B0604020202020204" pitchFamily="34" charset="0"/>
              </a:rPr>
              <a:t>”</a:t>
            </a:r>
            <a:r>
              <a:rPr lang="en-US" altLang="ja-JP" sz="1800" dirty="0">
                <a:latin typeface="Arial" panose="020B0604020202020204" pitchFamily="34" charset="0"/>
              </a:rPr>
              <a:t> and would you like to have your poster presentation professionally designed, printed and delivered on time for your meeting?</a:t>
            </a:r>
          </a:p>
          <a:p>
            <a:pPr eaLnBrk="1" hangingPunct="1">
              <a:spcBef>
                <a:spcPts val="1200"/>
              </a:spcBef>
            </a:pPr>
            <a:r>
              <a:rPr lang="en-US" altLang="en-US" sz="1800" dirty="0">
                <a:latin typeface="Arial" panose="020B0604020202020204" pitchFamily="34" charset="0"/>
              </a:rPr>
              <a:t>Biomedical Communications would be happy to help. Simply follow the ordering information and upload or email us the following:</a:t>
            </a:r>
          </a:p>
          <a:p>
            <a:pPr lvl="1" eaLnBrk="1" hangingPunct="1">
              <a:spcBef>
                <a:spcPts val="1200"/>
              </a:spcBef>
              <a:buClr>
                <a:schemeClr val="tx1"/>
              </a:buClr>
              <a:buSzPct val="100000"/>
              <a:buFont typeface="Arial" panose="020B0604020202020204" pitchFamily="34" charset="0"/>
              <a:buChar char="•"/>
            </a:pPr>
            <a:r>
              <a:rPr lang="en-US" altLang="en-US" sz="1800" dirty="0">
                <a:latin typeface="Arial" panose="020B0604020202020204" pitchFamily="34" charset="0"/>
                <a:cs typeface="Arial" panose="020B0604020202020204" pitchFamily="34" charset="0"/>
              </a:rPr>
              <a:t>A Word document with all your text or </a:t>
            </a:r>
            <a:br>
              <a:rPr lang="en-US" altLang="en-US" sz="1800" dirty="0">
                <a:latin typeface="Arial" panose="020B0604020202020204" pitchFamily="34" charset="0"/>
                <a:cs typeface="Arial" panose="020B0604020202020204" pitchFamily="34" charset="0"/>
              </a:rPr>
            </a:br>
            <a:r>
              <a:rPr lang="en-US" altLang="en-US" sz="1800" dirty="0">
                <a:latin typeface="Arial" panose="020B0604020202020204" pitchFamily="34" charset="0"/>
                <a:cs typeface="Arial" panose="020B0604020202020204" pitchFamily="34" charset="0"/>
              </a:rPr>
              <a:t>multi-</a:t>
            </a:r>
            <a:r>
              <a:rPr lang="en-US" altLang="en-US" sz="1800" dirty="0">
                <a:latin typeface="Arial" panose="020B0604020202020204" pitchFamily="34" charset="0"/>
              </a:rPr>
              <a:t>page PowerPoint document. </a:t>
            </a:r>
          </a:p>
          <a:p>
            <a:pPr lvl="1" eaLnBrk="1" hangingPunct="1">
              <a:spcBef>
                <a:spcPts val="1200"/>
              </a:spcBef>
              <a:buClr>
                <a:schemeClr val="tx1"/>
              </a:buClr>
              <a:buSzPct val="100000"/>
              <a:buFont typeface="Arial" panose="020B0604020202020204" pitchFamily="34" charset="0"/>
              <a:buChar char="•"/>
            </a:pPr>
            <a:r>
              <a:rPr lang="en-US" altLang="en-US" sz="1800" dirty="0">
                <a:latin typeface="Arial" panose="020B0604020202020204" pitchFamily="34" charset="0"/>
              </a:rPr>
              <a:t>Your logos, photos, charts, graphs and tables.</a:t>
            </a:r>
          </a:p>
          <a:p>
            <a:pPr eaLnBrk="1" hangingPunct="1">
              <a:spcBef>
                <a:spcPts val="1200"/>
              </a:spcBef>
            </a:pPr>
            <a:r>
              <a:rPr lang="en-US" altLang="en-US" sz="1800" dirty="0">
                <a:latin typeface="Arial" panose="020B0604020202020204" pitchFamily="34" charset="0"/>
              </a:rPr>
              <a:t>We will do the rest!</a:t>
            </a:r>
          </a:p>
          <a:p>
            <a:pPr eaLnBrk="1" hangingPunct="1"/>
            <a:endParaRPr lang="en-US" altLang="en-US" dirty="0"/>
          </a:p>
        </p:txBody>
      </p:sp>
      <p:pic>
        <p:nvPicPr>
          <p:cNvPr id="3" name="Picture 3" descr="A picture containing text, book&#10;&#10;Description automatically generated">
            <a:extLst>
              <a:ext uri="{FF2B5EF4-FFF2-40B4-BE49-F238E27FC236}">
                <a16:creationId xmlns:a16="http://schemas.microsoft.com/office/drawing/2014/main" id="{463566AF-C6CC-48C3-A02D-B70DADA39E4C}"/>
              </a:ext>
            </a:extLst>
          </p:cNvPr>
          <p:cNvPicPr>
            <a:picLocks noChangeAspect="1"/>
          </p:cNvPicPr>
          <p:nvPr/>
        </p:nvPicPr>
        <p:blipFill>
          <a:blip r:embed="rId9"/>
          <a:stretch>
            <a:fillRect/>
          </a:stretch>
        </p:blipFill>
        <p:spPr>
          <a:xfrm>
            <a:off x="13651302" y="2100927"/>
            <a:ext cx="2471468" cy="1077511"/>
          </a:xfrm>
          <a:prstGeom prst="rect">
            <a:avLst/>
          </a:prstGeom>
        </p:spPr>
      </p:pic>
    </p:spTree>
    <p:extLst>
      <p:ext uri="{BB962C8B-B14F-4D97-AF65-F5344CB8AC3E}">
        <p14:creationId xmlns:p14="http://schemas.microsoft.com/office/powerpoint/2010/main" val="102197070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5"/>
          <p:cNvSpPr>
            <a:spLocks noChangeArrowheads="1"/>
          </p:cNvSpPr>
          <p:nvPr/>
        </p:nvSpPr>
        <p:spPr bwMode="auto">
          <a:xfrm>
            <a:off x="0" y="326335"/>
            <a:ext cx="16459200" cy="33488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34749" tIns="17371" rIns="34749" bIns="17371">
            <a:spAutoFit/>
          </a:bodyPr>
          <a:lstStyle>
            <a:lvl1pPr defTabSz="520700">
              <a:defRPr sz="1600">
                <a:solidFill>
                  <a:schemeClr val="tx1"/>
                </a:solidFill>
                <a:latin typeface="Arial Narrow" charset="0"/>
                <a:ea typeface="MS PGothic" charset="-128"/>
              </a:defRPr>
            </a:lvl1pPr>
            <a:lvl2pPr defTabSz="520700">
              <a:defRPr sz="1600">
                <a:solidFill>
                  <a:schemeClr val="tx1"/>
                </a:solidFill>
                <a:latin typeface="Arial Narrow" charset="0"/>
                <a:ea typeface="MS PGothic" charset="-128"/>
              </a:defRPr>
            </a:lvl2pPr>
            <a:lvl3pPr defTabSz="520700">
              <a:defRPr sz="1600">
                <a:solidFill>
                  <a:schemeClr val="tx1"/>
                </a:solidFill>
                <a:latin typeface="Arial Narrow" charset="0"/>
                <a:ea typeface="MS PGothic" charset="-128"/>
              </a:defRPr>
            </a:lvl3pPr>
            <a:lvl4pPr defTabSz="520700">
              <a:defRPr sz="1600">
                <a:solidFill>
                  <a:schemeClr val="tx1"/>
                </a:solidFill>
                <a:latin typeface="Arial Narrow" charset="0"/>
                <a:ea typeface="MS PGothic" charset="-128"/>
              </a:defRPr>
            </a:lvl4pPr>
            <a:lvl5pPr defTabSz="520700">
              <a:defRPr sz="1600">
                <a:solidFill>
                  <a:schemeClr val="tx1"/>
                </a:solidFill>
                <a:latin typeface="Arial Narrow" charset="0"/>
                <a:ea typeface="MS PGothic" charset="-128"/>
              </a:defRPr>
            </a:lvl5pPr>
            <a:lvl6pPr marL="1501775" indent="784225" defTabSz="520700" eaLnBrk="0" fontAlgn="base" hangingPunct="0">
              <a:spcBef>
                <a:spcPct val="0"/>
              </a:spcBef>
              <a:spcAft>
                <a:spcPct val="0"/>
              </a:spcAft>
              <a:defRPr sz="1600">
                <a:solidFill>
                  <a:schemeClr val="tx1"/>
                </a:solidFill>
                <a:latin typeface="Arial Narrow" charset="0"/>
                <a:ea typeface="MS PGothic" charset="-128"/>
              </a:defRPr>
            </a:lvl6pPr>
            <a:lvl7pPr marL="1958975" indent="784225" defTabSz="520700" eaLnBrk="0" fontAlgn="base" hangingPunct="0">
              <a:spcBef>
                <a:spcPct val="0"/>
              </a:spcBef>
              <a:spcAft>
                <a:spcPct val="0"/>
              </a:spcAft>
              <a:defRPr sz="1600">
                <a:solidFill>
                  <a:schemeClr val="tx1"/>
                </a:solidFill>
                <a:latin typeface="Arial Narrow" charset="0"/>
                <a:ea typeface="MS PGothic" charset="-128"/>
              </a:defRPr>
            </a:lvl7pPr>
            <a:lvl8pPr marL="2416175" indent="784225" defTabSz="520700" eaLnBrk="0" fontAlgn="base" hangingPunct="0">
              <a:spcBef>
                <a:spcPct val="0"/>
              </a:spcBef>
              <a:spcAft>
                <a:spcPct val="0"/>
              </a:spcAft>
              <a:defRPr sz="1600">
                <a:solidFill>
                  <a:schemeClr val="tx1"/>
                </a:solidFill>
                <a:latin typeface="Arial Narrow" charset="0"/>
                <a:ea typeface="MS PGothic" charset="-128"/>
              </a:defRPr>
            </a:lvl8pPr>
            <a:lvl9pPr marL="2873375" indent="784225" defTabSz="520700" eaLnBrk="0" fontAlgn="base" hangingPunct="0">
              <a:spcBef>
                <a:spcPct val="0"/>
              </a:spcBef>
              <a:spcAft>
                <a:spcPct val="0"/>
              </a:spcAft>
              <a:defRPr sz="1600">
                <a:solidFill>
                  <a:schemeClr val="tx1"/>
                </a:solidFill>
                <a:latin typeface="Arial Narrow" charset="0"/>
                <a:ea typeface="MS PGothic" charset="-128"/>
              </a:defRPr>
            </a:lvl9pPr>
          </a:lstStyle>
          <a:p>
            <a:pPr algn="ctr" eaLnBrk="1" hangingPunct="1">
              <a:spcBef>
                <a:spcPct val="50000"/>
              </a:spcBef>
            </a:pPr>
            <a:r>
              <a:rPr lang="en-US" altLang="en-US" sz="3134" b="1" dirty="0">
                <a:solidFill>
                  <a:srgbClr val="FFFFFF"/>
                </a:solidFill>
                <a:latin typeface="Arial" charset="0"/>
              </a:rPr>
              <a:t> </a:t>
            </a:r>
            <a:r>
              <a:rPr lang="en-US" sz="4400" b="1" dirty="0">
                <a:solidFill>
                  <a:srgbClr val="FFFFFF"/>
                </a:solidFill>
                <a:latin typeface="Arial"/>
                <a:ea typeface="MS PGothic" charset="0"/>
                <a:cs typeface="MS PGothic" charset="0"/>
              </a:rPr>
              <a:t>Poster Title</a:t>
            </a:r>
            <a:br>
              <a:rPr lang="en-US" sz="4400" b="1" dirty="0">
                <a:solidFill>
                  <a:srgbClr val="FFFFFF"/>
                </a:solidFill>
                <a:latin typeface="Arial"/>
                <a:ea typeface="MS PGothic" charset="0"/>
                <a:cs typeface="MS PGothic" charset="0"/>
              </a:rPr>
            </a:br>
            <a:r>
              <a:rPr lang="en-US" sz="4400" b="1" dirty="0">
                <a:solidFill>
                  <a:srgbClr val="FFFFFF"/>
                </a:solidFill>
                <a:latin typeface="Arial"/>
                <a:ea typeface="MS PGothic" charset="0"/>
                <a:cs typeface="MS PGothic" charset="0"/>
              </a:rPr>
              <a:t>Poster Title</a:t>
            </a:r>
            <a:endParaRPr lang="en-US" altLang="en-US" sz="4000" b="1" dirty="0">
              <a:solidFill>
                <a:srgbClr val="FFFFFF"/>
              </a:solidFill>
              <a:latin typeface="Arial" charset="0"/>
            </a:endParaRPr>
          </a:p>
          <a:p>
            <a:pPr algn="ctr" defTabSz="522158">
              <a:spcBef>
                <a:spcPts val="400"/>
              </a:spcBef>
              <a:defRPr/>
            </a:pPr>
            <a:r>
              <a:rPr lang="en-US" sz="3200" dirty="0">
                <a:solidFill>
                  <a:srgbClr val="FFFFFF"/>
                </a:solidFill>
                <a:latin typeface="Arial" charset="0"/>
                <a:ea typeface="MS PGothic" charset="0"/>
                <a:cs typeface="MS PGothic" charset="0"/>
              </a:rPr>
              <a:t>Authors</a:t>
            </a:r>
          </a:p>
          <a:p>
            <a:pPr algn="ctr" defTabSz="522158">
              <a:spcBef>
                <a:spcPts val="1200"/>
              </a:spcBef>
              <a:defRPr/>
            </a:pPr>
            <a:r>
              <a:rPr lang="en-US" sz="2400" dirty="0">
                <a:solidFill>
                  <a:srgbClr val="FFFFFF"/>
                </a:solidFill>
                <a:latin typeface="Arial" charset="0"/>
                <a:ea typeface="MS PGothic" charset="0"/>
                <a:cs typeface="MS PGothic" charset="0"/>
              </a:rPr>
              <a:t>Associated institutions</a:t>
            </a:r>
            <a:br>
              <a:rPr lang="en-US" sz="2400" dirty="0">
                <a:solidFill>
                  <a:srgbClr val="FFFFFF"/>
                </a:solidFill>
                <a:latin typeface="Arial" charset="0"/>
                <a:ea typeface="MS PGothic" charset="0"/>
                <a:cs typeface="MS PGothic" charset="0"/>
              </a:rPr>
            </a:br>
            <a:r>
              <a:rPr lang="en-US" sz="2400" dirty="0">
                <a:solidFill>
                  <a:srgbClr val="FFFFFF"/>
                </a:solidFill>
                <a:latin typeface="Arial" charset="0"/>
                <a:ea typeface="MS PGothic" charset="0"/>
                <a:cs typeface="MS PGothic" charset="0"/>
              </a:rPr>
              <a:t>Associated institutions</a:t>
            </a:r>
          </a:p>
          <a:p>
            <a:pPr algn="ctr" defTabSz="522158">
              <a:spcBef>
                <a:spcPts val="1200"/>
              </a:spcBef>
              <a:defRPr/>
            </a:pPr>
            <a:endParaRPr lang="en-US" sz="2400" dirty="0">
              <a:solidFill>
                <a:srgbClr val="FFFFFF"/>
              </a:solidFill>
              <a:latin typeface="Arial" charset="0"/>
              <a:ea typeface="MS PGothic" charset="0"/>
              <a:cs typeface="MS PGothic" charset="0"/>
            </a:endParaRPr>
          </a:p>
        </p:txBody>
      </p:sp>
      <p:sp>
        <p:nvSpPr>
          <p:cNvPr id="72" name="Text Box 349"/>
          <p:cNvSpPr txBox="1">
            <a:spLocks noChangeArrowheads="1"/>
          </p:cNvSpPr>
          <p:nvPr/>
        </p:nvSpPr>
        <p:spPr bwMode="auto">
          <a:xfrm>
            <a:off x="262360" y="4235958"/>
            <a:ext cx="3734765" cy="446661"/>
          </a:xfrm>
          <a:prstGeom prst="rect">
            <a:avLst/>
          </a:prstGeom>
          <a:solidFill>
            <a:srgbClr val="142B46"/>
          </a:solidFill>
          <a:ln>
            <a:noFill/>
          </a:ln>
          <a:effectLst/>
        </p:spPr>
        <p:txBody>
          <a:bodyPr wrap="square" lIns="43444" tIns="21717" rIns="43444" bIns="54864" anchor="ctr" anchorCtr="1">
            <a:spAutoFit/>
          </a:bodyPr>
          <a:lstStyle>
            <a:lvl1pPr defTabSz="652463">
              <a:defRPr>
                <a:solidFill>
                  <a:schemeClr val="tx1"/>
                </a:solidFill>
                <a:latin typeface="Arial" charset="0"/>
                <a:ea typeface="ＭＳ Ｐゴシック" charset="0"/>
              </a:defRPr>
            </a:lvl1pPr>
            <a:lvl2pPr marL="327025" defTabSz="652463">
              <a:defRPr>
                <a:solidFill>
                  <a:schemeClr val="tx1"/>
                </a:solidFill>
                <a:latin typeface="Arial" charset="0"/>
                <a:ea typeface="ＭＳ Ｐゴシック" charset="0"/>
              </a:defRPr>
            </a:lvl2pPr>
            <a:lvl3pPr marL="652463" defTabSz="652463">
              <a:defRPr>
                <a:solidFill>
                  <a:schemeClr val="tx1"/>
                </a:solidFill>
                <a:latin typeface="Arial" charset="0"/>
                <a:ea typeface="ＭＳ Ｐゴシック" charset="0"/>
              </a:defRPr>
            </a:lvl3pPr>
            <a:lvl4pPr marL="979488" defTabSz="652463">
              <a:defRPr>
                <a:solidFill>
                  <a:schemeClr val="tx1"/>
                </a:solidFill>
                <a:latin typeface="Arial" charset="0"/>
                <a:ea typeface="ＭＳ Ｐゴシック" charset="0"/>
              </a:defRPr>
            </a:lvl4pPr>
            <a:lvl5pPr marL="1306513" defTabSz="652463">
              <a:defRPr>
                <a:solidFill>
                  <a:schemeClr val="tx1"/>
                </a:solidFill>
                <a:latin typeface="Arial" charset="0"/>
                <a:ea typeface="ＭＳ Ｐゴシック" charset="0"/>
              </a:defRPr>
            </a:lvl5pPr>
            <a:lvl6pPr marL="1763713" defTabSz="652463" fontAlgn="base">
              <a:spcBef>
                <a:spcPct val="0"/>
              </a:spcBef>
              <a:spcAft>
                <a:spcPct val="0"/>
              </a:spcAft>
              <a:defRPr>
                <a:solidFill>
                  <a:schemeClr val="tx1"/>
                </a:solidFill>
                <a:latin typeface="Arial" charset="0"/>
                <a:ea typeface="ＭＳ Ｐゴシック" charset="0"/>
              </a:defRPr>
            </a:lvl6pPr>
            <a:lvl7pPr marL="2220913" defTabSz="652463" fontAlgn="base">
              <a:spcBef>
                <a:spcPct val="0"/>
              </a:spcBef>
              <a:spcAft>
                <a:spcPct val="0"/>
              </a:spcAft>
              <a:defRPr>
                <a:solidFill>
                  <a:schemeClr val="tx1"/>
                </a:solidFill>
                <a:latin typeface="Arial" charset="0"/>
                <a:ea typeface="ＭＳ Ｐゴシック" charset="0"/>
              </a:defRPr>
            </a:lvl7pPr>
            <a:lvl8pPr marL="2678113" defTabSz="652463" fontAlgn="base">
              <a:spcBef>
                <a:spcPct val="0"/>
              </a:spcBef>
              <a:spcAft>
                <a:spcPct val="0"/>
              </a:spcAft>
              <a:defRPr>
                <a:solidFill>
                  <a:schemeClr val="tx1"/>
                </a:solidFill>
                <a:latin typeface="Arial" charset="0"/>
                <a:ea typeface="ＭＳ Ｐゴシック" charset="0"/>
              </a:defRPr>
            </a:lvl8pPr>
            <a:lvl9pPr marL="3135313" defTabSz="652463" fontAlgn="base">
              <a:spcBef>
                <a:spcPct val="0"/>
              </a:spcBef>
              <a:spcAft>
                <a:spcPct val="0"/>
              </a:spcAft>
              <a:defRPr>
                <a:solidFill>
                  <a:schemeClr val="tx1"/>
                </a:solidFill>
                <a:latin typeface="Arial" charset="0"/>
                <a:ea typeface="ＭＳ Ｐゴシック" charset="0"/>
              </a:defRPr>
            </a:lvl9pPr>
          </a:lstStyle>
          <a:p>
            <a:pPr algn="ctr">
              <a:spcBef>
                <a:spcPct val="50000"/>
              </a:spcBef>
              <a:defRPr/>
            </a:pPr>
            <a:r>
              <a:rPr lang="en-US" sz="2400" b="1" dirty="0">
                <a:solidFill>
                  <a:srgbClr val="F8F8F8"/>
                </a:solidFill>
                <a:cs typeface="MS PGothic" charset="0"/>
              </a:rPr>
              <a:t>About this template</a:t>
            </a:r>
          </a:p>
        </p:txBody>
      </p:sp>
      <p:sp>
        <p:nvSpPr>
          <p:cNvPr id="5124" name="Text Box 350"/>
          <p:cNvSpPr txBox="1">
            <a:spLocks noChangeArrowheads="1"/>
          </p:cNvSpPr>
          <p:nvPr/>
        </p:nvSpPr>
        <p:spPr bwMode="auto">
          <a:xfrm>
            <a:off x="270076" y="11433642"/>
            <a:ext cx="3727048" cy="815993"/>
          </a:xfrm>
          <a:prstGeom prst="rect">
            <a:avLst/>
          </a:prstGeom>
          <a:solidFill>
            <a:srgbClr val="142B46"/>
          </a:solidFill>
          <a:ln>
            <a:noFill/>
          </a:ln>
          <a:extLst>
            <a:ext uri="{91240B29-F687-4F45-9708-019B960494DF}">
              <a14:hiddenLine xmlns:a14="http://schemas.microsoft.com/office/drawing/2010/main" w="9525">
                <a:solidFill>
                  <a:srgbClr val="000000"/>
                </a:solidFill>
                <a:miter lim="800000"/>
                <a:headEnd/>
                <a:tailEnd/>
              </a14:hiddenLine>
            </a:ext>
          </a:extLst>
        </p:spPr>
        <p:txBody>
          <a:bodyPr wrap="square" lIns="43444" tIns="21717" rIns="43444" bIns="54864" anchor="ctr" anchorCtr="1">
            <a:spAutoFit/>
          </a:bodyPr>
          <a:lstStyle>
            <a:lvl1pPr defTabSz="652463">
              <a:spcBef>
                <a:spcPct val="20000"/>
              </a:spcBef>
              <a:buChar char="•"/>
              <a:defRPr sz="1600">
                <a:solidFill>
                  <a:schemeClr val="tx1"/>
                </a:solidFill>
                <a:latin typeface="Arial" charset="0"/>
                <a:ea typeface="MS PGothic" charset="-128"/>
              </a:defRPr>
            </a:lvl1pPr>
            <a:lvl2pPr marL="742950" indent="-285750" defTabSz="652463">
              <a:spcBef>
                <a:spcPct val="20000"/>
              </a:spcBef>
              <a:buChar char="–"/>
              <a:defRPr sz="1600">
                <a:solidFill>
                  <a:schemeClr val="tx1"/>
                </a:solidFill>
                <a:latin typeface="Arial" charset="0"/>
                <a:ea typeface="MS PGothic" charset="-128"/>
              </a:defRPr>
            </a:lvl2pPr>
            <a:lvl3pPr marL="1143000" indent="-228600" defTabSz="652463">
              <a:spcBef>
                <a:spcPct val="20000"/>
              </a:spcBef>
              <a:buChar char="•"/>
              <a:defRPr sz="1400">
                <a:solidFill>
                  <a:schemeClr val="tx1"/>
                </a:solidFill>
                <a:latin typeface="Arial" charset="0"/>
                <a:ea typeface="MS PGothic" charset="-128"/>
              </a:defRPr>
            </a:lvl3pPr>
            <a:lvl4pPr marL="1600200" indent="-228600" defTabSz="652463">
              <a:spcBef>
                <a:spcPct val="20000"/>
              </a:spcBef>
              <a:buChar char="–"/>
              <a:defRPr sz="1100">
                <a:solidFill>
                  <a:schemeClr val="tx1"/>
                </a:solidFill>
                <a:latin typeface="Arial" charset="0"/>
                <a:ea typeface="MS PGothic" charset="-128"/>
              </a:defRPr>
            </a:lvl4pPr>
            <a:lvl5pPr marL="2057400" indent="-228600" defTabSz="652463">
              <a:spcBef>
                <a:spcPct val="20000"/>
              </a:spcBef>
              <a:buChar char="»"/>
              <a:defRPr sz="1100">
                <a:solidFill>
                  <a:schemeClr val="tx1"/>
                </a:solidFill>
                <a:latin typeface="Arial" charset="0"/>
                <a:ea typeface="MS PGothic" charset="-128"/>
              </a:defRPr>
            </a:lvl5pPr>
            <a:lvl6pPr marL="2514600" indent="-228600" defTabSz="652463" eaLnBrk="0" fontAlgn="base" hangingPunct="0">
              <a:spcBef>
                <a:spcPct val="20000"/>
              </a:spcBef>
              <a:spcAft>
                <a:spcPct val="0"/>
              </a:spcAft>
              <a:buChar char="»"/>
              <a:defRPr sz="1100">
                <a:solidFill>
                  <a:schemeClr val="tx1"/>
                </a:solidFill>
                <a:latin typeface="Arial" charset="0"/>
                <a:ea typeface="MS PGothic" charset="-128"/>
              </a:defRPr>
            </a:lvl6pPr>
            <a:lvl7pPr marL="2971800" indent="-228600" defTabSz="652463" eaLnBrk="0" fontAlgn="base" hangingPunct="0">
              <a:spcBef>
                <a:spcPct val="20000"/>
              </a:spcBef>
              <a:spcAft>
                <a:spcPct val="0"/>
              </a:spcAft>
              <a:buChar char="»"/>
              <a:defRPr sz="1100">
                <a:solidFill>
                  <a:schemeClr val="tx1"/>
                </a:solidFill>
                <a:latin typeface="Arial" charset="0"/>
                <a:ea typeface="MS PGothic" charset="-128"/>
              </a:defRPr>
            </a:lvl7pPr>
            <a:lvl8pPr marL="3429000" indent="-228600" defTabSz="652463" eaLnBrk="0" fontAlgn="base" hangingPunct="0">
              <a:spcBef>
                <a:spcPct val="20000"/>
              </a:spcBef>
              <a:spcAft>
                <a:spcPct val="0"/>
              </a:spcAft>
              <a:buChar char="»"/>
              <a:defRPr sz="1100">
                <a:solidFill>
                  <a:schemeClr val="tx1"/>
                </a:solidFill>
                <a:latin typeface="Arial" charset="0"/>
                <a:ea typeface="MS PGothic" charset="-128"/>
              </a:defRPr>
            </a:lvl8pPr>
            <a:lvl9pPr marL="3886200" indent="-228600" defTabSz="652463" eaLnBrk="0" fontAlgn="base" hangingPunct="0">
              <a:spcBef>
                <a:spcPct val="20000"/>
              </a:spcBef>
              <a:spcAft>
                <a:spcPct val="0"/>
              </a:spcAft>
              <a:buChar char="»"/>
              <a:defRPr sz="1100">
                <a:solidFill>
                  <a:schemeClr val="tx1"/>
                </a:solidFill>
                <a:latin typeface="Arial" charset="0"/>
                <a:ea typeface="MS PGothic" charset="-128"/>
              </a:defRPr>
            </a:lvl9pPr>
          </a:lstStyle>
          <a:p>
            <a:pPr algn="ctr" eaLnBrk="1" hangingPunct="1">
              <a:spcBef>
                <a:spcPct val="50000"/>
              </a:spcBef>
              <a:buNone/>
            </a:pPr>
            <a:r>
              <a:rPr lang="en-US" altLang="en-US" sz="2400" b="1" dirty="0">
                <a:solidFill>
                  <a:srgbClr val="F8F8F8"/>
                </a:solidFill>
                <a:latin typeface="Arial" panose="020B0604020202020204" pitchFamily="34" charset="0"/>
              </a:rPr>
              <a:t>File </a:t>
            </a:r>
            <a:br>
              <a:rPr lang="en-US" altLang="en-US" sz="2400" b="1" dirty="0">
                <a:solidFill>
                  <a:srgbClr val="F8F8F8"/>
                </a:solidFill>
                <a:latin typeface="Arial" panose="020B0604020202020204" pitchFamily="34" charset="0"/>
              </a:rPr>
            </a:br>
            <a:r>
              <a:rPr lang="en-US" altLang="en-US" sz="2400" b="1" dirty="0">
                <a:solidFill>
                  <a:srgbClr val="F8F8F8"/>
                </a:solidFill>
                <a:latin typeface="Arial" panose="020B0604020202020204" pitchFamily="34" charset="0"/>
              </a:rPr>
              <a:t>Preparation</a:t>
            </a:r>
          </a:p>
        </p:txBody>
      </p:sp>
      <p:sp>
        <p:nvSpPr>
          <p:cNvPr id="75" name="Text Box 352"/>
          <p:cNvSpPr txBox="1">
            <a:spLocks noChangeArrowheads="1"/>
          </p:cNvSpPr>
          <p:nvPr/>
        </p:nvSpPr>
        <p:spPr bwMode="auto">
          <a:xfrm>
            <a:off x="12408061" y="10802112"/>
            <a:ext cx="3742481" cy="815993"/>
          </a:xfrm>
          <a:prstGeom prst="rect">
            <a:avLst/>
          </a:prstGeom>
          <a:solidFill>
            <a:srgbClr val="142B46"/>
          </a:solidFill>
          <a:ln>
            <a:noFill/>
          </a:ln>
          <a:effectLst/>
        </p:spPr>
        <p:txBody>
          <a:bodyPr wrap="square" lIns="43444" tIns="21717" rIns="43444" bIns="54864" anchor="ctr" anchorCtr="1">
            <a:spAutoFit/>
          </a:bodyPr>
          <a:lstStyle>
            <a:lvl1pPr defTabSz="652463">
              <a:defRPr>
                <a:solidFill>
                  <a:schemeClr val="tx1"/>
                </a:solidFill>
                <a:latin typeface="Arial" charset="0"/>
                <a:ea typeface="ＭＳ Ｐゴシック" charset="0"/>
              </a:defRPr>
            </a:lvl1pPr>
            <a:lvl2pPr marL="327025" defTabSz="652463">
              <a:defRPr>
                <a:solidFill>
                  <a:schemeClr val="tx1"/>
                </a:solidFill>
                <a:latin typeface="Arial" charset="0"/>
                <a:ea typeface="ＭＳ Ｐゴシック" charset="0"/>
              </a:defRPr>
            </a:lvl2pPr>
            <a:lvl3pPr marL="652463" defTabSz="652463">
              <a:defRPr>
                <a:solidFill>
                  <a:schemeClr val="tx1"/>
                </a:solidFill>
                <a:latin typeface="Arial" charset="0"/>
                <a:ea typeface="ＭＳ Ｐゴシック" charset="0"/>
              </a:defRPr>
            </a:lvl3pPr>
            <a:lvl4pPr marL="979488" defTabSz="652463">
              <a:defRPr>
                <a:solidFill>
                  <a:schemeClr val="tx1"/>
                </a:solidFill>
                <a:latin typeface="Arial" charset="0"/>
                <a:ea typeface="ＭＳ Ｐゴシック" charset="0"/>
              </a:defRPr>
            </a:lvl4pPr>
            <a:lvl5pPr marL="1306513" defTabSz="652463">
              <a:defRPr>
                <a:solidFill>
                  <a:schemeClr val="tx1"/>
                </a:solidFill>
                <a:latin typeface="Arial" charset="0"/>
                <a:ea typeface="ＭＳ Ｐゴシック" charset="0"/>
              </a:defRPr>
            </a:lvl5pPr>
            <a:lvl6pPr marL="1763713" defTabSz="652463" fontAlgn="base">
              <a:spcBef>
                <a:spcPct val="0"/>
              </a:spcBef>
              <a:spcAft>
                <a:spcPct val="0"/>
              </a:spcAft>
              <a:defRPr>
                <a:solidFill>
                  <a:schemeClr val="tx1"/>
                </a:solidFill>
                <a:latin typeface="Arial" charset="0"/>
                <a:ea typeface="ＭＳ Ｐゴシック" charset="0"/>
              </a:defRPr>
            </a:lvl6pPr>
            <a:lvl7pPr marL="2220913" defTabSz="652463" fontAlgn="base">
              <a:spcBef>
                <a:spcPct val="0"/>
              </a:spcBef>
              <a:spcAft>
                <a:spcPct val="0"/>
              </a:spcAft>
              <a:defRPr>
                <a:solidFill>
                  <a:schemeClr val="tx1"/>
                </a:solidFill>
                <a:latin typeface="Arial" charset="0"/>
                <a:ea typeface="ＭＳ Ｐゴシック" charset="0"/>
              </a:defRPr>
            </a:lvl7pPr>
            <a:lvl8pPr marL="2678113" defTabSz="652463" fontAlgn="base">
              <a:spcBef>
                <a:spcPct val="0"/>
              </a:spcBef>
              <a:spcAft>
                <a:spcPct val="0"/>
              </a:spcAft>
              <a:defRPr>
                <a:solidFill>
                  <a:schemeClr val="tx1"/>
                </a:solidFill>
                <a:latin typeface="Arial" charset="0"/>
                <a:ea typeface="ＭＳ Ｐゴシック" charset="0"/>
              </a:defRPr>
            </a:lvl8pPr>
            <a:lvl9pPr marL="3135313" defTabSz="652463" fontAlgn="base">
              <a:spcBef>
                <a:spcPct val="0"/>
              </a:spcBef>
              <a:spcAft>
                <a:spcPct val="0"/>
              </a:spcAft>
              <a:defRPr>
                <a:solidFill>
                  <a:schemeClr val="tx1"/>
                </a:solidFill>
                <a:latin typeface="Arial" charset="0"/>
                <a:ea typeface="ＭＳ Ｐゴシック" charset="0"/>
              </a:defRPr>
            </a:lvl9pPr>
          </a:lstStyle>
          <a:p>
            <a:pPr algn="ctr">
              <a:spcBef>
                <a:spcPct val="50000"/>
              </a:spcBef>
              <a:defRPr/>
            </a:pPr>
            <a:r>
              <a:rPr lang="en-US" sz="2400" b="1" dirty="0">
                <a:solidFill>
                  <a:srgbClr val="F8F8F8"/>
                </a:solidFill>
                <a:cs typeface="MS PGothic" charset="0"/>
              </a:rPr>
              <a:t>How to Order</a:t>
            </a:r>
            <a:br>
              <a:rPr lang="en-US" sz="2400" b="1" dirty="0">
                <a:solidFill>
                  <a:srgbClr val="F8F8F8"/>
                </a:solidFill>
                <a:cs typeface="MS PGothic" charset="0"/>
              </a:rPr>
            </a:br>
            <a:r>
              <a:rPr lang="en-US" sz="2400" b="1" dirty="0">
                <a:solidFill>
                  <a:srgbClr val="F8F8F8"/>
                </a:solidFill>
                <a:cs typeface="MS PGothic" charset="0"/>
              </a:rPr>
              <a:t>Your Poster</a:t>
            </a:r>
          </a:p>
        </p:txBody>
      </p:sp>
      <p:sp>
        <p:nvSpPr>
          <p:cNvPr id="79" name="Text Box 356"/>
          <p:cNvSpPr txBox="1">
            <a:spLocks noChangeArrowheads="1"/>
          </p:cNvSpPr>
          <p:nvPr/>
        </p:nvSpPr>
        <p:spPr bwMode="auto">
          <a:xfrm>
            <a:off x="12400344" y="20293661"/>
            <a:ext cx="3757914" cy="446661"/>
          </a:xfrm>
          <a:prstGeom prst="rect">
            <a:avLst/>
          </a:prstGeom>
          <a:solidFill>
            <a:srgbClr val="142B46"/>
          </a:solidFill>
          <a:ln>
            <a:noFill/>
          </a:ln>
          <a:effectLst/>
        </p:spPr>
        <p:txBody>
          <a:bodyPr wrap="square" lIns="43444" tIns="21717" rIns="43444" bIns="54864" anchor="ctr" anchorCtr="1">
            <a:spAutoFit/>
          </a:bodyPr>
          <a:lstStyle>
            <a:lvl1pPr defTabSz="652463">
              <a:defRPr>
                <a:solidFill>
                  <a:schemeClr val="tx1"/>
                </a:solidFill>
                <a:latin typeface="Arial" charset="0"/>
                <a:ea typeface="ＭＳ Ｐゴシック" charset="0"/>
              </a:defRPr>
            </a:lvl1pPr>
            <a:lvl2pPr marL="327025" defTabSz="652463">
              <a:defRPr>
                <a:solidFill>
                  <a:schemeClr val="tx1"/>
                </a:solidFill>
                <a:latin typeface="Arial" charset="0"/>
                <a:ea typeface="ＭＳ Ｐゴシック" charset="0"/>
              </a:defRPr>
            </a:lvl2pPr>
            <a:lvl3pPr marL="652463" defTabSz="652463">
              <a:defRPr>
                <a:solidFill>
                  <a:schemeClr val="tx1"/>
                </a:solidFill>
                <a:latin typeface="Arial" charset="0"/>
                <a:ea typeface="ＭＳ Ｐゴシック" charset="0"/>
              </a:defRPr>
            </a:lvl3pPr>
            <a:lvl4pPr marL="979488" defTabSz="652463">
              <a:defRPr>
                <a:solidFill>
                  <a:schemeClr val="tx1"/>
                </a:solidFill>
                <a:latin typeface="Arial" charset="0"/>
                <a:ea typeface="ＭＳ Ｐゴシック" charset="0"/>
              </a:defRPr>
            </a:lvl4pPr>
            <a:lvl5pPr marL="1306513" defTabSz="652463">
              <a:defRPr>
                <a:solidFill>
                  <a:schemeClr val="tx1"/>
                </a:solidFill>
                <a:latin typeface="Arial" charset="0"/>
                <a:ea typeface="ＭＳ Ｐゴシック" charset="0"/>
              </a:defRPr>
            </a:lvl5pPr>
            <a:lvl6pPr marL="1763713" defTabSz="652463" fontAlgn="base">
              <a:spcBef>
                <a:spcPct val="0"/>
              </a:spcBef>
              <a:spcAft>
                <a:spcPct val="0"/>
              </a:spcAft>
              <a:defRPr>
                <a:solidFill>
                  <a:schemeClr val="tx1"/>
                </a:solidFill>
                <a:latin typeface="Arial" charset="0"/>
                <a:ea typeface="ＭＳ Ｐゴシック" charset="0"/>
              </a:defRPr>
            </a:lvl6pPr>
            <a:lvl7pPr marL="2220913" defTabSz="652463" fontAlgn="base">
              <a:spcBef>
                <a:spcPct val="0"/>
              </a:spcBef>
              <a:spcAft>
                <a:spcPct val="0"/>
              </a:spcAft>
              <a:defRPr>
                <a:solidFill>
                  <a:schemeClr val="tx1"/>
                </a:solidFill>
                <a:latin typeface="Arial" charset="0"/>
                <a:ea typeface="ＭＳ Ｐゴシック" charset="0"/>
              </a:defRPr>
            </a:lvl7pPr>
            <a:lvl8pPr marL="2678113" defTabSz="652463" fontAlgn="base">
              <a:spcBef>
                <a:spcPct val="0"/>
              </a:spcBef>
              <a:spcAft>
                <a:spcPct val="0"/>
              </a:spcAft>
              <a:defRPr>
                <a:solidFill>
                  <a:schemeClr val="tx1"/>
                </a:solidFill>
                <a:latin typeface="Arial" charset="0"/>
                <a:ea typeface="ＭＳ Ｐゴシック" charset="0"/>
              </a:defRPr>
            </a:lvl8pPr>
            <a:lvl9pPr marL="3135313" defTabSz="652463" fontAlgn="base">
              <a:spcBef>
                <a:spcPct val="0"/>
              </a:spcBef>
              <a:spcAft>
                <a:spcPct val="0"/>
              </a:spcAft>
              <a:defRPr>
                <a:solidFill>
                  <a:schemeClr val="tx1"/>
                </a:solidFill>
                <a:latin typeface="Arial" charset="0"/>
                <a:ea typeface="ＭＳ Ｐゴシック" charset="0"/>
              </a:defRPr>
            </a:lvl9pPr>
          </a:lstStyle>
          <a:p>
            <a:pPr algn="ctr">
              <a:spcBef>
                <a:spcPct val="50000"/>
              </a:spcBef>
              <a:defRPr/>
            </a:pPr>
            <a:r>
              <a:rPr lang="en-US" sz="2400" b="1" dirty="0">
                <a:solidFill>
                  <a:srgbClr val="F8F8F8"/>
                </a:solidFill>
                <a:cs typeface="MS PGothic" charset="0"/>
              </a:rPr>
              <a:t>Contact Information</a:t>
            </a:r>
          </a:p>
        </p:txBody>
      </p:sp>
      <p:sp>
        <p:nvSpPr>
          <p:cNvPr id="5129" name="Text Box 358"/>
          <p:cNvSpPr txBox="1">
            <a:spLocks noChangeArrowheads="1"/>
          </p:cNvSpPr>
          <p:nvPr/>
        </p:nvSpPr>
        <p:spPr bwMode="auto">
          <a:xfrm>
            <a:off x="619905" y="4788113"/>
            <a:ext cx="3139859" cy="6509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21890" tIns="121890" rIns="121890" bIns="121890" anchor="t">
            <a:spAutoFit/>
          </a:bodyPr>
          <a:lstStyle>
            <a:lvl1pPr defTabSz="3135313">
              <a:defRPr sz="1600">
                <a:solidFill>
                  <a:schemeClr val="tx1"/>
                </a:solidFill>
                <a:latin typeface="Arial Narrow" charset="0"/>
                <a:ea typeface="MS PGothic" charset="-128"/>
              </a:defRPr>
            </a:lvl1pPr>
            <a:lvl2pPr marL="327025" defTabSz="3135313">
              <a:defRPr sz="1600">
                <a:solidFill>
                  <a:schemeClr val="tx1"/>
                </a:solidFill>
                <a:latin typeface="Arial Narrow" charset="0"/>
                <a:ea typeface="MS PGothic" charset="-128"/>
              </a:defRPr>
            </a:lvl2pPr>
            <a:lvl3pPr marL="652463" defTabSz="3135313">
              <a:defRPr sz="1600">
                <a:solidFill>
                  <a:schemeClr val="tx1"/>
                </a:solidFill>
                <a:latin typeface="Arial Narrow" charset="0"/>
                <a:ea typeface="MS PGothic" charset="-128"/>
              </a:defRPr>
            </a:lvl3pPr>
            <a:lvl4pPr marL="979488" defTabSz="3135313">
              <a:defRPr sz="1600">
                <a:solidFill>
                  <a:schemeClr val="tx1"/>
                </a:solidFill>
                <a:latin typeface="Arial Narrow" charset="0"/>
                <a:ea typeface="MS PGothic" charset="-128"/>
              </a:defRPr>
            </a:lvl4pPr>
            <a:lvl5pPr marL="1306513" defTabSz="3135313">
              <a:defRPr sz="1600">
                <a:solidFill>
                  <a:schemeClr val="tx1"/>
                </a:solidFill>
                <a:latin typeface="Arial Narrow" charset="0"/>
                <a:ea typeface="MS PGothic" charset="-128"/>
              </a:defRPr>
            </a:lvl5pPr>
            <a:lvl6pPr marL="1763713" indent="784225" defTabSz="3135313" eaLnBrk="0" fontAlgn="base" hangingPunct="0">
              <a:spcBef>
                <a:spcPct val="0"/>
              </a:spcBef>
              <a:spcAft>
                <a:spcPct val="0"/>
              </a:spcAft>
              <a:defRPr sz="1600">
                <a:solidFill>
                  <a:schemeClr val="tx1"/>
                </a:solidFill>
                <a:latin typeface="Arial Narrow" charset="0"/>
                <a:ea typeface="MS PGothic" charset="-128"/>
              </a:defRPr>
            </a:lvl6pPr>
            <a:lvl7pPr marL="2220913" indent="784225" defTabSz="3135313" eaLnBrk="0" fontAlgn="base" hangingPunct="0">
              <a:spcBef>
                <a:spcPct val="0"/>
              </a:spcBef>
              <a:spcAft>
                <a:spcPct val="0"/>
              </a:spcAft>
              <a:defRPr sz="1600">
                <a:solidFill>
                  <a:schemeClr val="tx1"/>
                </a:solidFill>
                <a:latin typeface="Arial Narrow" charset="0"/>
                <a:ea typeface="MS PGothic" charset="-128"/>
              </a:defRPr>
            </a:lvl7pPr>
            <a:lvl8pPr marL="2678113" indent="784225" defTabSz="3135313" eaLnBrk="0" fontAlgn="base" hangingPunct="0">
              <a:spcBef>
                <a:spcPct val="0"/>
              </a:spcBef>
              <a:spcAft>
                <a:spcPct val="0"/>
              </a:spcAft>
              <a:defRPr sz="1600">
                <a:solidFill>
                  <a:schemeClr val="tx1"/>
                </a:solidFill>
                <a:latin typeface="Arial Narrow" charset="0"/>
                <a:ea typeface="MS PGothic" charset="-128"/>
              </a:defRPr>
            </a:lvl8pPr>
            <a:lvl9pPr marL="3135313" indent="784225" defTabSz="3135313" eaLnBrk="0" fontAlgn="base" hangingPunct="0">
              <a:spcBef>
                <a:spcPct val="0"/>
              </a:spcBef>
              <a:spcAft>
                <a:spcPct val="0"/>
              </a:spcAft>
              <a:defRPr sz="1600">
                <a:solidFill>
                  <a:schemeClr val="tx1"/>
                </a:solidFill>
                <a:latin typeface="Arial Narrow" charset="0"/>
                <a:ea typeface="MS PGothic" charset="-128"/>
              </a:defRPr>
            </a:lvl9pPr>
          </a:lstStyle>
          <a:p>
            <a:pPr eaLnBrk="1" hangingPunct="1">
              <a:spcBef>
                <a:spcPts val="600"/>
              </a:spcBef>
            </a:pPr>
            <a:r>
              <a:rPr lang="en-US" altLang="en-US" sz="1800" dirty="0">
                <a:latin typeface="Arial"/>
                <a:ea typeface="MS PGothic"/>
                <a:cs typeface="Arial"/>
              </a:rPr>
              <a:t>This template was designed to produce a 24” high x 36” high poster. Due to PowerPoint size limitations, this poster is created at a reduced size of18” x 27”. The file will be enlarged at the time it is printed.</a:t>
            </a:r>
          </a:p>
          <a:p>
            <a:pPr eaLnBrk="1" hangingPunct="1">
              <a:spcBef>
                <a:spcPts val="600"/>
              </a:spcBef>
            </a:pPr>
            <a:r>
              <a:rPr lang="en-US" altLang="en-US" sz="1800" dirty="0">
                <a:latin typeface="Arial"/>
                <a:ea typeface="MS PGothic"/>
                <a:cs typeface="Arial"/>
              </a:rPr>
              <a:t>You can replace the blue section headings with ones that correlate to the main topics of your presentation. Typically, they are:</a:t>
            </a:r>
          </a:p>
          <a:p>
            <a:pPr marL="352425" lvl="2" indent="-175895" eaLnBrk="1" hangingPunct="1">
              <a:spcBef>
                <a:spcPts val="1200"/>
              </a:spcBef>
              <a:buFont typeface="Arial" panose="020B0604020202020204" pitchFamily="34" charset="0"/>
              <a:buChar char="•"/>
            </a:pPr>
            <a:r>
              <a:rPr lang="en-US" altLang="en-US" sz="1800" dirty="0">
                <a:latin typeface="Arial" charset="0"/>
              </a:rPr>
              <a:t>Introduction or Abstract</a:t>
            </a:r>
            <a:endParaRPr lang="en-US" altLang="en-US" sz="1800" dirty="0">
              <a:latin typeface="Arial" charset="0"/>
              <a:cs typeface="Arial" charset="0"/>
            </a:endParaRPr>
          </a:p>
          <a:p>
            <a:pPr marL="352425" lvl="2" indent="-175895" eaLnBrk="1" hangingPunct="1">
              <a:spcBef>
                <a:spcPts val="1200"/>
              </a:spcBef>
              <a:buFont typeface="Arial" panose="020B0604020202020204" pitchFamily="34" charset="0"/>
              <a:buChar char="•"/>
            </a:pPr>
            <a:r>
              <a:rPr lang="en-US" altLang="en-US" sz="1800" dirty="0">
                <a:latin typeface="Arial" charset="0"/>
              </a:rPr>
              <a:t>Materials and Methods</a:t>
            </a:r>
            <a:endParaRPr lang="en-US" altLang="en-US" sz="1800" dirty="0">
              <a:latin typeface="Arial" charset="0"/>
              <a:cs typeface="Arial" charset="0"/>
            </a:endParaRPr>
          </a:p>
          <a:p>
            <a:pPr marL="352425" lvl="2" indent="-175895" eaLnBrk="1" hangingPunct="1">
              <a:spcBef>
                <a:spcPts val="1200"/>
              </a:spcBef>
              <a:buFont typeface="Arial" panose="020B0604020202020204" pitchFamily="34" charset="0"/>
              <a:buChar char="•"/>
            </a:pPr>
            <a:r>
              <a:rPr lang="en-US" altLang="en-US" sz="1800" dirty="0">
                <a:latin typeface="Arial" charset="0"/>
              </a:rPr>
              <a:t>Results</a:t>
            </a:r>
            <a:endParaRPr lang="en-US" altLang="en-US" sz="1800" dirty="0">
              <a:latin typeface="Arial" charset="0"/>
              <a:cs typeface="Arial" charset="0"/>
            </a:endParaRPr>
          </a:p>
          <a:p>
            <a:pPr marL="352425" lvl="2" indent="-175895" eaLnBrk="1" hangingPunct="1">
              <a:spcBef>
                <a:spcPts val="1200"/>
              </a:spcBef>
              <a:buFont typeface="Arial" panose="020B0604020202020204" pitchFamily="34" charset="0"/>
              <a:buChar char="•"/>
            </a:pPr>
            <a:r>
              <a:rPr lang="en-US" altLang="en-US" sz="1800" dirty="0">
                <a:latin typeface="Arial" charset="0"/>
              </a:rPr>
              <a:t>Conclusion</a:t>
            </a:r>
            <a:endParaRPr lang="en-US" altLang="en-US" sz="1800" dirty="0">
              <a:latin typeface="Arial" charset="0"/>
              <a:cs typeface="Arial" charset="0"/>
            </a:endParaRPr>
          </a:p>
          <a:p>
            <a:pPr marL="352425" lvl="2" indent="-175895" eaLnBrk="1" hangingPunct="1">
              <a:spcBef>
                <a:spcPts val="1200"/>
              </a:spcBef>
              <a:buFont typeface="Arial" panose="020B0604020202020204" pitchFamily="34" charset="0"/>
              <a:buChar char="•"/>
            </a:pPr>
            <a:r>
              <a:rPr lang="en-US" altLang="en-US" sz="1800" dirty="0">
                <a:latin typeface="Arial" charset="0"/>
              </a:rPr>
              <a:t>References</a:t>
            </a:r>
            <a:endParaRPr lang="en-US" altLang="en-US" sz="1800" dirty="0">
              <a:latin typeface="Arial" charset="0"/>
              <a:cs typeface="Arial" charset="0"/>
            </a:endParaRPr>
          </a:p>
          <a:p>
            <a:pPr marL="352425" lvl="2" indent="-175895" eaLnBrk="1" hangingPunct="1">
              <a:spcBef>
                <a:spcPts val="1200"/>
              </a:spcBef>
              <a:buFont typeface="Arial" panose="020B0604020202020204" pitchFamily="34" charset="0"/>
              <a:buChar char="•"/>
            </a:pPr>
            <a:r>
              <a:rPr lang="en-US" altLang="en-US" sz="1800" dirty="0">
                <a:latin typeface="Arial" charset="0"/>
              </a:rPr>
              <a:t>Acknowledgeme</a:t>
            </a:r>
            <a:r>
              <a:rPr lang="en-US" altLang="en-US" dirty="0">
                <a:latin typeface="Arial" panose="020B0604020202020204" pitchFamily="34" charset="0"/>
              </a:rPr>
              <a:t>nts</a:t>
            </a:r>
            <a:endParaRPr lang="en-US" altLang="en-US" dirty="0">
              <a:latin typeface="Arial" panose="020B0604020202020204" pitchFamily="34" charset="0"/>
              <a:cs typeface="Arial" panose="020B0604020202020204" pitchFamily="34" charset="0"/>
            </a:endParaRPr>
          </a:p>
        </p:txBody>
      </p:sp>
      <p:sp>
        <p:nvSpPr>
          <p:cNvPr id="83" name="Text Box 360"/>
          <p:cNvSpPr txBox="1">
            <a:spLocks noChangeArrowheads="1"/>
          </p:cNvSpPr>
          <p:nvPr/>
        </p:nvSpPr>
        <p:spPr bwMode="auto">
          <a:xfrm>
            <a:off x="4313499" y="4235958"/>
            <a:ext cx="7751501" cy="446661"/>
          </a:xfrm>
          <a:prstGeom prst="rect">
            <a:avLst/>
          </a:prstGeom>
          <a:solidFill>
            <a:srgbClr val="142B46"/>
          </a:solidFill>
          <a:ln>
            <a:noFill/>
          </a:ln>
          <a:effectLst/>
        </p:spPr>
        <p:txBody>
          <a:bodyPr wrap="square" lIns="43444" tIns="21717" rIns="43444" bIns="54864" anchor="ctr" anchorCtr="1">
            <a:spAutoFit/>
          </a:bodyPr>
          <a:lstStyle>
            <a:lvl1pPr defTabSz="652463">
              <a:defRPr>
                <a:solidFill>
                  <a:schemeClr val="tx1"/>
                </a:solidFill>
                <a:latin typeface="Arial" charset="0"/>
                <a:ea typeface="ＭＳ Ｐゴシック" charset="0"/>
              </a:defRPr>
            </a:lvl1pPr>
            <a:lvl2pPr marL="327025" defTabSz="652463">
              <a:defRPr>
                <a:solidFill>
                  <a:schemeClr val="tx1"/>
                </a:solidFill>
                <a:latin typeface="Arial" charset="0"/>
                <a:ea typeface="ＭＳ Ｐゴシック" charset="0"/>
              </a:defRPr>
            </a:lvl2pPr>
            <a:lvl3pPr marL="652463" defTabSz="652463">
              <a:defRPr>
                <a:solidFill>
                  <a:schemeClr val="tx1"/>
                </a:solidFill>
                <a:latin typeface="Arial" charset="0"/>
                <a:ea typeface="ＭＳ Ｐゴシック" charset="0"/>
              </a:defRPr>
            </a:lvl3pPr>
            <a:lvl4pPr marL="979488" defTabSz="652463">
              <a:defRPr>
                <a:solidFill>
                  <a:schemeClr val="tx1"/>
                </a:solidFill>
                <a:latin typeface="Arial" charset="0"/>
                <a:ea typeface="ＭＳ Ｐゴシック" charset="0"/>
              </a:defRPr>
            </a:lvl4pPr>
            <a:lvl5pPr marL="1306513" defTabSz="652463">
              <a:defRPr>
                <a:solidFill>
                  <a:schemeClr val="tx1"/>
                </a:solidFill>
                <a:latin typeface="Arial" charset="0"/>
                <a:ea typeface="ＭＳ Ｐゴシック" charset="0"/>
              </a:defRPr>
            </a:lvl5pPr>
            <a:lvl6pPr marL="1763713" defTabSz="652463" fontAlgn="base">
              <a:spcBef>
                <a:spcPct val="0"/>
              </a:spcBef>
              <a:spcAft>
                <a:spcPct val="0"/>
              </a:spcAft>
              <a:defRPr>
                <a:solidFill>
                  <a:schemeClr val="tx1"/>
                </a:solidFill>
                <a:latin typeface="Arial" charset="0"/>
                <a:ea typeface="ＭＳ Ｐゴシック" charset="0"/>
              </a:defRPr>
            </a:lvl6pPr>
            <a:lvl7pPr marL="2220913" defTabSz="652463" fontAlgn="base">
              <a:spcBef>
                <a:spcPct val="0"/>
              </a:spcBef>
              <a:spcAft>
                <a:spcPct val="0"/>
              </a:spcAft>
              <a:defRPr>
                <a:solidFill>
                  <a:schemeClr val="tx1"/>
                </a:solidFill>
                <a:latin typeface="Arial" charset="0"/>
                <a:ea typeface="ＭＳ Ｐゴシック" charset="0"/>
              </a:defRPr>
            </a:lvl7pPr>
            <a:lvl8pPr marL="2678113" defTabSz="652463" fontAlgn="base">
              <a:spcBef>
                <a:spcPct val="0"/>
              </a:spcBef>
              <a:spcAft>
                <a:spcPct val="0"/>
              </a:spcAft>
              <a:defRPr>
                <a:solidFill>
                  <a:schemeClr val="tx1"/>
                </a:solidFill>
                <a:latin typeface="Arial" charset="0"/>
                <a:ea typeface="ＭＳ Ｐゴシック" charset="0"/>
              </a:defRPr>
            </a:lvl8pPr>
            <a:lvl9pPr marL="3135313" defTabSz="652463" fontAlgn="base">
              <a:spcBef>
                <a:spcPct val="0"/>
              </a:spcBef>
              <a:spcAft>
                <a:spcPct val="0"/>
              </a:spcAft>
              <a:defRPr>
                <a:solidFill>
                  <a:schemeClr val="tx1"/>
                </a:solidFill>
                <a:latin typeface="Arial" charset="0"/>
                <a:ea typeface="ＭＳ Ｐゴシック" charset="0"/>
              </a:defRPr>
            </a:lvl9pPr>
          </a:lstStyle>
          <a:p>
            <a:pPr algn="ctr">
              <a:spcBef>
                <a:spcPct val="50000"/>
              </a:spcBef>
              <a:defRPr/>
            </a:pPr>
            <a:r>
              <a:rPr lang="en-US" sz="2400" b="1" dirty="0">
                <a:solidFill>
                  <a:srgbClr val="F8F8F8"/>
                </a:solidFill>
                <a:latin typeface="+mn-lt"/>
                <a:cs typeface="MS PGothic" charset="0"/>
              </a:rPr>
              <a:t>Poster Tips</a:t>
            </a:r>
          </a:p>
        </p:txBody>
      </p:sp>
      <p:sp>
        <p:nvSpPr>
          <p:cNvPr id="5132" name="Text Box 382"/>
          <p:cNvSpPr txBox="1">
            <a:spLocks noChangeArrowheads="1"/>
          </p:cNvSpPr>
          <p:nvPr/>
        </p:nvSpPr>
        <p:spPr bwMode="auto">
          <a:xfrm>
            <a:off x="12408061" y="4235958"/>
            <a:ext cx="3742481" cy="446661"/>
          </a:xfrm>
          <a:prstGeom prst="rect">
            <a:avLst/>
          </a:prstGeom>
          <a:solidFill>
            <a:srgbClr val="142B46"/>
          </a:solidFill>
          <a:ln>
            <a:noFill/>
          </a:ln>
          <a:extLst>
            <a:ext uri="{91240B29-F687-4F45-9708-019B960494DF}">
              <a14:hiddenLine xmlns:a14="http://schemas.microsoft.com/office/drawing/2010/main" w="9525">
                <a:solidFill>
                  <a:srgbClr val="000000"/>
                </a:solidFill>
                <a:miter lim="800000"/>
                <a:headEnd/>
                <a:tailEnd/>
              </a14:hiddenLine>
            </a:ext>
          </a:extLst>
        </p:spPr>
        <p:txBody>
          <a:bodyPr wrap="square" lIns="43444" tIns="21717" rIns="43444" bIns="54864" anchor="ctr" anchorCtr="1">
            <a:spAutoFit/>
          </a:bodyPr>
          <a:lstStyle>
            <a:lvl1pPr defTabSz="652463">
              <a:spcBef>
                <a:spcPct val="20000"/>
              </a:spcBef>
              <a:buChar char="•"/>
              <a:defRPr sz="1600">
                <a:solidFill>
                  <a:schemeClr val="tx1"/>
                </a:solidFill>
                <a:latin typeface="Arial" charset="0"/>
                <a:ea typeface="MS PGothic" charset="-128"/>
              </a:defRPr>
            </a:lvl1pPr>
            <a:lvl2pPr marL="742950" indent="-285750" defTabSz="652463">
              <a:spcBef>
                <a:spcPct val="20000"/>
              </a:spcBef>
              <a:buChar char="–"/>
              <a:defRPr sz="1600">
                <a:solidFill>
                  <a:schemeClr val="tx1"/>
                </a:solidFill>
                <a:latin typeface="Arial" charset="0"/>
                <a:ea typeface="MS PGothic" charset="-128"/>
              </a:defRPr>
            </a:lvl2pPr>
            <a:lvl3pPr marL="1143000" indent="-228600" defTabSz="652463">
              <a:spcBef>
                <a:spcPct val="20000"/>
              </a:spcBef>
              <a:buChar char="•"/>
              <a:defRPr sz="1400">
                <a:solidFill>
                  <a:schemeClr val="tx1"/>
                </a:solidFill>
                <a:latin typeface="Arial" charset="0"/>
                <a:ea typeface="MS PGothic" charset="-128"/>
              </a:defRPr>
            </a:lvl3pPr>
            <a:lvl4pPr marL="1600200" indent="-228600" defTabSz="652463">
              <a:spcBef>
                <a:spcPct val="20000"/>
              </a:spcBef>
              <a:buChar char="–"/>
              <a:defRPr sz="1100">
                <a:solidFill>
                  <a:schemeClr val="tx1"/>
                </a:solidFill>
                <a:latin typeface="Arial" charset="0"/>
                <a:ea typeface="MS PGothic" charset="-128"/>
              </a:defRPr>
            </a:lvl4pPr>
            <a:lvl5pPr marL="2057400" indent="-228600" defTabSz="652463">
              <a:spcBef>
                <a:spcPct val="20000"/>
              </a:spcBef>
              <a:buChar char="»"/>
              <a:defRPr sz="1100">
                <a:solidFill>
                  <a:schemeClr val="tx1"/>
                </a:solidFill>
                <a:latin typeface="Arial" charset="0"/>
                <a:ea typeface="MS PGothic" charset="-128"/>
              </a:defRPr>
            </a:lvl5pPr>
            <a:lvl6pPr marL="2514600" indent="-228600" defTabSz="652463" eaLnBrk="0" fontAlgn="base" hangingPunct="0">
              <a:spcBef>
                <a:spcPct val="20000"/>
              </a:spcBef>
              <a:spcAft>
                <a:spcPct val="0"/>
              </a:spcAft>
              <a:buChar char="»"/>
              <a:defRPr sz="1100">
                <a:solidFill>
                  <a:schemeClr val="tx1"/>
                </a:solidFill>
                <a:latin typeface="Arial" charset="0"/>
                <a:ea typeface="MS PGothic" charset="-128"/>
              </a:defRPr>
            </a:lvl6pPr>
            <a:lvl7pPr marL="2971800" indent="-228600" defTabSz="652463" eaLnBrk="0" fontAlgn="base" hangingPunct="0">
              <a:spcBef>
                <a:spcPct val="20000"/>
              </a:spcBef>
              <a:spcAft>
                <a:spcPct val="0"/>
              </a:spcAft>
              <a:buChar char="»"/>
              <a:defRPr sz="1100">
                <a:solidFill>
                  <a:schemeClr val="tx1"/>
                </a:solidFill>
                <a:latin typeface="Arial" charset="0"/>
                <a:ea typeface="MS PGothic" charset="-128"/>
              </a:defRPr>
            </a:lvl7pPr>
            <a:lvl8pPr marL="3429000" indent="-228600" defTabSz="652463" eaLnBrk="0" fontAlgn="base" hangingPunct="0">
              <a:spcBef>
                <a:spcPct val="20000"/>
              </a:spcBef>
              <a:spcAft>
                <a:spcPct val="0"/>
              </a:spcAft>
              <a:buChar char="»"/>
              <a:defRPr sz="1100">
                <a:solidFill>
                  <a:schemeClr val="tx1"/>
                </a:solidFill>
                <a:latin typeface="Arial" charset="0"/>
                <a:ea typeface="MS PGothic" charset="-128"/>
              </a:defRPr>
            </a:lvl8pPr>
            <a:lvl9pPr marL="3886200" indent="-228600" defTabSz="652463" eaLnBrk="0" fontAlgn="base" hangingPunct="0">
              <a:spcBef>
                <a:spcPct val="20000"/>
              </a:spcBef>
              <a:spcAft>
                <a:spcPct val="0"/>
              </a:spcAft>
              <a:buChar char="»"/>
              <a:defRPr sz="1100">
                <a:solidFill>
                  <a:schemeClr val="tx1"/>
                </a:solidFill>
                <a:latin typeface="Arial" charset="0"/>
                <a:ea typeface="MS PGothic" charset="-128"/>
              </a:defRPr>
            </a:lvl9pPr>
          </a:lstStyle>
          <a:p>
            <a:pPr algn="ctr">
              <a:spcBef>
                <a:spcPct val="50000"/>
              </a:spcBef>
              <a:buNone/>
            </a:pPr>
            <a:r>
              <a:rPr lang="en-US" altLang="en-US" sz="2400" b="1" dirty="0">
                <a:solidFill>
                  <a:srgbClr val="F8F8F8"/>
                </a:solidFill>
                <a:latin typeface="Arial" panose="020B0604020202020204" pitchFamily="34" charset="0"/>
              </a:rPr>
              <a:t>Poster Proofing</a:t>
            </a:r>
          </a:p>
        </p:txBody>
      </p:sp>
      <p:sp>
        <p:nvSpPr>
          <p:cNvPr id="5133" name="Text Box 358"/>
          <p:cNvSpPr txBox="1">
            <a:spLocks noChangeArrowheads="1"/>
          </p:cNvSpPr>
          <p:nvPr/>
        </p:nvSpPr>
        <p:spPr bwMode="auto">
          <a:xfrm>
            <a:off x="12732313" y="8545442"/>
            <a:ext cx="3088217" cy="2557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21890" tIns="121890" rIns="121890" bIns="121890">
            <a:spAutoFit/>
          </a:bodyPr>
          <a:lstStyle>
            <a:lvl1pPr defTabSz="3135313">
              <a:spcBef>
                <a:spcPct val="20000"/>
              </a:spcBef>
              <a:buChar char="•"/>
              <a:defRPr sz="1600">
                <a:solidFill>
                  <a:schemeClr val="tx1"/>
                </a:solidFill>
                <a:latin typeface="Arial" charset="0"/>
                <a:ea typeface="MS PGothic" charset="-128"/>
              </a:defRPr>
            </a:lvl1pPr>
            <a:lvl2pPr marL="742950" indent="-285750" defTabSz="3135313">
              <a:spcBef>
                <a:spcPct val="20000"/>
              </a:spcBef>
              <a:buChar char="–"/>
              <a:defRPr sz="1600">
                <a:solidFill>
                  <a:schemeClr val="tx1"/>
                </a:solidFill>
                <a:latin typeface="Arial" charset="0"/>
                <a:ea typeface="MS PGothic" charset="-128"/>
              </a:defRPr>
            </a:lvl2pPr>
            <a:lvl3pPr marL="1143000" indent="-228600" defTabSz="3135313">
              <a:spcBef>
                <a:spcPct val="20000"/>
              </a:spcBef>
              <a:buChar char="•"/>
              <a:defRPr sz="1400">
                <a:solidFill>
                  <a:schemeClr val="tx1"/>
                </a:solidFill>
                <a:latin typeface="Arial" charset="0"/>
                <a:ea typeface="MS PGothic" charset="-128"/>
              </a:defRPr>
            </a:lvl3pPr>
            <a:lvl4pPr marL="1600200" indent="-228600" defTabSz="3135313">
              <a:spcBef>
                <a:spcPct val="20000"/>
              </a:spcBef>
              <a:buChar char="–"/>
              <a:defRPr sz="1100">
                <a:solidFill>
                  <a:schemeClr val="tx1"/>
                </a:solidFill>
                <a:latin typeface="Arial" charset="0"/>
                <a:ea typeface="MS PGothic" charset="-128"/>
              </a:defRPr>
            </a:lvl4pPr>
            <a:lvl5pPr marL="2057400" indent="-228600" defTabSz="3135313">
              <a:spcBef>
                <a:spcPct val="20000"/>
              </a:spcBef>
              <a:buChar char="»"/>
              <a:defRPr sz="1100">
                <a:solidFill>
                  <a:schemeClr val="tx1"/>
                </a:solidFill>
                <a:latin typeface="Arial" charset="0"/>
                <a:ea typeface="MS PGothic" charset="-128"/>
              </a:defRPr>
            </a:lvl5pPr>
            <a:lvl6pPr marL="2514600" indent="-228600" defTabSz="3135313" eaLnBrk="0" fontAlgn="base" hangingPunct="0">
              <a:spcBef>
                <a:spcPct val="20000"/>
              </a:spcBef>
              <a:spcAft>
                <a:spcPct val="0"/>
              </a:spcAft>
              <a:buChar char="»"/>
              <a:defRPr sz="1100">
                <a:solidFill>
                  <a:schemeClr val="tx1"/>
                </a:solidFill>
                <a:latin typeface="Arial" charset="0"/>
                <a:ea typeface="MS PGothic" charset="-128"/>
              </a:defRPr>
            </a:lvl6pPr>
            <a:lvl7pPr marL="2971800" indent="-228600" defTabSz="3135313" eaLnBrk="0" fontAlgn="base" hangingPunct="0">
              <a:spcBef>
                <a:spcPct val="20000"/>
              </a:spcBef>
              <a:spcAft>
                <a:spcPct val="0"/>
              </a:spcAft>
              <a:buChar char="»"/>
              <a:defRPr sz="1100">
                <a:solidFill>
                  <a:schemeClr val="tx1"/>
                </a:solidFill>
                <a:latin typeface="Arial" charset="0"/>
                <a:ea typeface="MS PGothic" charset="-128"/>
              </a:defRPr>
            </a:lvl7pPr>
            <a:lvl8pPr marL="3429000" indent="-228600" defTabSz="3135313" eaLnBrk="0" fontAlgn="base" hangingPunct="0">
              <a:spcBef>
                <a:spcPct val="20000"/>
              </a:spcBef>
              <a:spcAft>
                <a:spcPct val="0"/>
              </a:spcAft>
              <a:buChar char="»"/>
              <a:defRPr sz="1100">
                <a:solidFill>
                  <a:schemeClr val="tx1"/>
                </a:solidFill>
                <a:latin typeface="Arial" charset="0"/>
                <a:ea typeface="MS PGothic" charset="-128"/>
              </a:defRPr>
            </a:lvl8pPr>
            <a:lvl9pPr marL="3886200" indent="-228600" defTabSz="3135313" eaLnBrk="0" fontAlgn="base" hangingPunct="0">
              <a:spcBef>
                <a:spcPct val="20000"/>
              </a:spcBef>
              <a:spcAft>
                <a:spcPct val="0"/>
              </a:spcAft>
              <a:buChar char="»"/>
              <a:defRPr sz="1100">
                <a:solidFill>
                  <a:schemeClr val="tx1"/>
                </a:solidFill>
                <a:latin typeface="Arial" charset="0"/>
                <a:ea typeface="MS PGothic" charset="-128"/>
              </a:defRPr>
            </a:lvl9pPr>
          </a:lstStyle>
          <a:p>
            <a:pPr eaLnBrk="1" hangingPunct="1">
              <a:spcBef>
                <a:spcPts val="1000"/>
              </a:spcBef>
              <a:buNone/>
            </a:pPr>
            <a:r>
              <a:rPr lang="en-US" sz="1800" dirty="0">
                <a:latin typeface="Arial" panose="020B0604020202020204" pitchFamily="34" charset="0"/>
                <a:ea typeface="MS PGothic" panose="020B0600070205080204" pitchFamily="34" charset="-128"/>
              </a:rPr>
              <a:t>Research Posters are usually printed in 2-3 days or less from a print-ready PDF file. BMC can set up the design of your poster in an additional 4 working days or less. </a:t>
            </a:r>
          </a:p>
          <a:p>
            <a:pPr eaLnBrk="1" hangingPunct="1">
              <a:lnSpc>
                <a:spcPts val="1900"/>
              </a:lnSpc>
              <a:spcBef>
                <a:spcPts val="1000"/>
              </a:spcBef>
              <a:buNone/>
            </a:pPr>
            <a:r>
              <a:rPr lang="en-US" altLang="en-US" sz="1800" dirty="0"/>
              <a:t>. </a:t>
            </a:r>
          </a:p>
        </p:txBody>
      </p:sp>
      <p:sp>
        <p:nvSpPr>
          <p:cNvPr id="5134" name="Text Box 358"/>
          <p:cNvSpPr txBox="1">
            <a:spLocks noChangeArrowheads="1"/>
          </p:cNvSpPr>
          <p:nvPr/>
        </p:nvSpPr>
        <p:spPr bwMode="auto">
          <a:xfrm>
            <a:off x="554588" y="12386662"/>
            <a:ext cx="3184653" cy="77276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21890" tIns="121890" rIns="121890" bIns="121890" anchor="t">
            <a:spAutoFit/>
          </a:bodyPr>
          <a:lstStyle>
            <a:lvl1pPr defTabSz="3135313">
              <a:spcBef>
                <a:spcPct val="20000"/>
              </a:spcBef>
              <a:buChar char="•"/>
              <a:defRPr sz="1600">
                <a:solidFill>
                  <a:schemeClr val="tx1"/>
                </a:solidFill>
                <a:latin typeface="Arial" charset="0"/>
                <a:ea typeface="MS PGothic" charset="-128"/>
              </a:defRPr>
            </a:lvl1pPr>
            <a:lvl2pPr marL="742950" indent="-285750" defTabSz="3135313">
              <a:spcBef>
                <a:spcPct val="20000"/>
              </a:spcBef>
              <a:buChar char="–"/>
              <a:defRPr sz="1600">
                <a:solidFill>
                  <a:schemeClr val="tx1"/>
                </a:solidFill>
                <a:latin typeface="Arial" charset="0"/>
                <a:ea typeface="MS PGothic" charset="-128"/>
              </a:defRPr>
            </a:lvl2pPr>
            <a:lvl3pPr marL="1143000" indent="-228600" defTabSz="3135313">
              <a:spcBef>
                <a:spcPct val="20000"/>
              </a:spcBef>
              <a:buChar char="•"/>
              <a:defRPr sz="1400">
                <a:solidFill>
                  <a:schemeClr val="tx1"/>
                </a:solidFill>
                <a:latin typeface="Arial" charset="0"/>
                <a:ea typeface="MS PGothic" charset="-128"/>
              </a:defRPr>
            </a:lvl3pPr>
            <a:lvl4pPr marL="1600200" indent="-228600" defTabSz="3135313">
              <a:spcBef>
                <a:spcPct val="20000"/>
              </a:spcBef>
              <a:buChar char="–"/>
              <a:defRPr sz="1100">
                <a:solidFill>
                  <a:schemeClr val="tx1"/>
                </a:solidFill>
                <a:latin typeface="Arial" charset="0"/>
                <a:ea typeface="MS PGothic" charset="-128"/>
              </a:defRPr>
            </a:lvl4pPr>
            <a:lvl5pPr marL="2057400" indent="-228600" defTabSz="3135313">
              <a:spcBef>
                <a:spcPct val="20000"/>
              </a:spcBef>
              <a:buChar char="»"/>
              <a:defRPr sz="1100">
                <a:solidFill>
                  <a:schemeClr val="tx1"/>
                </a:solidFill>
                <a:latin typeface="Arial" charset="0"/>
                <a:ea typeface="MS PGothic" charset="-128"/>
              </a:defRPr>
            </a:lvl5pPr>
            <a:lvl6pPr marL="2514600" indent="-228600" defTabSz="3135313" eaLnBrk="0" fontAlgn="base" hangingPunct="0">
              <a:spcBef>
                <a:spcPct val="20000"/>
              </a:spcBef>
              <a:spcAft>
                <a:spcPct val="0"/>
              </a:spcAft>
              <a:buChar char="»"/>
              <a:defRPr sz="1100">
                <a:solidFill>
                  <a:schemeClr val="tx1"/>
                </a:solidFill>
                <a:latin typeface="Arial" charset="0"/>
                <a:ea typeface="MS PGothic" charset="-128"/>
              </a:defRPr>
            </a:lvl6pPr>
            <a:lvl7pPr marL="2971800" indent="-228600" defTabSz="3135313" eaLnBrk="0" fontAlgn="base" hangingPunct="0">
              <a:spcBef>
                <a:spcPct val="20000"/>
              </a:spcBef>
              <a:spcAft>
                <a:spcPct val="0"/>
              </a:spcAft>
              <a:buChar char="»"/>
              <a:defRPr sz="1100">
                <a:solidFill>
                  <a:schemeClr val="tx1"/>
                </a:solidFill>
                <a:latin typeface="Arial" charset="0"/>
                <a:ea typeface="MS PGothic" charset="-128"/>
              </a:defRPr>
            </a:lvl7pPr>
            <a:lvl8pPr marL="3429000" indent="-228600" defTabSz="3135313" eaLnBrk="0" fontAlgn="base" hangingPunct="0">
              <a:spcBef>
                <a:spcPct val="20000"/>
              </a:spcBef>
              <a:spcAft>
                <a:spcPct val="0"/>
              </a:spcAft>
              <a:buChar char="»"/>
              <a:defRPr sz="1100">
                <a:solidFill>
                  <a:schemeClr val="tx1"/>
                </a:solidFill>
                <a:latin typeface="Arial" charset="0"/>
                <a:ea typeface="MS PGothic" charset="-128"/>
              </a:defRPr>
            </a:lvl8pPr>
            <a:lvl9pPr marL="3886200" indent="-228600" defTabSz="3135313" eaLnBrk="0" fontAlgn="base" hangingPunct="0">
              <a:spcBef>
                <a:spcPct val="20000"/>
              </a:spcBef>
              <a:spcAft>
                <a:spcPct val="0"/>
              </a:spcAft>
              <a:buChar char="»"/>
              <a:defRPr sz="1100">
                <a:solidFill>
                  <a:schemeClr val="tx1"/>
                </a:solidFill>
                <a:latin typeface="Arial" charset="0"/>
                <a:ea typeface="MS PGothic" charset="-128"/>
              </a:defRPr>
            </a:lvl9pPr>
          </a:lstStyle>
          <a:p>
            <a:pPr eaLnBrk="1" hangingPunct="1">
              <a:spcBef>
                <a:spcPts val="1200"/>
              </a:spcBef>
              <a:buNone/>
            </a:pPr>
            <a:r>
              <a:rPr lang="en-US" altLang="en-US" sz="1800" dirty="0">
                <a:latin typeface="Arial" panose="020B0604020202020204" pitchFamily="34" charset="0"/>
              </a:rPr>
              <a:t>Biomedical Communications can assist you with any phase of your poster presentation—design through production. </a:t>
            </a:r>
          </a:p>
          <a:p>
            <a:pPr eaLnBrk="1" hangingPunct="1">
              <a:spcBef>
                <a:spcPts val="1200"/>
              </a:spcBef>
              <a:buNone/>
            </a:pPr>
            <a:r>
              <a:rPr lang="en-US" altLang="en-US" sz="1800" dirty="0">
                <a:latin typeface="Arial"/>
                <a:ea typeface="MS PGothic"/>
                <a:cs typeface="Arial"/>
              </a:rPr>
              <a:t>You can send us your information in a Word document for BMC to style it, or you can you design your own poster in PowerPoint. </a:t>
            </a:r>
            <a:endParaRPr lang="en-US" altLang="en-US" sz="1800" dirty="0">
              <a:latin typeface="Arial" panose="020B0604020202020204" pitchFamily="34" charset="0"/>
              <a:cs typeface="Arial"/>
            </a:endParaRPr>
          </a:p>
          <a:p>
            <a:pPr eaLnBrk="1" hangingPunct="1">
              <a:spcBef>
                <a:spcPts val="1200"/>
              </a:spcBef>
              <a:buNone/>
            </a:pPr>
            <a:r>
              <a:rPr lang="en-US" altLang="en-US" sz="1800" dirty="0">
                <a:latin typeface="Arial" panose="020B0604020202020204" pitchFamily="34" charset="0"/>
              </a:rPr>
              <a:t>It saves time if you submit a PDF file instead of a PowerPoint file as PPT files are not stable from machine to machine. If you submit a PPT file, we must create a pdf for you to proof to ensure accuracy.</a:t>
            </a:r>
          </a:p>
          <a:p>
            <a:pPr eaLnBrk="1" hangingPunct="1">
              <a:spcBef>
                <a:spcPts val="1200"/>
              </a:spcBef>
              <a:buNone/>
            </a:pPr>
            <a:r>
              <a:rPr lang="en-US" altLang="en-US" sz="1800" dirty="0">
                <a:latin typeface="Arial" panose="020B0604020202020204" pitchFamily="34" charset="0"/>
              </a:rPr>
              <a:t>Note: BMC can also tweak the design of your PowerPoint files if requested, usually at nominal cost.</a:t>
            </a:r>
          </a:p>
          <a:p>
            <a:pPr eaLnBrk="1" hangingPunct="1">
              <a:lnSpc>
                <a:spcPts val="1900"/>
              </a:lnSpc>
              <a:spcBef>
                <a:spcPts val="1000"/>
              </a:spcBef>
              <a:buNone/>
              <a:defRPr/>
            </a:pPr>
            <a:endParaRPr lang="en-US" altLang="en-US" sz="1700" dirty="0">
              <a:latin typeface="Arial" panose="020B0604020202020204" pitchFamily="34" charset="0"/>
              <a:ea typeface="MS PGothic" panose="020B0600070205080204" pitchFamily="34" charset="-128"/>
            </a:endParaRPr>
          </a:p>
        </p:txBody>
      </p:sp>
      <p:pic>
        <p:nvPicPr>
          <p:cNvPr id="5136" name="Picture 1" descr="E-ETSU Monogram Vertical Gold.pn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455024" y="1873731"/>
            <a:ext cx="1424111" cy="12985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143" name="Text Box 382"/>
          <p:cNvSpPr txBox="1">
            <a:spLocks noChangeArrowheads="1"/>
          </p:cNvSpPr>
          <p:nvPr/>
        </p:nvSpPr>
        <p:spPr bwMode="auto">
          <a:xfrm>
            <a:off x="4301756" y="11457547"/>
            <a:ext cx="7757722" cy="446661"/>
          </a:xfrm>
          <a:prstGeom prst="rect">
            <a:avLst/>
          </a:prstGeom>
          <a:solidFill>
            <a:srgbClr val="142B46"/>
          </a:solidFill>
          <a:ln>
            <a:noFill/>
          </a:ln>
          <a:extLst>
            <a:ext uri="{91240B29-F687-4F45-9708-019B960494DF}">
              <a14:hiddenLine xmlns:a14="http://schemas.microsoft.com/office/drawing/2010/main" w="9525">
                <a:solidFill>
                  <a:srgbClr val="000000"/>
                </a:solidFill>
                <a:miter lim="800000"/>
                <a:headEnd/>
                <a:tailEnd/>
              </a14:hiddenLine>
            </a:ext>
          </a:extLst>
        </p:spPr>
        <p:txBody>
          <a:bodyPr wrap="square" lIns="43444" tIns="21717" rIns="43444" bIns="54864" anchor="ctr" anchorCtr="1">
            <a:spAutoFit/>
          </a:bodyPr>
          <a:lstStyle>
            <a:lvl1pPr defTabSz="652463">
              <a:spcBef>
                <a:spcPct val="20000"/>
              </a:spcBef>
              <a:buChar char="•"/>
              <a:defRPr sz="1600">
                <a:solidFill>
                  <a:schemeClr val="tx1"/>
                </a:solidFill>
                <a:latin typeface="Arial" charset="0"/>
                <a:ea typeface="MS PGothic" charset="-128"/>
              </a:defRPr>
            </a:lvl1pPr>
            <a:lvl2pPr marL="742950" indent="-285750" defTabSz="652463">
              <a:spcBef>
                <a:spcPct val="20000"/>
              </a:spcBef>
              <a:buChar char="–"/>
              <a:defRPr sz="1600">
                <a:solidFill>
                  <a:schemeClr val="tx1"/>
                </a:solidFill>
                <a:latin typeface="Arial" charset="0"/>
                <a:ea typeface="MS PGothic" charset="-128"/>
              </a:defRPr>
            </a:lvl2pPr>
            <a:lvl3pPr marL="1143000" indent="-228600" defTabSz="652463">
              <a:spcBef>
                <a:spcPct val="20000"/>
              </a:spcBef>
              <a:buChar char="•"/>
              <a:defRPr sz="1400">
                <a:solidFill>
                  <a:schemeClr val="tx1"/>
                </a:solidFill>
                <a:latin typeface="Arial" charset="0"/>
                <a:ea typeface="MS PGothic" charset="-128"/>
              </a:defRPr>
            </a:lvl3pPr>
            <a:lvl4pPr marL="1600200" indent="-228600" defTabSz="652463">
              <a:spcBef>
                <a:spcPct val="20000"/>
              </a:spcBef>
              <a:buChar char="–"/>
              <a:defRPr sz="1100">
                <a:solidFill>
                  <a:schemeClr val="tx1"/>
                </a:solidFill>
                <a:latin typeface="Arial" charset="0"/>
                <a:ea typeface="MS PGothic" charset="-128"/>
              </a:defRPr>
            </a:lvl4pPr>
            <a:lvl5pPr marL="2057400" indent="-228600" defTabSz="652463">
              <a:spcBef>
                <a:spcPct val="20000"/>
              </a:spcBef>
              <a:buChar char="»"/>
              <a:defRPr sz="1100">
                <a:solidFill>
                  <a:schemeClr val="tx1"/>
                </a:solidFill>
                <a:latin typeface="Arial" charset="0"/>
                <a:ea typeface="MS PGothic" charset="-128"/>
              </a:defRPr>
            </a:lvl5pPr>
            <a:lvl6pPr marL="2514600" indent="-228600" defTabSz="652463" eaLnBrk="0" fontAlgn="base" hangingPunct="0">
              <a:spcBef>
                <a:spcPct val="20000"/>
              </a:spcBef>
              <a:spcAft>
                <a:spcPct val="0"/>
              </a:spcAft>
              <a:buChar char="»"/>
              <a:defRPr sz="1100">
                <a:solidFill>
                  <a:schemeClr val="tx1"/>
                </a:solidFill>
                <a:latin typeface="Arial" charset="0"/>
                <a:ea typeface="MS PGothic" charset="-128"/>
              </a:defRPr>
            </a:lvl6pPr>
            <a:lvl7pPr marL="2971800" indent="-228600" defTabSz="652463" eaLnBrk="0" fontAlgn="base" hangingPunct="0">
              <a:spcBef>
                <a:spcPct val="20000"/>
              </a:spcBef>
              <a:spcAft>
                <a:spcPct val="0"/>
              </a:spcAft>
              <a:buChar char="»"/>
              <a:defRPr sz="1100">
                <a:solidFill>
                  <a:schemeClr val="tx1"/>
                </a:solidFill>
                <a:latin typeface="Arial" charset="0"/>
                <a:ea typeface="MS PGothic" charset="-128"/>
              </a:defRPr>
            </a:lvl7pPr>
            <a:lvl8pPr marL="3429000" indent="-228600" defTabSz="652463" eaLnBrk="0" fontAlgn="base" hangingPunct="0">
              <a:spcBef>
                <a:spcPct val="20000"/>
              </a:spcBef>
              <a:spcAft>
                <a:spcPct val="0"/>
              </a:spcAft>
              <a:buChar char="»"/>
              <a:defRPr sz="1100">
                <a:solidFill>
                  <a:schemeClr val="tx1"/>
                </a:solidFill>
                <a:latin typeface="Arial" charset="0"/>
                <a:ea typeface="MS PGothic" charset="-128"/>
              </a:defRPr>
            </a:lvl8pPr>
            <a:lvl9pPr marL="3886200" indent="-228600" defTabSz="652463" eaLnBrk="0" fontAlgn="base" hangingPunct="0">
              <a:spcBef>
                <a:spcPct val="20000"/>
              </a:spcBef>
              <a:spcAft>
                <a:spcPct val="0"/>
              </a:spcAft>
              <a:buChar char="»"/>
              <a:defRPr sz="1100">
                <a:solidFill>
                  <a:schemeClr val="tx1"/>
                </a:solidFill>
                <a:latin typeface="Arial" charset="0"/>
                <a:ea typeface="MS PGothic" charset="-128"/>
              </a:defRPr>
            </a:lvl9pPr>
          </a:lstStyle>
          <a:p>
            <a:pPr algn="ctr">
              <a:spcBef>
                <a:spcPct val="50000"/>
              </a:spcBef>
              <a:buNone/>
              <a:defRPr/>
            </a:pPr>
            <a:r>
              <a:rPr lang="en-US" sz="2400" b="1" dirty="0">
                <a:solidFill>
                  <a:srgbClr val="F8F8F8"/>
                </a:solidFill>
                <a:cs typeface="MS PGothic" charset="0"/>
              </a:rPr>
              <a:t>Poster Tips</a:t>
            </a:r>
          </a:p>
        </p:txBody>
      </p:sp>
      <p:sp>
        <p:nvSpPr>
          <p:cNvPr id="25" name="Text Box 349">
            <a:extLst>
              <a:ext uri="{FF2B5EF4-FFF2-40B4-BE49-F238E27FC236}">
                <a16:creationId xmlns:a16="http://schemas.microsoft.com/office/drawing/2014/main" id="{CC3F20F2-7BE4-0542-BEBC-7442921B0B9D}"/>
              </a:ext>
            </a:extLst>
          </p:cNvPr>
          <p:cNvSpPr txBox="1">
            <a:spLocks noChangeArrowheads="1"/>
          </p:cNvSpPr>
          <p:nvPr/>
        </p:nvSpPr>
        <p:spPr bwMode="auto">
          <a:xfrm>
            <a:off x="262360" y="19812000"/>
            <a:ext cx="3734765" cy="446661"/>
          </a:xfrm>
          <a:prstGeom prst="rect">
            <a:avLst/>
          </a:prstGeom>
          <a:solidFill>
            <a:srgbClr val="142B46"/>
          </a:solidFill>
          <a:ln>
            <a:noFill/>
          </a:ln>
          <a:effectLst/>
        </p:spPr>
        <p:txBody>
          <a:bodyPr wrap="square" lIns="43444" tIns="21717" rIns="43444" bIns="54864" anchor="ctr" anchorCtr="1">
            <a:spAutoFit/>
          </a:bodyPr>
          <a:lstStyle>
            <a:lvl1pPr defTabSz="652463">
              <a:defRPr>
                <a:solidFill>
                  <a:schemeClr val="tx1"/>
                </a:solidFill>
                <a:latin typeface="Arial" charset="0"/>
                <a:ea typeface="ＭＳ Ｐゴシック" charset="0"/>
              </a:defRPr>
            </a:lvl1pPr>
            <a:lvl2pPr marL="327025" defTabSz="652463">
              <a:defRPr>
                <a:solidFill>
                  <a:schemeClr val="tx1"/>
                </a:solidFill>
                <a:latin typeface="Arial" charset="0"/>
                <a:ea typeface="ＭＳ Ｐゴシック" charset="0"/>
              </a:defRPr>
            </a:lvl2pPr>
            <a:lvl3pPr marL="652463" defTabSz="652463">
              <a:defRPr>
                <a:solidFill>
                  <a:schemeClr val="tx1"/>
                </a:solidFill>
                <a:latin typeface="Arial" charset="0"/>
                <a:ea typeface="ＭＳ Ｐゴシック" charset="0"/>
              </a:defRPr>
            </a:lvl3pPr>
            <a:lvl4pPr marL="979488" defTabSz="652463">
              <a:defRPr>
                <a:solidFill>
                  <a:schemeClr val="tx1"/>
                </a:solidFill>
                <a:latin typeface="Arial" charset="0"/>
                <a:ea typeface="ＭＳ Ｐゴシック" charset="0"/>
              </a:defRPr>
            </a:lvl4pPr>
            <a:lvl5pPr marL="1306513" defTabSz="652463">
              <a:defRPr>
                <a:solidFill>
                  <a:schemeClr val="tx1"/>
                </a:solidFill>
                <a:latin typeface="Arial" charset="0"/>
                <a:ea typeface="ＭＳ Ｐゴシック" charset="0"/>
              </a:defRPr>
            </a:lvl5pPr>
            <a:lvl6pPr marL="1763713" defTabSz="652463" fontAlgn="base">
              <a:spcBef>
                <a:spcPct val="0"/>
              </a:spcBef>
              <a:spcAft>
                <a:spcPct val="0"/>
              </a:spcAft>
              <a:defRPr>
                <a:solidFill>
                  <a:schemeClr val="tx1"/>
                </a:solidFill>
                <a:latin typeface="Arial" charset="0"/>
                <a:ea typeface="ＭＳ Ｐゴシック" charset="0"/>
              </a:defRPr>
            </a:lvl6pPr>
            <a:lvl7pPr marL="2220913" defTabSz="652463" fontAlgn="base">
              <a:spcBef>
                <a:spcPct val="0"/>
              </a:spcBef>
              <a:spcAft>
                <a:spcPct val="0"/>
              </a:spcAft>
              <a:defRPr>
                <a:solidFill>
                  <a:schemeClr val="tx1"/>
                </a:solidFill>
                <a:latin typeface="Arial" charset="0"/>
                <a:ea typeface="ＭＳ Ｐゴシック" charset="0"/>
              </a:defRPr>
            </a:lvl7pPr>
            <a:lvl8pPr marL="2678113" defTabSz="652463" fontAlgn="base">
              <a:spcBef>
                <a:spcPct val="0"/>
              </a:spcBef>
              <a:spcAft>
                <a:spcPct val="0"/>
              </a:spcAft>
              <a:defRPr>
                <a:solidFill>
                  <a:schemeClr val="tx1"/>
                </a:solidFill>
                <a:latin typeface="Arial" charset="0"/>
                <a:ea typeface="ＭＳ Ｐゴシック" charset="0"/>
              </a:defRPr>
            </a:lvl8pPr>
            <a:lvl9pPr marL="3135313" defTabSz="652463" fontAlgn="base">
              <a:spcBef>
                <a:spcPct val="0"/>
              </a:spcBef>
              <a:spcAft>
                <a:spcPct val="0"/>
              </a:spcAft>
              <a:defRPr>
                <a:solidFill>
                  <a:schemeClr val="tx1"/>
                </a:solidFill>
                <a:latin typeface="Arial" charset="0"/>
                <a:ea typeface="ＭＳ Ｐゴシック" charset="0"/>
              </a:defRPr>
            </a:lvl9pPr>
          </a:lstStyle>
          <a:p>
            <a:pPr algn="ctr">
              <a:spcBef>
                <a:spcPct val="50000"/>
              </a:spcBef>
              <a:defRPr/>
            </a:pPr>
            <a:r>
              <a:rPr lang="en-US" sz="2400" b="1" dirty="0">
                <a:solidFill>
                  <a:srgbClr val="F8F8F8"/>
                </a:solidFill>
                <a:cs typeface="MS PGothic" charset="0"/>
              </a:rPr>
              <a:t>Adding Graphics</a:t>
            </a:r>
          </a:p>
        </p:txBody>
      </p:sp>
      <p:sp>
        <p:nvSpPr>
          <p:cNvPr id="26" name="Text Box 358">
            <a:extLst>
              <a:ext uri="{FF2B5EF4-FFF2-40B4-BE49-F238E27FC236}">
                <a16:creationId xmlns:a16="http://schemas.microsoft.com/office/drawing/2014/main" id="{9E12E13D-3BD5-ED44-93F3-00BFEF12613D}"/>
              </a:ext>
            </a:extLst>
          </p:cNvPr>
          <p:cNvSpPr txBox="1">
            <a:spLocks noChangeArrowheads="1"/>
          </p:cNvSpPr>
          <p:nvPr/>
        </p:nvSpPr>
        <p:spPr bwMode="auto">
          <a:xfrm>
            <a:off x="554588" y="20345400"/>
            <a:ext cx="3249969" cy="35701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21890" tIns="121890" rIns="121890" bIns="121890">
            <a:spAutoFit/>
          </a:bodyPr>
          <a:lstStyle>
            <a:lvl1pPr defTabSz="3135313">
              <a:spcBef>
                <a:spcPct val="20000"/>
              </a:spcBef>
              <a:buChar char="•"/>
              <a:defRPr sz="1600">
                <a:solidFill>
                  <a:schemeClr val="tx1"/>
                </a:solidFill>
                <a:latin typeface="Arial" charset="0"/>
                <a:ea typeface="MS PGothic" charset="-128"/>
              </a:defRPr>
            </a:lvl1pPr>
            <a:lvl2pPr marL="742950" indent="-285750" defTabSz="3135313">
              <a:spcBef>
                <a:spcPct val="20000"/>
              </a:spcBef>
              <a:buChar char="–"/>
              <a:defRPr sz="1600">
                <a:solidFill>
                  <a:schemeClr val="tx1"/>
                </a:solidFill>
                <a:latin typeface="Arial" charset="0"/>
                <a:ea typeface="MS PGothic" charset="-128"/>
              </a:defRPr>
            </a:lvl2pPr>
            <a:lvl3pPr marL="1143000" indent="-228600" defTabSz="3135313">
              <a:spcBef>
                <a:spcPct val="20000"/>
              </a:spcBef>
              <a:buChar char="•"/>
              <a:defRPr sz="1400">
                <a:solidFill>
                  <a:schemeClr val="tx1"/>
                </a:solidFill>
                <a:latin typeface="Arial" charset="0"/>
                <a:ea typeface="MS PGothic" charset="-128"/>
              </a:defRPr>
            </a:lvl3pPr>
            <a:lvl4pPr marL="1600200" indent="-228600" defTabSz="3135313">
              <a:spcBef>
                <a:spcPct val="20000"/>
              </a:spcBef>
              <a:buChar char="–"/>
              <a:defRPr sz="1100">
                <a:solidFill>
                  <a:schemeClr val="tx1"/>
                </a:solidFill>
                <a:latin typeface="Arial" charset="0"/>
                <a:ea typeface="MS PGothic" charset="-128"/>
              </a:defRPr>
            </a:lvl4pPr>
            <a:lvl5pPr marL="2057400" indent="-228600" defTabSz="3135313">
              <a:spcBef>
                <a:spcPct val="20000"/>
              </a:spcBef>
              <a:buChar char="»"/>
              <a:defRPr sz="1100">
                <a:solidFill>
                  <a:schemeClr val="tx1"/>
                </a:solidFill>
                <a:latin typeface="Arial" charset="0"/>
                <a:ea typeface="MS PGothic" charset="-128"/>
              </a:defRPr>
            </a:lvl5pPr>
            <a:lvl6pPr marL="2514600" indent="-228600" defTabSz="3135313" eaLnBrk="0" fontAlgn="base" hangingPunct="0">
              <a:spcBef>
                <a:spcPct val="20000"/>
              </a:spcBef>
              <a:spcAft>
                <a:spcPct val="0"/>
              </a:spcAft>
              <a:buChar char="»"/>
              <a:defRPr sz="1100">
                <a:solidFill>
                  <a:schemeClr val="tx1"/>
                </a:solidFill>
                <a:latin typeface="Arial" charset="0"/>
                <a:ea typeface="MS PGothic" charset="-128"/>
              </a:defRPr>
            </a:lvl6pPr>
            <a:lvl7pPr marL="2971800" indent="-228600" defTabSz="3135313" eaLnBrk="0" fontAlgn="base" hangingPunct="0">
              <a:spcBef>
                <a:spcPct val="20000"/>
              </a:spcBef>
              <a:spcAft>
                <a:spcPct val="0"/>
              </a:spcAft>
              <a:buChar char="»"/>
              <a:defRPr sz="1100">
                <a:solidFill>
                  <a:schemeClr val="tx1"/>
                </a:solidFill>
                <a:latin typeface="Arial" charset="0"/>
                <a:ea typeface="MS PGothic" charset="-128"/>
              </a:defRPr>
            </a:lvl7pPr>
            <a:lvl8pPr marL="3429000" indent="-228600" defTabSz="3135313" eaLnBrk="0" fontAlgn="base" hangingPunct="0">
              <a:spcBef>
                <a:spcPct val="20000"/>
              </a:spcBef>
              <a:spcAft>
                <a:spcPct val="0"/>
              </a:spcAft>
              <a:buChar char="»"/>
              <a:defRPr sz="1100">
                <a:solidFill>
                  <a:schemeClr val="tx1"/>
                </a:solidFill>
                <a:latin typeface="Arial" charset="0"/>
                <a:ea typeface="MS PGothic" charset="-128"/>
              </a:defRPr>
            </a:lvl8pPr>
            <a:lvl9pPr marL="3886200" indent="-228600" defTabSz="3135313" eaLnBrk="0" fontAlgn="base" hangingPunct="0">
              <a:spcBef>
                <a:spcPct val="20000"/>
              </a:spcBef>
              <a:spcAft>
                <a:spcPct val="0"/>
              </a:spcAft>
              <a:buChar char="»"/>
              <a:defRPr sz="1100">
                <a:solidFill>
                  <a:schemeClr val="tx1"/>
                </a:solidFill>
                <a:latin typeface="Arial" charset="0"/>
                <a:ea typeface="MS PGothic" charset="-128"/>
              </a:defRPr>
            </a:lvl9pPr>
          </a:lstStyle>
          <a:p>
            <a:pPr eaLnBrk="1" hangingPunct="1">
              <a:spcBef>
                <a:spcPts val="600"/>
              </a:spcBef>
              <a:buNone/>
            </a:pPr>
            <a:r>
              <a:rPr lang="en-US" altLang="en-US" sz="1800" dirty="0">
                <a:latin typeface="Arial" panose="020B0604020202020204" pitchFamily="34" charset="0"/>
              </a:rPr>
              <a:t>Copying and pasting images/</a:t>
            </a:r>
            <a:br>
              <a:rPr lang="en-US" altLang="en-US" sz="1800" dirty="0">
                <a:latin typeface="Arial" panose="020B0604020202020204" pitchFamily="34" charset="0"/>
              </a:rPr>
            </a:br>
            <a:r>
              <a:rPr lang="en-US" altLang="en-US" sz="1800" dirty="0">
                <a:latin typeface="Arial" panose="020B0604020202020204" pitchFamily="34" charset="0"/>
              </a:rPr>
              <a:t>graphics from the Internet into your poster may result in blurry and pixilated images especially when enlarged. Most Internet images have resolutions of 72 dpi which is far below the recommended 150 dpi (printing to scale at 100%). Since this template is half size, your graphics should be 300 dpi.</a:t>
            </a:r>
          </a:p>
        </p:txBody>
      </p:sp>
      <p:graphicFrame>
        <p:nvGraphicFramePr>
          <p:cNvPr id="21" name="Group 492">
            <a:extLst>
              <a:ext uri="{FF2B5EF4-FFF2-40B4-BE49-F238E27FC236}">
                <a16:creationId xmlns:a16="http://schemas.microsoft.com/office/drawing/2014/main" id="{1603864C-00E6-2B4C-A43C-1961B8011499}"/>
              </a:ext>
            </a:extLst>
          </p:cNvPr>
          <p:cNvGraphicFramePr>
            <a:graphicFrameLocks noGrp="1"/>
          </p:cNvGraphicFramePr>
          <p:nvPr/>
        </p:nvGraphicFramePr>
        <p:xfrm>
          <a:off x="12617041" y="20756825"/>
          <a:ext cx="3289709" cy="3116131"/>
        </p:xfrm>
        <a:graphic>
          <a:graphicData uri="http://schemas.openxmlformats.org/drawingml/2006/table">
            <a:tbl>
              <a:tblPr/>
              <a:tblGrid>
                <a:gridCol w="3289709">
                  <a:extLst>
                    <a:ext uri="{9D8B030D-6E8A-4147-A177-3AD203B41FA5}">
                      <a16:colId xmlns:a16="http://schemas.microsoft.com/office/drawing/2014/main" val="178989479"/>
                    </a:ext>
                  </a:extLst>
                </a:gridCol>
              </a:tblGrid>
              <a:tr h="2902094">
                <a:tc>
                  <a:txBody>
                    <a:bodyPr/>
                    <a:lstStyle>
                      <a:lvl1pPr defTabSz="652463" eaLnBrk="0" hangingPunct="0">
                        <a:spcBef>
                          <a:spcPct val="20000"/>
                        </a:spcBef>
                        <a:defRPr sz="1400">
                          <a:solidFill>
                            <a:schemeClr val="tx1"/>
                          </a:solidFill>
                          <a:latin typeface="Arial" panose="020B0604020202020204" pitchFamily="34" charset="0"/>
                          <a:ea typeface="MS PGothic" panose="020B0600070205080204" pitchFamily="34" charset="-128"/>
                        </a:defRPr>
                      </a:lvl1pPr>
                      <a:lvl2pPr marL="742950" indent="-285750" defTabSz="652463" eaLnBrk="0" hangingPunct="0">
                        <a:spcBef>
                          <a:spcPct val="20000"/>
                        </a:spcBef>
                        <a:defRPr sz="1400">
                          <a:solidFill>
                            <a:schemeClr val="tx1"/>
                          </a:solidFill>
                          <a:latin typeface="Arial" panose="020B0604020202020204" pitchFamily="34" charset="0"/>
                          <a:ea typeface="MS PGothic" panose="020B0600070205080204" pitchFamily="34" charset="-128"/>
                        </a:defRPr>
                      </a:lvl2pPr>
                      <a:lvl3pPr marL="1143000" indent="-228600" defTabSz="652463" eaLnBrk="0" hangingPunct="0">
                        <a:spcBef>
                          <a:spcPct val="20000"/>
                        </a:spcBef>
                        <a:defRPr sz="1200">
                          <a:solidFill>
                            <a:schemeClr val="tx1"/>
                          </a:solidFill>
                          <a:latin typeface="Arial" panose="020B0604020202020204" pitchFamily="34" charset="0"/>
                          <a:ea typeface="MS PGothic" panose="020B0600070205080204" pitchFamily="34" charset="-128"/>
                        </a:defRPr>
                      </a:lvl3pPr>
                      <a:lvl4pPr marL="1600200" indent="-228600" defTabSz="652463" eaLnBrk="0" hangingPunct="0">
                        <a:spcBef>
                          <a:spcPct val="20000"/>
                        </a:spcBef>
                        <a:defRPr sz="1000">
                          <a:solidFill>
                            <a:schemeClr val="tx1"/>
                          </a:solidFill>
                          <a:latin typeface="Arial" panose="020B0604020202020204" pitchFamily="34" charset="0"/>
                          <a:ea typeface="MS PGothic" panose="020B0600070205080204" pitchFamily="34" charset="-128"/>
                        </a:defRPr>
                      </a:lvl4pPr>
                      <a:lvl5pPr marL="2057400" indent="-228600" defTabSz="652463" eaLnBrk="0" hangingPunct="0">
                        <a:spcBef>
                          <a:spcPct val="20000"/>
                        </a:spcBef>
                        <a:defRPr sz="1000">
                          <a:solidFill>
                            <a:schemeClr val="tx1"/>
                          </a:solidFill>
                          <a:latin typeface="Arial" panose="020B0604020202020204" pitchFamily="34" charset="0"/>
                          <a:ea typeface="MS PGothic" panose="020B0600070205080204" pitchFamily="34" charset="-128"/>
                        </a:defRPr>
                      </a:lvl5pPr>
                      <a:lvl6pPr marL="25146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6pPr>
                      <a:lvl7pPr marL="29718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7pPr>
                      <a:lvl8pPr marL="34290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8pPr>
                      <a:lvl9pPr marL="38862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9pPr>
                    </a:lstStyle>
                    <a:p>
                      <a:pPr marL="0" marR="0" lvl="0" indent="0" algn="ctr" defTabSz="652463" rtl="0" eaLnBrk="1" fontAlgn="base" latinLnBrk="0" hangingPunct="1">
                        <a:lnSpc>
                          <a:spcPts val="2240"/>
                        </a:lnSpc>
                        <a:spcBef>
                          <a:spcPct val="0"/>
                        </a:spcBef>
                        <a:spcAft>
                          <a:spcPct val="0"/>
                        </a:spcAft>
                        <a:buClrTx/>
                        <a:buSzTx/>
                        <a:buFontTx/>
                        <a:buNone/>
                        <a:tabLst/>
                      </a:pPr>
                      <a:r>
                        <a:rPr kumimoji="0" lang="en-US" altLang="en-US" sz="2200" b="1" i="0" u="none" strike="noStrike" cap="none" normalizeH="0" baseline="0" dirty="0">
                          <a:ln>
                            <a:noFill/>
                          </a:ln>
                          <a:solidFill>
                            <a:srgbClr val="0A87FF"/>
                          </a:solidFill>
                          <a:effectLst/>
                          <a:latin typeface="Arial" panose="020B0604020202020204" pitchFamily="34" charset="0"/>
                          <a:ea typeface="MS PGothic" panose="020B0600070205080204" pitchFamily="34" charset="-128"/>
                        </a:rPr>
                        <a:t>Biomedical</a:t>
                      </a:r>
                      <a:br>
                        <a:rPr kumimoji="0" lang="en-US" altLang="en-US" sz="2200" b="1" i="0" u="none" strike="noStrike" cap="none" normalizeH="0" baseline="0" dirty="0">
                          <a:ln>
                            <a:noFill/>
                          </a:ln>
                          <a:solidFill>
                            <a:srgbClr val="0A87FF"/>
                          </a:solidFill>
                          <a:effectLst/>
                          <a:latin typeface="Arial" panose="020B0604020202020204" pitchFamily="34" charset="0"/>
                          <a:ea typeface="MS PGothic" panose="020B0600070205080204" pitchFamily="34" charset="-128"/>
                        </a:rPr>
                      </a:br>
                      <a:r>
                        <a:rPr kumimoji="0" lang="en-US" altLang="en-US" sz="2200" b="1" i="0" u="none" strike="noStrike" cap="none" normalizeH="0" baseline="0" dirty="0">
                          <a:ln>
                            <a:noFill/>
                          </a:ln>
                          <a:solidFill>
                            <a:srgbClr val="0A87FF"/>
                          </a:solidFill>
                          <a:effectLst/>
                          <a:latin typeface="Arial" panose="020B0604020202020204" pitchFamily="34" charset="0"/>
                          <a:ea typeface="MS PGothic" panose="020B0600070205080204" pitchFamily="34" charset="-128"/>
                        </a:rPr>
                        <a:t>Communications</a:t>
                      </a:r>
                    </a:p>
                    <a:p>
                      <a:pPr marL="0" marR="0" lvl="0" indent="0" algn="ctr" defTabSz="652463" rtl="0" eaLnBrk="1" fontAlgn="base" latinLnBrk="0" hangingPunct="1">
                        <a:lnSpc>
                          <a:spcPts val="1960"/>
                        </a:lnSpc>
                        <a:spcBef>
                          <a:spcPct val="0"/>
                        </a:spcBef>
                        <a:spcAft>
                          <a:spcPts val="300"/>
                        </a:spcAft>
                        <a:buClrTx/>
                        <a:buSzTx/>
                        <a:buFontTx/>
                        <a:buNone/>
                        <a:tabLst/>
                      </a:pPr>
                      <a:r>
                        <a:rPr kumimoji="0" lang="en-US" altLang="en-US" sz="1800" b="1" i="0" u="none" strike="noStrike" cap="none" normalizeH="0" baseline="0" dirty="0" err="1">
                          <a:ln>
                            <a:noFill/>
                          </a:ln>
                          <a:solidFill>
                            <a:srgbClr val="0A87FF"/>
                          </a:solidFill>
                          <a:effectLst/>
                          <a:latin typeface="Arial" panose="020B0604020202020204" pitchFamily="34" charset="0"/>
                          <a:ea typeface="MS PGothic" panose="020B0600070205080204" pitchFamily="34" charset="-128"/>
                          <a:cs typeface="Arial" panose="020B0604020202020204" pitchFamily="34" charset="0"/>
                        </a:rPr>
                        <a:t>www.etsu.edu</a:t>
                      </a:r>
                      <a:r>
                        <a:rPr kumimoji="0" lang="en-US" altLang="en-US" sz="1800" b="1" i="0" u="none" strike="noStrike" cap="none" normalizeH="0" baseline="0" dirty="0">
                          <a:ln>
                            <a:noFill/>
                          </a:ln>
                          <a:solidFill>
                            <a:srgbClr val="0A87FF"/>
                          </a:solidFill>
                          <a:effectLst/>
                          <a:latin typeface="Arial" panose="020B0604020202020204" pitchFamily="34" charset="0"/>
                          <a:ea typeface="MS PGothic" panose="020B0600070205080204" pitchFamily="34" charset="-128"/>
                          <a:cs typeface="Arial" panose="020B0604020202020204" pitchFamily="34" charset="0"/>
                        </a:rPr>
                        <a:t>/com/</a:t>
                      </a:r>
                      <a:br>
                        <a:rPr kumimoji="0" lang="en-US" altLang="en-US" sz="1800" b="1" i="0" u="none" strike="noStrike" cap="none" normalizeH="0" baseline="0" dirty="0">
                          <a:ln>
                            <a:noFill/>
                          </a:ln>
                          <a:solidFill>
                            <a:srgbClr val="0A87FF"/>
                          </a:solidFill>
                          <a:effectLst/>
                          <a:latin typeface="Arial" panose="020B0604020202020204" pitchFamily="34" charset="0"/>
                          <a:ea typeface="MS PGothic" panose="020B0600070205080204" pitchFamily="34" charset="-128"/>
                          <a:cs typeface="Arial" panose="020B0604020202020204" pitchFamily="34" charset="0"/>
                        </a:rPr>
                      </a:br>
                      <a:r>
                        <a:rPr kumimoji="0" lang="en-US" altLang="en-US" sz="1800" b="1" i="0" u="none" strike="noStrike" cap="none" normalizeH="0" baseline="0" dirty="0" err="1">
                          <a:ln>
                            <a:noFill/>
                          </a:ln>
                          <a:solidFill>
                            <a:srgbClr val="0A87FF"/>
                          </a:solidFill>
                          <a:effectLst/>
                          <a:latin typeface="Arial" panose="020B0604020202020204" pitchFamily="34" charset="0"/>
                          <a:ea typeface="MS PGothic" panose="020B0600070205080204" pitchFamily="34" charset="-128"/>
                          <a:cs typeface="Arial" panose="020B0604020202020204" pitchFamily="34" charset="0"/>
                        </a:rPr>
                        <a:t>biomedcomm</a:t>
                      </a:r>
                      <a:endParaRPr kumimoji="0" lang="en-US" altLang="en-US" sz="1600" b="1" i="0" u="none" strike="noStrike" cap="none" normalizeH="0" baseline="0" dirty="0">
                        <a:ln>
                          <a:noFill/>
                        </a:ln>
                        <a:solidFill>
                          <a:srgbClr val="0A87FF"/>
                        </a:solidFill>
                        <a:effectLst/>
                        <a:latin typeface="Arial" panose="020B0604020202020204" pitchFamily="34" charset="0"/>
                        <a:ea typeface="MS PGothic" panose="020B0600070205080204" pitchFamily="34" charset="-128"/>
                      </a:endParaRPr>
                    </a:p>
                    <a:p>
                      <a:pPr marL="115888" marR="0" lvl="0" indent="0" algn="l" defTabSz="652463" rtl="0" eaLnBrk="1" fontAlgn="base" latinLnBrk="0" hangingPunct="1">
                        <a:lnSpc>
                          <a:spcPct val="100000"/>
                        </a:lnSpc>
                        <a:spcBef>
                          <a:spcPts val="600"/>
                        </a:spcBef>
                        <a:spcAft>
                          <a:spcPct val="0"/>
                        </a:spcAft>
                        <a:buClrTx/>
                        <a:buSzTx/>
                        <a:buFontTx/>
                        <a:buNone/>
                        <a:tabLst>
                          <a:tab pos="1770063" algn="l"/>
                        </a:tabLst>
                      </a:pPr>
                      <a:r>
                        <a:rPr kumimoji="0" lang="en-US" altLang="en-US" sz="1600" b="0" i="0" u="none" strike="noStrike" cap="none" normalizeH="0" baseline="0" dirty="0">
                          <a:ln>
                            <a:noFill/>
                          </a:ln>
                          <a:solidFill>
                            <a:schemeClr val="tx1"/>
                          </a:solidFill>
                          <a:effectLst/>
                          <a:latin typeface="Arial" panose="020B0604020202020204" pitchFamily="34" charset="0"/>
                          <a:ea typeface="MS PGothic" panose="020B0600070205080204" pitchFamily="34" charset="-128"/>
                        </a:rPr>
                        <a:t>Fred Conley          439-2405 </a:t>
                      </a:r>
                      <a:r>
                        <a:rPr kumimoji="0" lang="en-US" altLang="en-US" sz="1600" b="0" i="0" u="none" strike="noStrike" cap="none" normalizeH="0" baseline="0" dirty="0">
                          <a:ln>
                            <a:noFill/>
                          </a:ln>
                          <a:solidFill>
                            <a:srgbClr val="0A87FF"/>
                          </a:solidFill>
                          <a:effectLst/>
                          <a:latin typeface="Arial" panose="020B0604020202020204" pitchFamily="34" charset="0"/>
                          <a:ea typeface="MS PGothic" panose="020B0600070205080204" pitchFamily="34" charset="-128"/>
                          <a:hlinkClick r:id="rId4"/>
                        </a:rPr>
                        <a:t>conleyga@etsu.edu</a:t>
                      </a:r>
                      <a:endParaRPr kumimoji="0" lang="en-US" altLang="en-US" sz="1600" b="0" i="0" u="none" strike="noStrike" cap="none" normalizeH="0" baseline="0" dirty="0">
                        <a:ln>
                          <a:noFill/>
                        </a:ln>
                        <a:solidFill>
                          <a:srgbClr val="0A87FF"/>
                        </a:solidFill>
                        <a:effectLst/>
                        <a:latin typeface="Arial" panose="020B0604020202020204" pitchFamily="34" charset="0"/>
                        <a:ea typeface="MS PGothic" panose="020B0600070205080204" pitchFamily="34" charset="-128"/>
                      </a:endParaRPr>
                    </a:p>
                    <a:p>
                      <a:pPr marL="115888" marR="0" lvl="0" indent="0" algn="l" defTabSz="652463" rtl="0" eaLnBrk="1" fontAlgn="base" latinLnBrk="0" hangingPunct="1">
                        <a:lnSpc>
                          <a:spcPct val="100000"/>
                        </a:lnSpc>
                        <a:spcBef>
                          <a:spcPts val="1200"/>
                        </a:spcBef>
                        <a:spcAft>
                          <a:spcPct val="0"/>
                        </a:spcAft>
                        <a:buClrTx/>
                        <a:buSzTx/>
                        <a:buFontTx/>
                        <a:buNone/>
                        <a:tabLst>
                          <a:tab pos="1770063" algn="l"/>
                        </a:tabLst>
                        <a:defRPr/>
                      </a:pPr>
                      <a:r>
                        <a:rPr lang="en-US" altLang="en-US" sz="1600" dirty="0">
                          <a:latin typeface="Arial" panose="020B0604020202020204" pitchFamily="34" charset="0"/>
                        </a:rPr>
                        <a:t>Jill Fair</a:t>
                      </a:r>
                      <a:r>
                        <a:rPr kumimoji="0" lang="en-US" altLang="en-US" sz="1600" b="0" i="0" u="none" strike="noStrike" cap="none" normalizeH="0" baseline="0" dirty="0">
                          <a:ln>
                            <a:noFill/>
                          </a:ln>
                          <a:solidFill>
                            <a:schemeClr val="tx1"/>
                          </a:solidFill>
                          <a:effectLst/>
                          <a:latin typeface="Arial" panose="020B0604020202020204" pitchFamily="34" charset="0"/>
                          <a:ea typeface="MS PGothic" panose="020B0600070205080204" pitchFamily="34" charset="-128"/>
                        </a:rPr>
                        <a:t>                  </a:t>
                      </a:r>
                      <a:r>
                        <a:rPr lang="en-US" altLang="en-US" sz="1600" dirty="0">
                          <a:latin typeface="Arial" panose="020B0604020202020204" pitchFamily="34" charset="0"/>
                        </a:rPr>
                        <a:t>439-2400      </a:t>
                      </a:r>
                      <a:r>
                        <a:rPr lang="en-US" altLang="en-US" sz="1600" dirty="0">
                          <a:latin typeface="Arial" panose="020B0604020202020204" pitchFamily="34" charset="0"/>
                          <a:hlinkClick r:id="rId5"/>
                        </a:rPr>
                        <a:t>fair@etsu.edu</a:t>
                      </a:r>
                      <a:endParaRPr lang="en-US" sz="1600" dirty="0"/>
                    </a:p>
                    <a:p>
                      <a:pPr marL="115888" marR="0" lvl="0" indent="0" algn="l" defTabSz="652463" rtl="0" eaLnBrk="1" fontAlgn="base" latinLnBrk="0" hangingPunct="1">
                        <a:lnSpc>
                          <a:spcPct val="100000"/>
                        </a:lnSpc>
                        <a:spcBef>
                          <a:spcPts val="1200"/>
                        </a:spcBef>
                        <a:spcAft>
                          <a:spcPct val="0"/>
                        </a:spcAft>
                        <a:buClrTx/>
                        <a:buSzTx/>
                        <a:buFontTx/>
                        <a:buNone/>
                        <a:tabLst>
                          <a:tab pos="1770063" algn="l"/>
                        </a:tabLst>
                      </a:pPr>
                      <a:r>
                        <a:rPr kumimoji="0" lang="en-US" altLang="en-US" sz="1600" b="0" i="0" u="none" strike="noStrike" cap="none" normalizeH="0" baseline="0" dirty="0">
                          <a:ln>
                            <a:noFill/>
                          </a:ln>
                          <a:solidFill>
                            <a:schemeClr val="tx1"/>
                          </a:solidFill>
                          <a:effectLst/>
                          <a:latin typeface="Arial" panose="020B0604020202020204" pitchFamily="34" charset="0"/>
                          <a:ea typeface="MS PGothic" panose="020B0600070205080204" pitchFamily="34" charset="-128"/>
                        </a:rPr>
                        <a:t>Taylor Campbell    439-2406  </a:t>
                      </a:r>
                      <a:r>
                        <a:rPr kumimoji="0" lang="en-US" altLang="en-US" sz="1600" b="0" i="0" u="none" strike="noStrike" kern="1200" cap="none" normalizeH="0" baseline="0" dirty="0" err="1">
                          <a:ln>
                            <a:noFill/>
                          </a:ln>
                          <a:solidFill>
                            <a:srgbClr val="0A87FF"/>
                          </a:solidFill>
                          <a:effectLst/>
                          <a:latin typeface="Arial" panose="020B0604020202020204" pitchFamily="34" charset="0"/>
                          <a:ea typeface="MS PGothic" panose="020B0600070205080204" pitchFamily="34" charset="-128"/>
                          <a:cs typeface="+mn-cs"/>
                        </a:rPr>
                        <a:t>campbelltc@mail.etsu.edu</a:t>
                      </a:r>
                      <a:endParaRPr kumimoji="0" lang="en-US" altLang="en-US" sz="1600" b="0" i="0" u="none" strike="noStrike" cap="none" normalizeH="0" baseline="0" dirty="0">
                        <a:ln>
                          <a:noFill/>
                        </a:ln>
                        <a:solidFill>
                          <a:schemeClr val="tx1"/>
                        </a:solidFill>
                        <a:effectLst/>
                        <a:latin typeface="Arial" panose="020B0604020202020204" pitchFamily="34" charset="0"/>
                        <a:ea typeface="MS PGothic" panose="020B0600070205080204" pitchFamily="34" charset="-128"/>
                      </a:endParaRPr>
                    </a:p>
                  </a:txBody>
                  <a:tcPr marL="133683" marR="133683" marT="167191" marB="0" horzOverflow="overflow">
                    <a:lnL>
                      <a:noFill/>
                    </a:lnL>
                    <a:lnR>
                      <a:noFill/>
                    </a:lnR>
                    <a:lnT>
                      <a:noFill/>
                    </a:lnT>
                    <a:lnB>
                      <a:noFill/>
                    </a:lnB>
                    <a:lnTlToBr>
                      <a:noFill/>
                    </a:lnTlToBr>
                    <a:lnBlToTr>
                      <a:noFill/>
                    </a:lnBlToTr>
                    <a:noFill/>
                  </a:tcPr>
                </a:tc>
                <a:extLst>
                  <a:ext uri="{0D108BD9-81ED-4DB2-BD59-A6C34878D82A}">
                    <a16:rowId xmlns:a16="http://schemas.microsoft.com/office/drawing/2014/main" val="1096860718"/>
                  </a:ext>
                </a:extLst>
              </a:tr>
            </a:tbl>
          </a:graphicData>
        </a:graphic>
      </p:graphicFrame>
      <p:sp>
        <p:nvSpPr>
          <p:cNvPr id="24" name="Text Box 357">
            <a:extLst>
              <a:ext uri="{FF2B5EF4-FFF2-40B4-BE49-F238E27FC236}">
                <a16:creationId xmlns:a16="http://schemas.microsoft.com/office/drawing/2014/main" id="{C18AB792-3F69-0E4B-8E15-C019B06ECE20}"/>
              </a:ext>
            </a:extLst>
          </p:cNvPr>
          <p:cNvSpPr txBox="1">
            <a:spLocks noChangeArrowheads="1"/>
          </p:cNvSpPr>
          <p:nvPr/>
        </p:nvSpPr>
        <p:spPr bwMode="auto">
          <a:xfrm>
            <a:off x="12548212" y="11622413"/>
            <a:ext cx="3492347" cy="864843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square" lIns="182835" tIns="182835" rIns="182835" bIns="182835" anchor="t">
            <a:spAutoFit/>
          </a:bodyPr>
          <a:lstStyle>
            <a:lvl1pPr defTabSz="3135313"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defTabSz="313531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313531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313531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313531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algn="ctr" eaLnBrk="1" hangingPunct="1">
              <a:spcBef>
                <a:spcPts val="600"/>
              </a:spcBef>
            </a:pPr>
            <a:r>
              <a:rPr lang="en-US" altLang="en-US" sz="1800" dirty="0">
                <a:latin typeface="Arial" panose="020B0604020202020204" pitchFamily="34" charset="0"/>
              </a:rPr>
              <a:t>Go to:</a:t>
            </a:r>
          </a:p>
          <a:p>
            <a:pPr eaLnBrk="1" hangingPunct="1">
              <a:spcBef>
                <a:spcPts val="600"/>
              </a:spcBef>
            </a:pPr>
            <a:r>
              <a:rPr lang="en-US" sz="1800" b="1" u="sng" dirty="0">
                <a:solidFill>
                  <a:srgbClr val="813A5F"/>
                </a:solidFill>
                <a:latin typeface="Arial"/>
                <a:ea typeface="MS PGothic"/>
                <a:cs typeface="Arial"/>
                <a:hlinkClick r:id="rId6"/>
              </a:rPr>
              <a:t>www.etsu.edu/bmccreative</a:t>
            </a:r>
            <a:endParaRPr lang="en-US" sz="1800" b="1" u="sng" dirty="0">
              <a:solidFill>
                <a:srgbClr val="813A5F"/>
              </a:solidFill>
              <a:latin typeface="Arial" panose="020B0604020202020204" pitchFamily="34" charset="0"/>
              <a:cs typeface="Arial" panose="020B0604020202020204" pitchFamily="34" charset="0"/>
            </a:endParaRPr>
          </a:p>
          <a:p>
            <a:pPr>
              <a:spcBef>
                <a:spcPts val="600"/>
              </a:spcBef>
            </a:pPr>
            <a:r>
              <a:rPr lang="en-US" altLang="en-US" sz="1800" dirty="0">
                <a:solidFill>
                  <a:srgbClr val="000000"/>
                </a:solidFill>
                <a:latin typeface="Arial"/>
                <a:ea typeface="MS PGothic"/>
                <a:cs typeface="Arial"/>
              </a:rPr>
              <a:t>Sign</a:t>
            </a:r>
            <a:r>
              <a:rPr lang="en-US" altLang="en-US" sz="1800" dirty="0">
                <a:latin typeface="Arial"/>
                <a:ea typeface="MS PGothic"/>
                <a:cs typeface="Arial"/>
              </a:rPr>
              <a:t> in and select the QCOM icon; choose from the  A-Z</a:t>
            </a:r>
            <a:br>
              <a:rPr lang="en-US" altLang="en-US" sz="1800" dirty="0">
                <a:latin typeface="Arial"/>
                <a:ea typeface="MS PGothic"/>
                <a:cs typeface="Arial"/>
              </a:rPr>
            </a:br>
            <a:r>
              <a:rPr lang="en-US" altLang="en-US" sz="1800" dirty="0">
                <a:latin typeface="Arial"/>
                <a:ea typeface="MS PGothic"/>
                <a:cs typeface="Arial"/>
              </a:rPr>
              <a:t>list or use the search field. </a:t>
            </a:r>
            <a:endParaRPr lang="en-US"/>
          </a:p>
          <a:p>
            <a:pPr eaLnBrk="1" hangingPunct="1">
              <a:spcBef>
                <a:spcPts val="1200"/>
              </a:spcBef>
            </a:pPr>
            <a:r>
              <a:rPr lang="en-US" altLang="en-US" sz="1800" dirty="0">
                <a:latin typeface="Arial"/>
                <a:ea typeface="MS PGothic"/>
                <a:cs typeface="Arial"/>
              </a:rPr>
              <a:t>Select options for your product. You may upload your file during the request process or email it to one of our staff listed below). </a:t>
            </a:r>
            <a:r>
              <a:rPr lang="en-US" altLang="en-US" sz="1800" u="sng" dirty="0">
                <a:latin typeface="Arial"/>
                <a:ea typeface="MS PGothic"/>
                <a:cs typeface="Arial"/>
              </a:rPr>
              <a:t>Be sure to complete the last page with payment and delivery information and then click Place Order</a:t>
            </a:r>
            <a:r>
              <a:rPr lang="en-US" altLang="en-US" sz="1800" dirty="0">
                <a:latin typeface="Arial"/>
                <a:ea typeface="MS PGothic"/>
                <a:cs typeface="Arial"/>
              </a:rPr>
              <a:t>. From there, we use the specifications submitted to create an estimate for authorization of anticipated costs.</a:t>
            </a:r>
          </a:p>
          <a:p>
            <a:pPr eaLnBrk="1" hangingPunct="1"/>
            <a:endParaRPr lang="en-US" altLang="en-US" sz="1800" dirty="0">
              <a:latin typeface="Arial" panose="020B0604020202020204" pitchFamily="34" charset="0"/>
            </a:endParaRPr>
          </a:p>
          <a:p>
            <a:pPr eaLnBrk="1" hangingPunct="1"/>
            <a:r>
              <a:rPr lang="en-US" altLang="en-US" sz="1800" dirty="0">
                <a:latin typeface="Arial" panose="020B0604020202020204" pitchFamily="34" charset="0"/>
              </a:rPr>
              <a:t>Note: completing this form does not obligate you to proceed with the project, in fact you can put “TBA” where it requests your account information if you like. Be sure to provide the account number at the time of estimate approval. </a:t>
            </a:r>
          </a:p>
          <a:p>
            <a:pPr eaLnBrk="1" hangingPunct="1"/>
            <a:endParaRPr lang="en-US" altLang="en-US" dirty="0"/>
          </a:p>
        </p:txBody>
      </p:sp>
      <p:sp>
        <p:nvSpPr>
          <p:cNvPr id="27" name="Text Box 382">
            <a:extLst>
              <a:ext uri="{FF2B5EF4-FFF2-40B4-BE49-F238E27FC236}">
                <a16:creationId xmlns:a16="http://schemas.microsoft.com/office/drawing/2014/main" id="{3C14A76F-24EC-2C4E-9CE0-C1F2FF17650F}"/>
              </a:ext>
            </a:extLst>
          </p:cNvPr>
          <p:cNvSpPr txBox="1">
            <a:spLocks noChangeArrowheads="1"/>
          </p:cNvSpPr>
          <p:nvPr/>
        </p:nvSpPr>
        <p:spPr bwMode="auto">
          <a:xfrm>
            <a:off x="12408061" y="8024870"/>
            <a:ext cx="3742481" cy="446661"/>
          </a:xfrm>
          <a:prstGeom prst="rect">
            <a:avLst/>
          </a:prstGeom>
          <a:solidFill>
            <a:srgbClr val="142B46"/>
          </a:solidFill>
          <a:ln>
            <a:noFill/>
          </a:ln>
          <a:extLst>
            <a:ext uri="{91240B29-F687-4F45-9708-019B960494DF}">
              <a14:hiddenLine xmlns:a14="http://schemas.microsoft.com/office/drawing/2010/main" w="9525">
                <a:solidFill>
                  <a:srgbClr val="000000"/>
                </a:solidFill>
                <a:miter lim="800000"/>
                <a:headEnd/>
                <a:tailEnd/>
              </a14:hiddenLine>
            </a:ext>
          </a:extLst>
        </p:spPr>
        <p:txBody>
          <a:bodyPr wrap="square" lIns="43444" tIns="21717" rIns="43444" bIns="54864" anchor="ctr" anchorCtr="1">
            <a:spAutoFit/>
          </a:bodyPr>
          <a:lstStyle>
            <a:lvl1pPr defTabSz="652463">
              <a:spcBef>
                <a:spcPct val="20000"/>
              </a:spcBef>
              <a:buChar char="•"/>
              <a:defRPr sz="1600">
                <a:solidFill>
                  <a:schemeClr val="tx1"/>
                </a:solidFill>
                <a:latin typeface="Arial" charset="0"/>
                <a:ea typeface="MS PGothic" charset="-128"/>
              </a:defRPr>
            </a:lvl1pPr>
            <a:lvl2pPr marL="742950" indent="-285750" defTabSz="652463">
              <a:spcBef>
                <a:spcPct val="20000"/>
              </a:spcBef>
              <a:buChar char="–"/>
              <a:defRPr sz="1600">
                <a:solidFill>
                  <a:schemeClr val="tx1"/>
                </a:solidFill>
                <a:latin typeface="Arial" charset="0"/>
                <a:ea typeface="MS PGothic" charset="-128"/>
              </a:defRPr>
            </a:lvl2pPr>
            <a:lvl3pPr marL="1143000" indent="-228600" defTabSz="652463">
              <a:spcBef>
                <a:spcPct val="20000"/>
              </a:spcBef>
              <a:buChar char="•"/>
              <a:defRPr sz="1400">
                <a:solidFill>
                  <a:schemeClr val="tx1"/>
                </a:solidFill>
                <a:latin typeface="Arial" charset="0"/>
                <a:ea typeface="MS PGothic" charset="-128"/>
              </a:defRPr>
            </a:lvl3pPr>
            <a:lvl4pPr marL="1600200" indent="-228600" defTabSz="652463">
              <a:spcBef>
                <a:spcPct val="20000"/>
              </a:spcBef>
              <a:buChar char="–"/>
              <a:defRPr sz="1100">
                <a:solidFill>
                  <a:schemeClr val="tx1"/>
                </a:solidFill>
                <a:latin typeface="Arial" charset="0"/>
                <a:ea typeface="MS PGothic" charset="-128"/>
              </a:defRPr>
            </a:lvl4pPr>
            <a:lvl5pPr marL="2057400" indent="-228600" defTabSz="652463">
              <a:spcBef>
                <a:spcPct val="20000"/>
              </a:spcBef>
              <a:buChar char="»"/>
              <a:defRPr sz="1100">
                <a:solidFill>
                  <a:schemeClr val="tx1"/>
                </a:solidFill>
                <a:latin typeface="Arial" charset="0"/>
                <a:ea typeface="MS PGothic" charset="-128"/>
              </a:defRPr>
            </a:lvl5pPr>
            <a:lvl6pPr marL="2514600" indent="-228600" defTabSz="652463" eaLnBrk="0" fontAlgn="base" hangingPunct="0">
              <a:spcBef>
                <a:spcPct val="20000"/>
              </a:spcBef>
              <a:spcAft>
                <a:spcPct val="0"/>
              </a:spcAft>
              <a:buChar char="»"/>
              <a:defRPr sz="1100">
                <a:solidFill>
                  <a:schemeClr val="tx1"/>
                </a:solidFill>
                <a:latin typeface="Arial" charset="0"/>
                <a:ea typeface="MS PGothic" charset="-128"/>
              </a:defRPr>
            </a:lvl6pPr>
            <a:lvl7pPr marL="2971800" indent="-228600" defTabSz="652463" eaLnBrk="0" fontAlgn="base" hangingPunct="0">
              <a:spcBef>
                <a:spcPct val="20000"/>
              </a:spcBef>
              <a:spcAft>
                <a:spcPct val="0"/>
              </a:spcAft>
              <a:buChar char="»"/>
              <a:defRPr sz="1100">
                <a:solidFill>
                  <a:schemeClr val="tx1"/>
                </a:solidFill>
                <a:latin typeface="Arial" charset="0"/>
                <a:ea typeface="MS PGothic" charset="-128"/>
              </a:defRPr>
            </a:lvl7pPr>
            <a:lvl8pPr marL="3429000" indent="-228600" defTabSz="652463" eaLnBrk="0" fontAlgn="base" hangingPunct="0">
              <a:spcBef>
                <a:spcPct val="20000"/>
              </a:spcBef>
              <a:spcAft>
                <a:spcPct val="0"/>
              </a:spcAft>
              <a:buChar char="»"/>
              <a:defRPr sz="1100">
                <a:solidFill>
                  <a:schemeClr val="tx1"/>
                </a:solidFill>
                <a:latin typeface="Arial" charset="0"/>
                <a:ea typeface="MS PGothic" charset="-128"/>
              </a:defRPr>
            </a:lvl8pPr>
            <a:lvl9pPr marL="3886200" indent="-228600" defTabSz="652463" eaLnBrk="0" fontAlgn="base" hangingPunct="0">
              <a:spcBef>
                <a:spcPct val="20000"/>
              </a:spcBef>
              <a:spcAft>
                <a:spcPct val="0"/>
              </a:spcAft>
              <a:buChar char="»"/>
              <a:defRPr sz="1100">
                <a:solidFill>
                  <a:schemeClr val="tx1"/>
                </a:solidFill>
                <a:latin typeface="Arial" charset="0"/>
                <a:ea typeface="MS PGothic" charset="-128"/>
              </a:defRPr>
            </a:lvl9pPr>
          </a:lstStyle>
          <a:p>
            <a:pPr algn="ctr" eaLnBrk="1" hangingPunct="1">
              <a:spcBef>
                <a:spcPct val="50000"/>
              </a:spcBef>
              <a:buNone/>
            </a:pPr>
            <a:r>
              <a:rPr lang="en-US" altLang="en-US" sz="2400" b="1" dirty="0">
                <a:solidFill>
                  <a:srgbClr val="F8F8F8"/>
                </a:solidFill>
                <a:latin typeface="Arial" panose="020B0604020202020204" pitchFamily="34" charset="0"/>
              </a:rPr>
              <a:t>Turnaround Time</a:t>
            </a:r>
          </a:p>
        </p:txBody>
      </p:sp>
      <p:sp>
        <p:nvSpPr>
          <p:cNvPr id="28" name="Text Box 358">
            <a:extLst>
              <a:ext uri="{FF2B5EF4-FFF2-40B4-BE49-F238E27FC236}">
                <a16:creationId xmlns:a16="http://schemas.microsoft.com/office/drawing/2014/main" id="{8CB932BF-4A47-FF46-AF2D-6D54B2EDDB2C}"/>
              </a:ext>
            </a:extLst>
          </p:cNvPr>
          <p:cNvSpPr txBox="1">
            <a:spLocks noChangeArrowheads="1"/>
          </p:cNvSpPr>
          <p:nvPr/>
        </p:nvSpPr>
        <p:spPr bwMode="auto">
          <a:xfrm>
            <a:off x="12696081" y="4754008"/>
            <a:ext cx="3069058" cy="313923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square" lIns="182835" tIns="182835" rIns="182835" bIns="182835">
            <a:spAutoFit/>
          </a:bodyPr>
          <a:lstStyle>
            <a:lvl1pPr defTabSz="3135313"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defTabSz="313531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313531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313531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313531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eaLnBrk="1" hangingPunct="1">
              <a:spcBef>
                <a:spcPts val="600"/>
              </a:spcBef>
            </a:pPr>
            <a:r>
              <a:rPr lang="en-US" altLang="en-US" sz="1800" dirty="0">
                <a:latin typeface="Arial" panose="020B0604020202020204" pitchFamily="34" charset="0"/>
              </a:rPr>
              <a:t>Posters designed by BMC or PowerPoint files that require proofing may be proofed as a pdf file by email or BMC can print a color 13”x19” hard copy if requested. Posters will be released for production once the customer has approved the proof.</a:t>
            </a:r>
          </a:p>
        </p:txBody>
      </p:sp>
      <p:sp>
        <p:nvSpPr>
          <p:cNvPr id="29" name="Text Box 358">
            <a:extLst>
              <a:ext uri="{FF2B5EF4-FFF2-40B4-BE49-F238E27FC236}">
                <a16:creationId xmlns:a16="http://schemas.microsoft.com/office/drawing/2014/main" id="{377F0A88-106D-6F4F-9A57-8162902C7999}"/>
              </a:ext>
            </a:extLst>
          </p:cNvPr>
          <p:cNvSpPr txBox="1">
            <a:spLocks noChangeArrowheads="1"/>
          </p:cNvSpPr>
          <p:nvPr/>
        </p:nvSpPr>
        <p:spPr bwMode="auto">
          <a:xfrm>
            <a:off x="4957073" y="16268356"/>
            <a:ext cx="6428647" cy="2539066"/>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square" lIns="182835" tIns="182835" rIns="182835" bIns="182835">
            <a:spAutoFit/>
          </a:bodyPr>
          <a:lstStyle>
            <a:lvl1pPr defTabSz="3135313">
              <a:defRPr>
                <a:solidFill>
                  <a:schemeClr val="tx1"/>
                </a:solidFill>
                <a:latin typeface="Arial" charset="0"/>
                <a:ea typeface="ＭＳ Ｐゴシック" charset="0"/>
              </a:defRPr>
            </a:lvl1pPr>
            <a:lvl2pPr marL="327025" defTabSz="3135313">
              <a:defRPr>
                <a:solidFill>
                  <a:schemeClr val="tx1"/>
                </a:solidFill>
                <a:latin typeface="Arial" charset="0"/>
                <a:ea typeface="ＭＳ Ｐゴシック" charset="0"/>
              </a:defRPr>
            </a:lvl2pPr>
            <a:lvl3pPr marL="652463" defTabSz="3135313">
              <a:defRPr>
                <a:solidFill>
                  <a:schemeClr val="tx1"/>
                </a:solidFill>
                <a:latin typeface="Arial" charset="0"/>
                <a:ea typeface="ＭＳ Ｐゴシック" charset="0"/>
              </a:defRPr>
            </a:lvl3pPr>
            <a:lvl4pPr marL="979488" defTabSz="3135313">
              <a:defRPr>
                <a:solidFill>
                  <a:schemeClr val="tx1"/>
                </a:solidFill>
                <a:latin typeface="Arial" charset="0"/>
                <a:ea typeface="ＭＳ Ｐゴシック" charset="0"/>
              </a:defRPr>
            </a:lvl4pPr>
            <a:lvl5pPr marL="1306513" defTabSz="3135313">
              <a:defRPr>
                <a:solidFill>
                  <a:schemeClr val="tx1"/>
                </a:solidFill>
                <a:latin typeface="Arial" charset="0"/>
                <a:ea typeface="ＭＳ Ｐゴシック" charset="0"/>
              </a:defRPr>
            </a:lvl5pPr>
            <a:lvl6pPr marL="1763713" defTabSz="3135313" fontAlgn="base">
              <a:spcBef>
                <a:spcPct val="0"/>
              </a:spcBef>
              <a:spcAft>
                <a:spcPct val="0"/>
              </a:spcAft>
              <a:defRPr>
                <a:solidFill>
                  <a:schemeClr val="tx1"/>
                </a:solidFill>
                <a:latin typeface="Arial" charset="0"/>
                <a:ea typeface="ＭＳ Ｐゴシック" charset="0"/>
              </a:defRPr>
            </a:lvl6pPr>
            <a:lvl7pPr marL="2220913" defTabSz="3135313" fontAlgn="base">
              <a:spcBef>
                <a:spcPct val="0"/>
              </a:spcBef>
              <a:spcAft>
                <a:spcPct val="0"/>
              </a:spcAft>
              <a:defRPr>
                <a:solidFill>
                  <a:schemeClr val="tx1"/>
                </a:solidFill>
                <a:latin typeface="Arial" charset="0"/>
                <a:ea typeface="ＭＳ Ｐゴシック" charset="0"/>
              </a:defRPr>
            </a:lvl7pPr>
            <a:lvl8pPr marL="2678113" defTabSz="3135313" fontAlgn="base">
              <a:spcBef>
                <a:spcPct val="0"/>
              </a:spcBef>
              <a:spcAft>
                <a:spcPct val="0"/>
              </a:spcAft>
              <a:defRPr>
                <a:solidFill>
                  <a:schemeClr val="tx1"/>
                </a:solidFill>
                <a:latin typeface="Arial" charset="0"/>
                <a:ea typeface="ＭＳ Ｐゴシック" charset="0"/>
              </a:defRPr>
            </a:lvl8pPr>
            <a:lvl9pPr marL="3135313" defTabSz="3135313" fontAlgn="base">
              <a:spcBef>
                <a:spcPct val="0"/>
              </a:spcBef>
              <a:spcAft>
                <a:spcPct val="0"/>
              </a:spcAft>
              <a:defRPr>
                <a:solidFill>
                  <a:schemeClr val="tx1"/>
                </a:solidFill>
                <a:latin typeface="Arial" charset="0"/>
                <a:ea typeface="ＭＳ Ｐゴシック" charset="0"/>
              </a:defRPr>
            </a:lvl9pPr>
          </a:lstStyle>
          <a:p>
            <a:pPr algn="ctr">
              <a:spcBef>
                <a:spcPts val="600"/>
              </a:spcBef>
              <a:defRPr/>
            </a:pPr>
            <a:r>
              <a:rPr lang="en-US" altLang="en-US" sz="1800" b="1" dirty="0"/>
              <a:t>Sending Files</a:t>
            </a:r>
          </a:p>
          <a:p>
            <a:pPr algn="ctr">
              <a:spcBef>
                <a:spcPts val="600"/>
              </a:spcBef>
              <a:defRPr/>
            </a:pPr>
            <a:r>
              <a:rPr lang="en-US" sz="1800" dirty="0">
                <a:cs typeface="MS PGothic" charset="0"/>
              </a:rPr>
              <a:t>Digital files up to 10 MB can be emailed</a:t>
            </a:r>
            <a:br>
              <a:rPr lang="en-US" sz="1800" dirty="0">
                <a:cs typeface="MS PGothic" charset="0"/>
              </a:rPr>
            </a:br>
            <a:r>
              <a:rPr lang="en-US" sz="1800" dirty="0">
                <a:cs typeface="MS PGothic" charset="0"/>
              </a:rPr>
              <a:t> to BMC. Larger files may be sent through</a:t>
            </a:r>
            <a:br>
              <a:rPr lang="en-US" sz="1800" dirty="0">
                <a:cs typeface="MS PGothic" charset="0"/>
              </a:rPr>
            </a:br>
            <a:r>
              <a:rPr lang="en-US" sz="1800" dirty="0">
                <a:cs typeface="MS PGothic" charset="0"/>
              </a:rPr>
              <a:t>the campus online </a:t>
            </a:r>
            <a:r>
              <a:rPr lang="en-US" sz="1800" dirty="0" err="1">
                <a:cs typeface="MS PGothic" charset="0"/>
              </a:rPr>
              <a:t>dropbox</a:t>
            </a:r>
            <a:r>
              <a:rPr lang="en-US" sz="1800" dirty="0">
                <a:cs typeface="MS PGothic" charset="0"/>
              </a:rPr>
              <a:t>: </a:t>
            </a:r>
          </a:p>
          <a:p>
            <a:pPr algn="ctr">
              <a:spcBef>
                <a:spcPts val="600"/>
              </a:spcBef>
              <a:defRPr/>
            </a:pPr>
            <a:r>
              <a:rPr lang="en-US" sz="1800" b="1" u="sng" dirty="0">
                <a:solidFill>
                  <a:schemeClr val="accent2">
                    <a:lumMod val="60000"/>
                    <a:lumOff val="40000"/>
                  </a:schemeClr>
                </a:solidFill>
                <a:cs typeface="MS PGothic" charset="0"/>
                <a:hlinkClick r:id="rId7"/>
              </a:rPr>
              <a:t>https://dropbox.etsu.edu/message/new</a:t>
            </a:r>
            <a:endParaRPr lang="en-US" sz="1800" b="1" u="sng" dirty="0">
              <a:solidFill>
                <a:schemeClr val="accent2">
                  <a:lumMod val="60000"/>
                  <a:lumOff val="40000"/>
                </a:schemeClr>
              </a:solidFill>
              <a:cs typeface="MS PGothic" charset="0"/>
            </a:endParaRPr>
          </a:p>
          <a:p>
            <a:pPr algn="ctr">
              <a:spcBef>
                <a:spcPts val="600"/>
              </a:spcBef>
              <a:defRPr/>
            </a:pPr>
            <a:r>
              <a:rPr lang="en-US" sz="1800" dirty="0">
                <a:cs typeface="MS PGothic" charset="0"/>
              </a:rPr>
              <a:t>Other materials may be dropped to room 2.02 or 2.17 in building 4 on the VAMC campus. </a:t>
            </a:r>
            <a:endParaRPr lang="en-US" sz="1800" dirty="0">
              <a:latin typeface="+mn-lt"/>
              <a:cs typeface="MS PGothic" charset="0"/>
            </a:endParaRPr>
          </a:p>
        </p:txBody>
      </p:sp>
      <p:sp>
        <p:nvSpPr>
          <p:cNvPr id="30" name="Text Box 358">
            <a:extLst>
              <a:ext uri="{FF2B5EF4-FFF2-40B4-BE49-F238E27FC236}">
                <a16:creationId xmlns:a16="http://schemas.microsoft.com/office/drawing/2014/main" id="{11D8D2F8-0115-2546-8922-75021865BACE}"/>
              </a:ext>
            </a:extLst>
          </p:cNvPr>
          <p:cNvSpPr txBox="1">
            <a:spLocks noChangeArrowheads="1"/>
          </p:cNvSpPr>
          <p:nvPr/>
        </p:nvSpPr>
        <p:spPr bwMode="auto">
          <a:xfrm>
            <a:off x="4957072" y="12148954"/>
            <a:ext cx="6429529" cy="3847116"/>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square" lIns="182835" tIns="182835" rIns="182835" bIns="182835">
            <a:spAutoFit/>
          </a:bodyPr>
          <a:lstStyle>
            <a:lvl1pPr defTabSz="3135313">
              <a:defRPr>
                <a:solidFill>
                  <a:schemeClr val="tx1"/>
                </a:solidFill>
                <a:latin typeface="Arial" charset="0"/>
                <a:ea typeface="ＭＳ Ｐゴシック" charset="0"/>
              </a:defRPr>
            </a:lvl1pPr>
            <a:lvl2pPr marL="327025" defTabSz="3135313">
              <a:defRPr>
                <a:solidFill>
                  <a:schemeClr val="tx1"/>
                </a:solidFill>
                <a:latin typeface="Arial" charset="0"/>
                <a:ea typeface="ＭＳ Ｐゴシック" charset="0"/>
              </a:defRPr>
            </a:lvl2pPr>
            <a:lvl3pPr marL="652463" defTabSz="3135313">
              <a:defRPr>
                <a:solidFill>
                  <a:schemeClr val="tx1"/>
                </a:solidFill>
                <a:latin typeface="Arial" charset="0"/>
                <a:ea typeface="ＭＳ Ｐゴシック" charset="0"/>
              </a:defRPr>
            </a:lvl3pPr>
            <a:lvl4pPr marL="979488" defTabSz="3135313">
              <a:defRPr>
                <a:solidFill>
                  <a:schemeClr val="tx1"/>
                </a:solidFill>
                <a:latin typeface="Arial" charset="0"/>
                <a:ea typeface="ＭＳ Ｐゴシック" charset="0"/>
              </a:defRPr>
            </a:lvl4pPr>
            <a:lvl5pPr marL="1306513" defTabSz="3135313">
              <a:defRPr>
                <a:solidFill>
                  <a:schemeClr val="tx1"/>
                </a:solidFill>
                <a:latin typeface="Arial" charset="0"/>
                <a:ea typeface="ＭＳ Ｐゴシック" charset="0"/>
              </a:defRPr>
            </a:lvl5pPr>
            <a:lvl6pPr marL="1763713" defTabSz="3135313" fontAlgn="base">
              <a:spcBef>
                <a:spcPct val="0"/>
              </a:spcBef>
              <a:spcAft>
                <a:spcPct val="0"/>
              </a:spcAft>
              <a:defRPr>
                <a:solidFill>
                  <a:schemeClr val="tx1"/>
                </a:solidFill>
                <a:latin typeface="Arial" charset="0"/>
                <a:ea typeface="ＭＳ Ｐゴシック" charset="0"/>
              </a:defRPr>
            </a:lvl6pPr>
            <a:lvl7pPr marL="2220913" defTabSz="3135313" fontAlgn="base">
              <a:spcBef>
                <a:spcPct val="0"/>
              </a:spcBef>
              <a:spcAft>
                <a:spcPct val="0"/>
              </a:spcAft>
              <a:defRPr>
                <a:solidFill>
                  <a:schemeClr val="tx1"/>
                </a:solidFill>
                <a:latin typeface="Arial" charset="0"/>
                <a:ea typeface="ＭＳ Ｐゴシック" charset="0"/>
              </a:defRPr>
            </a:lvl7pPr>
            <a:lvl8pPr marL="2678113" defTabSz="3135313" fontAlgn="base">
              <a:spcBef>
                <a:spcPct val="0"/>
              </a:spcBef>
              <a:spcAft>
                <a:spcPct val="0"/>
              </a:spcAft>
              <a:defRPr>
                <a:solidFill>
                  <a:schemeClr val="tx1"/>
                </a:solidFill>
                <a:latin typeface="Arial" charset="0"/>
                <a:ea typeface="ＭＳ Ｐゴシック" charset="0"/>
              </a:defRPr>
            </a:lvl8pPr>
            <a:lvl9pPr marL="3135313" defTabSz="3135313" fontAlgn="base">
              <a:spcBef>
                <a:spcPct val="0"/>
              </a:spcBef>
              <a:spcAft>
                <a:spcPct val="0"/>
              </a:spcAft>
              <a:defRPr>
                <a:solidFill>
                  <a:schemeClr val="tx1"/>
                </a:solidFill>
                <a:latin typeface="Arial" charset="0"/>
                <a:ea typeface="ＭＳ Ｐゴシック" charset="0"/>
              </a:defRPr>
            </a:lvl9pPr>
          </a:lstStyle>
          <a:p>
            <a:pPr algn="ctr">
              <a:defRPr/>
            </a:pPr>
            <a:r>
              <a:rPr lang="en-US" altLang="en-US" sz="1800" b="1" dirty="0"/>
              <a:t>Media Options</a:t>
            </a:r>
          </a:p>
          <a:p>
            <a:pPr algn="ctr">
              <a:defRPr/>
            </a:pPr>
            <a:endParaRPr lang="en-US" altLang="en-US" sz="1800" b="1" dirty="0"/>
          </a:p>
          <a:p>
            <a:pPr>
              <a:defRPr/>
            </a:pPr>
            <a:r>
              <a:rPr lang="en-US" sz="1800" dirty="0">
                <a:cs typeface="MS PGothic" charset="0"/>
              </a:rPr>
              <a:t>Biomedical Communications offers several poster media options: matte paper, foldable lightweight fabric material or laminated, up to 42-44" wide by whatever length desired. Note: laminated posters are typically twice the cost.</a:t>
            </a:r>
          </a:p>
          <a:p>
            <a:pPr>
              <a:spcBef>
                <a:spcPts val="1200"/>
              </a:spcBef>
              <a:defRPr/>
            </a:pPr>
            <a:r>
              <a:rPr lang="en-US" sz="1800" dirty="0">
                <a:cs typeface="MS PGothic" charset="0"/>
              </a:rPr>
              <a:t>We have samples at our offices in the Quillen Medical Library, Building 4, ETSU/VAMC Campus. For more information and pricing, </a:t>
            </a:r>
            <a:br>
              <a:rPr lang="en-US" sz="1800" dirty="0">
                <a:cs typeface="MS PGothic" charset="0"/>
              </a:rPr>
            </a:br>
            <a:r>
              <a:rPr lang="en-US" sz="1800" dirty="0">
                <a:cs typeface="MS PGothic" charset="0"/>
              </a:rPr>
              <a:t>go to: </a:t>
            </a:r>
          </a:p>
          <a:p>
            <a:pPr algn="ctr">
              <a:defRPr/>
            </a:pPr>
            <a:r>
              <a:rPr lang="en-US" sz="1800" b="1" dirty="0">
                <a:solidFill>
                  <a:schemeClr val="accent2">
                    <a:lumMod val="60000"/>
                    <a:lumOff val="40000"/>
                  </a:schemeClr>
                </a:solidFill>
                <a:latin typeface="Arial"/>
                <a:cs typeface="Arial"/>
                <a:hlinkClick r:id="rId8"/>
              </a:rPr>
              <a:t>https://bmccreative.org/turnaround-and-pricing-examples/</a:t>
            </a:r>
            <a:endParaRPr lang="en-US" sz="1800" u="sng" dirty="0">
              <a:solidFill>
                <a:schemeClr val="accent2">
                  <a:lumMod val="60000"/>
                  <a:lumOff val="40000"/>
                  <a:alpha val="0"/>
                </a:schemeClr>
              </a:solidFill>
              <a:cs typeface="MS PGothic" charset="0"/>
              <a:hlinkClick r:id="rId8"/>
            </a:endParaRPr>
          </a:p>
        </p:txBody>
      </p:sp>
      <p:sp>
        <p:nvSpPr>
          <p:cNvPr id="31" name="Text Box 359">
            <a:extLst>
              <a:ext uri="{FF2B5EF4-FFF2-40B4-BE49-F238E27FC236}">
                <a16:creationId xmlns:a16="http://schemas.microsoft.com/office/drawing/2014/main" id="{719E42F5-E300-AB40-B58C-5CCB6CABB02E}"/>
              </a:ext>
            </a:extLst>
          </p:cNvPr>
          <p:cNvSpPr txBox="1">
            <a:spLocks noChangeArrowheads="1"/>
          </p:cNvSpPr>
          <p:nvPr/>
        </p:nvSpPr>
        <p:spPr bwMode="auto">
          <a:xfrm>
            <a:off x="5132594" y="4798185"/>
            <a:ext cx="6118501" cy="470889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square" lIns="182835" tIns="182835" rIns="182835" bIns="182835">
            <a:spAutoFit/>
          </a:bodyPr>
          <a:lstStyle>
            <a:lvl1pPr defTabSz="652463" eaLnBrk="0" hangingPunct="0">
              <a:defRPr sz="1600">
                <a:solidFill>
                  <a:schemeClr val="tx1"/>
                </a:solidFill>
                <a:latin typeface="Arial Narrow" panose="020B0606020202030204" pitchFamily="34" charset="0"/>
                <a:ea typeface="MS PGothic" panose="020B0600070205080204" pitchFamily="34" charset="-128"/>
              </a:defRPr>
            </a:lvl1pPr>
            <a:lvl2pPr marL="695325" indent="-295275" defTabSz="65246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65246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65246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65246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algn="ctr" defTabSz="3135313">
              <a:defRPr/>
            </a:pPr>
            <a:r>
              <a:rPr lang="en-US" altLang="en-US" sz="1800" b="1" dirty="0">
                <a:latin typeface="Arial" charset="0"/>
                <a:ea typeface="ＭＳ Ｐゴシック" charset="0"/>
              </a:rPr>
              <a:t>Design Services</a:t>
            </a:r>
          </a:p>
          <a:p>
            <a:pPr eaLnBrk="1" hangingPunct="1">
              <a:spcBef>
                <a:spcPts val="1200"/>
              </a:spcBef>
            </a:pPr>
            <a:r>
              <a:rPr lang="en-US" altLang="en-US" sz="1800" dirty="0">
                <a:latin typeface="Arial" panose="020B0604020202020204" pitchFamily="34" charset="0"/>
              </a:rPr>
              <a:t>Are you too busy or </a:t>
            </a:r>
            <a:r>
              <a:rPr lang="ja-JP" altLang="en-US" sz="1800">
                <a:latin typeface="Arial" panose="020B0604020202020204" pitchFamily="34" charset="0"/>
              </a:rPr>
              <a:t>“</a:t>
            </a:r>
            <a:r>
              <a:rPr lang="en-US" altLang="ja-JP" sz="1800" dirty="0">
                <a:latin typeface="Arial" panose="020B0604020202020204" pitchFamily="34" charset="0"/>
              </a:rPr>
              <a:t>PowerPoint-challenged</a:t>
            </a:r>
            <a:r>
              <a:rPr lang="ja-JP" altLang="en-US" sz="1800">
                <a:latin typeface="Arial" panose="020B0604020202020204" pitchFamily="34" charset="0"/>
              </a:rPr>
              <a:t>”</a:t>
            </a:r>
            <a:r>
              <a:rPr lang="en-US" altLang="ja-JP" sz="1800" dirty="0">
                <a:latin typeface="Arial" panose="020B0604020202020204" pitchFamily="34" charset="0"/>
              </a:rPr>
              <a:t> and would you like to have your poster presentation professionally designed, printed and delivered on time for your meeting?</a:t>
            </a:r>
          </a:p>
          <a:p>
            <a:pPr eaLnBrk="1" hangingPunct="1">
              <a:spcBef>
                <a:spcPts val="1200"/>
              </a:spcBef>
            </a:pPr>
            <a:r>
              <a:rPr lang="en-US" altLang="en-US" sz="1800" dirty="0">
                <a:latin typeface="Arial" panose="020B0604020202020204" pitchFamily="34" charset="0"/>
              </a:rPr>
              <a:t>Biomedical Communications would be happy to help. Simply follow the ordering information and upload or email us the following:</a:t>
            </a:r>
          </a:p>
          <a:p>
            <a:pPr lvl="1" eaLnBrk="1" hangingPunct="1">
              <a:spcBef>
                <a:spcPts val="1200"/>
              </a:spcBef>
              <a:buClr>
                <a:schemeClr val="tx1"/>
              </a:buClr>
              <a:buSzPct val="100000"/>
              <a:buFont typeface="Arial" panose="020B0604020202020204" pitchFamily="34" charset="0"/>
              <a:buChar char="•"/>
            </a:pPr>
            <a:r>
              <a:rPr lang="en-US" altLang="en-US" sz="1800" dirty="0">
                <a:latin typeface="Arial" panose="020B0604020202020204" pitchFamily="34" charset="0"/>
                <a:cs typeface="Arial" panose="020B0604020202020204" pitchFamily="34" charset="0"/>
              </a:rPr>
              <a:t>A Word document with all your text or </a:t>
            </a:r>
            <a:br>
              <a:rPr lang="en-US" altLang="en-US" sz="1800" dirty="0">
                <a:latin typeface="Arial" panose="020B0604020202020204" pitchFamily="34" charset="0"/>
                <a:cs typeface="Arial" panose="020B0604020202020204" pitchFamily="34" charset="0"/>
              </a:rPr>
            </a:br>
            <a:r>
              <a:rPr lang="en-US" altLang="en-US" sz="1800" dirty="0">
                <a:latin typeface="Arial" panose="020B0604020202020204" pitchFamily="34" charset="0"/>
                <a:cs typeface="Arial" panose="020B0604020202020204" pitchFamily="34" charset="0"/>
              </a:rPr>
              <a:t>multi-</a:t>
            </a:r>
            <a:r>
              <a:rPr lang="en-US" altLang="en-US" sz="1800" dirty="0">
                <a:latin typeface="Arial" panose="020B0604020202020204" pitchFamily="34" charset="0"/>
              </a:rPr>
              <a:t>page PowerPoint document. </a:t>
            </a:r>
          </a:p>
          <a:p>
            <a:pPr lvl="1" eaLnBrk="1" hangingPunct="1">
              <a:spcBef>
                <a:spcPts val="1200"/>
              </a:spcBef>
              <a:buClr>
                <a:schemeClr val="tx1"/>
              </a:buClr>
              <a:buSzPct val="100000"/>
              <a:buFont typeface="Arial" panose="020B0604020202020204" pitchFamily="34" charset="0"/>
              <a:buChar char="•"/>
            </a:pPr>
            <a:r>
              <a:rPr lang="en-US" altLang="en-US" sz="1800" dirty="0">
                <a:latin typeface="Arial" panose="020B0604020202020204" pitchFamily="34" charset="0"/>
              </a:rPr>
              <a:t>Your logos, photos, charts, graphs and tables.</a:t>
            </a:r>
          </a:p>
          <a:p>
            <a:pPr eaLnBrk="1" hangingPunct="1">
              <a:spcBef>
                <a:spcPts val="1200"/>
              </a:spcBef>
            </a:pPr>
            <a:r>
              <a:rPr lang="en-US" altLang="en-US" sz="1800" dirty="0">
                <a:latin typeface="Arial" panose="020B0604020202020204" pitchFamily="34" charset="0"/>
              </a:rPr>
              <a:t>We will do the rest!</a:t>
            </a:r>
          </a:p>
          <a:p>
            <a:pPr eaLnBrk="1" hangingPunct="1"/>
            <a:endParaRPr lang="en-US" altLang="en-US" dirty="0"/>
          </a:p>
        </p:txBody>
      </p:sp>
      <p:pic>
        <p:nvPicPr>
          <p:cNvPr id="3" name="Picture 3">
            <a:extLst>
              <a:ext uri="{FF2B5EF4-FFF2-40B4-BE49-F238E27FC236}">
                <a16:creationId xmlns:a16="http://schemas.microsoft.com/office/drawing/2014/main" id="{210D946C-FCE4-4ACC-9750-6E2AF2B3AF30}"/>
              </a:ext>
            </a:extLst>
          </p:cNvPr>
          <p:cNvPicPr>
            <a:picLocks noChangeAspect="1"/>
          </p:cNvPicPr>
          <p:nvPr/>
        </p:nvPicPr>
        <p:blipFill>
          <a:blip r:embed="rId9"/>
          <a:stretch>
            <a:fillRect/>
          </a:stretch>
        </p:blipFill>
        <p:spPr>
          <a:xfrm>
            <a:off x="13560724" y="1740967"/>
            <a:ext cx="2484408" cy="1564518"/>
          </a:xfrm>
          <a:prstGeom prst="rect">
            <a:avLst/>
          </a:prstGeom>
        </p:spPr>
      </p:pic>
    </p:spTree>
    <p:extLst>
      <p:ext uri="{BB962C8B-B14F-4D97-AF65-F5344CB8AC3E}">
        <p14:creationId xmlns:p14="http://schemas.microsoft.com/office/powerpoint/2010/main" val="319792298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5"/>
          <p:cNvSpPr>
            <a:spLocks noChangeArrowheads="1"/>
          </p:cNvSpPr>
          <p:nvPr/>
        </p:nvSpPr>
        <p:spPr bwMode="auto">
          <a:xfrm>
            <a:off x="0" y="326335"/>
            <a:ext cx="16459200" cy="33488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34749" tIns="17371" rIns="34749" bIns="17371">
            <a:spAutoFit/>
          </a:bodyPr>
          <a:lstStyle>
            <a:lvl1pPr defTabSz="520700">
              <a:defRPr sz="1600">
                <a:solidFill>
                  <a:schemeClr val="tx1"/>
                </a:solidFill>
                <a:latin typeface="Arial Narrow" charset="0"/>
                <a:ea typeface="MS PGothic" charset="-128"/>
              </a:defRPr>
            </a:lvl1pPr>
            <a:lvl2pPr defTabSz="520700">
              <a:defRPr sz="1600">
                <a:solidFill>
                  <a:schemeClr val="tx1"/>
                </a:solidFill>
                <a:latin typeface="Arial Narrow" charset="0"/>
                <a:ea typeface="MS PGothic" charset="-128"/>
              </a:defRPr>
            </a:lvl2pPr>
            <a:lvl3pPr defTabSz="520700">
              <a:defRPr sz="1600">
                <a:solidFill>
                  <a:schemeClr val="tx1"/>
                </a:solidFill>
                <a:latin typeface="Arial Narrow" charset="0"/>
                <a:ea typeface="MS PGothic" charset="-128"/>
              </a:defRPr>
            </a:lvl3pPr>
            <a:lvl4pPr defTabSz="520700">
              <a:defRPr sz="1600">
                <a:solidFill>
                  <a:schemeClr val="tx1"/>
                </a:solidFill>
                <a:latin typeface="Arial Narrow" charset="0"/>
                <a:ea typeface="MS PGothic" charset="-128"/>
              </a:defRPr>
            </a:lvl4pPr>
            <a:lvl5pPr defTabSz="520700">
              <a:defRPr sz="1600">
                <a:solidFill>
                  <a:schemeClr val="tx1"/>
                </a:solidFill>
                <a:latin typeface="Arial Narrow" charset="0"/>
                <a:ea typeface="MS PGothic" charset="-128"/>
              </a:defRPr>
            </a:lvl5pPr>
            <a:lvl6pPr marL="1501775" indent="784225" defTabSz="520700" eaLnBrk="0" fontAlgn="base" hangingPunct="0">
              <a:spcBef>
                <a:spcPct val="0"/>
              </a:spcBef>
              <a:spcAft>
                <a:spcPct val="0"/>
              </a:spcAft>
              <a:defRPr sz="1600">
                <a:solidFill>
                  <a:schemeClr val="tx1"/>
                </a:solidFill>
                <a:latin typeface="Arial Narrow" charset="0"/>
                <a:ea typeface="MS PGothic" charset="-128"/>
              </a:defRPr>
            </a:lvl6pPr>
            <a:lvl7pPr marL="1958975" indent="784225" defTabSz="520700" eaLnBrk="0" fontAlgn="base" hangingPunct="0">
              <a:spcBef>
                <a:spcPct val="0"/>
              </a:spcBef>
              <a:spcAft>
                <a:spcPct val="0"/>
              </a:spcAft>
              <a:defRPr sz="1600">
                <a:solidFill>
                  <a:schemeClr val="tx1"/>
                </a:solidFill>
                <a:latin typeface="Arial Narrow" charset="0"/>
                <a:ea typeface="MS PGothic" charset="-128"/>
              </a:defRPr>
            </a:lvl7pPr>
            <a:lvl8pPr marL="2416175" indent="784225" defTabSz="520700" eaLnBrk="0" fontAlgn="base" hangingPunct="0">
              <a:spcBef>
                <a:spcPct val="0"/>
              </a:spcBef>
              <a:spcAft>
                <a:spcPct val="0"/>
              </a:spcAft>
              <a:defRPr sz="1600">
                <a:solidFill>
                  <a:schemeClr val="tx1"/>
                </a:solidFill>
                <a:latin typeface="Arial Narrow" charset="0"/>
                <a:ea typeface="MS PGothic" charset="-128"/>
              </a:defRPr>
            </a:lvl8pPr>
            <a:lvl9pPr marL="2873375" indent="784225" defTabSz="520700" eaLnBrk="0" fontAlgn="base" hangingPunct="0">
              <a:spcBef>
                <a:spcPct val="0"/>
              </a:spcBef>
              <a:spcAft>
                <a:spcPct val="0"/>
              </a:spcAft>
              <a:defRPr sz="1600">
                <a:solidFill>
                  <a:schemeClr val="tx1"/>
                </a:solidFill>
                <a:latin typeface="Arial Narrow" charset="0"/>
                <a:ea typeface="MS PGothic" charset="-128"/>
              </a:defRPr>
            </a:lvl9pPr>
          </a:lstStyle>
          <a:p>
            <a:pPr algn="ctr" eaLnBrk="1" hangingPunct="1">
              <a:spcBef>
                <a:spcPct val="50000"/>
              </a:spcBef>
            </a:pPr>
            <a:r>
              <a:rPr lang="en-US" altLang="en-US" sz="3134" b="1" dirty="0">
                <a:solidFill>
                  <a:srgbClr val="FFFFFF"/>
                </a:solidFill>
                <a:latin typeface="Arial" charset="0"/>
              </a:rPr>
              <a:t> </a:t>
            </a:r>
            <a:r>
              <a:rPr lang="en-US" sz="4400" b="1" dirty="0">
                <a:solidFill>
                  <a:srgbClr val="FFFFFF"/>
                </a:solidFill>
                <a:latin typeface="Arial"/>
                <a:ea typeface="MS PGothic" charset="0"/>
                <a:cs typeface="MS PGothic" charset="0"/>
              </a:rPr>
              <a:t>Poster Title</a:t>
            </a:r>
            <a:br>
              <a:rPr lang="en-US" sz="4400" b="1" dirty="0">
                <a:solidFill>
                  <a:srgbClr val="FFFFFF"/>
                </a:solidFill>
                <a:latin typeface="Arial"/>
                <a:ea typeface="MS PGothic" charset="0"/>
                <a:cs typeface="MS PGothic" charset="0"/>
              </a:rPr>
            </a:br>
            <a:r>
              <a:rPr lang="en-US" sz="4400" b="1" dirty="0">
                <a:solidFill>
                  <a:srgbClr val="FFFFFF"/>
                </a:solidFill>
                <a:latin typeface="Arial"/>
                <a:ea typeface="MS PGothic" charset="0"/>
                <a:cs typeface="MS PGothic" charset="0"/>
              </a:rPr>
              <a:t>Poster Title</a:t>
            </a:r>
            <a:endParaRPr lang="en-US" altLang="en-US" sz="4000" b="1" dirty="0">
              <a:solidFill>
                <a:srgbClr val="FFFFFF"/>
              </a:solidFill>
              <a:latin typeface="Arial" charset="0"/>
            </a:endParaRPr>
          </a:p>
          <a:p>
            <a:pPr algn="ctr" defTabSz="522158">
              <a:spcBef>
                <a:spcPts val="400"/>
              </a:spcBef>
              <a:defRPr/>
            </a:pPr>
            <a:r>
              <a:rPr lang="en-US" sz="3200" dirty="0">
                <a:solidFill>
                  <a:srgbClr val="FFFFFF"/>
                </a:solidFill>
                <a:latin typeface="Arial" charset="0"/>
                <a:ea typeface="MS PGothic" charset="0"/>
                <a:cs typeface="MS PGothic" charset="0"/>
              </a:rPr>
              <a:t>Authors</a:t>
            </a:r>
          </a:p>
          <a:p>
            <a:pPr algn="ctr" defTabSz="522158">
              <a:spcBef>
                <a:spcPts val="1200"/>
              </a:spcBef>
              <a:defRPr/>
            </a:pPr>
            <a:r>
              <a:rPr lang="en-US" sz="2400" dirty="0">
                <a:solidFill>
                  <a:srgbClr val="FFFFFF"/>
                </a:solidFill>
                <a:latin typeface="Arial" charset="0"/>
                <a:ea typeface="MS PGothic" charset="0"/>
                <a:cs typeface="MS PGothic" charset="0"/>
              </a:rPr>
              <a:t>Associated institutions</a:t>
            </a:r>
            <a:br>
              <a:rPr lang="en-US" sz="2400" dirty="0">
                <a:solidFill>
                  <a:srgbClr val="FFFFFF"/>
                </a:solidFill>
                <a:latin typeface="Arial" charset="0"/>
                <a:ea typeface="MS PGothic" charset="0"/>
                <a:cs typeface="MS PGothic" charset="0"/>
              </a:rPr>
            </a:br>
            <a:r>
              <a:rPr lang="en-US" sz="2400" dirty="0">
                <a:solidFill>
                  <a:srgbClr val="FFFFFF"/>
                </a:solidFill>
                <a:latin typeface="Arial" charset="0"/>
                <a:ea typeface="MS PGothic" charset="0"/>
                <a:cs typeface="MS PGothic" charset="0"/>
              </a:rPr>
              <a:t>Associated institutions</a:t>
            </a:r>
          </a:p>
          <a:p>
            <a:pPr algn="ctr" defTabSz="522158">
              <a:spcBef>
                <a:spcPts val="1200"/>
              </a:spcBef>
              <a:defRPr/>
            </a:pPr>
            <a:endParaRPr lang="en-US" sz="2400" dirty="0">
              <a:solidFill>
                <a:srgbClr val="FFFFFF"/>
              </a:solidFill>
              <a:latin typeface="Arial" charset="0"/>
              <a:ea typeface="MS PGothic" charset="0"/>
              <a:cs typeface="MS PGothic" charset="0"/>
            </a:endParaRPr>
          </a:p>
        </p:txBody>
      </p:sp>
      <p:sp>
        <p:nvSpPr>
          <p:cNvPr id="72" name="Text Box 349"/>
          <p:cNvSpPr txBox="1">
            <a:spLocks noChangeArrowheads="1"/>
          </p:cNvSpPr>
          <p:nvPr/>
        </p:nvSpPr>
        <p:spPr bwMode="auto">
          <a:xfrm>
            <a:off x="262360" y="4235958"/>
            <a:ext cx="3734765" cy="446661"/>
          </a:xfrm>
          <a:prstGeom prst="rect">
            <a:avLst/>
          </a:prstGeom>
          <a:solidFill>
            <a:srgbClr val="142B46"/>
          </a:solidFill>
          <a:ln>
            <a:noFill/>
          </a:ln>
          <a:effectLst/>
        </p:spPr>
        <p:txBody>
          <a:bodyPr wrap="square" lIns="43444" tIns="21717" rIns="43444" bIns="54864" anchor="ctr" anchorCtr="1">
            <a:spAutoFit/>
          </a:bodyPr>
          <a:lstStyle>
            <a:lvl1pPr defTabSz="652463">
              <a:defRPr>
                <a:solidFill>
                  <a:schemeClr val="tx1"/>
                </a:solidFill>
                <a:latin typeface="Arial" charset="0"/>
                <a:ea typeface="ＭＳ Ｐゴシック" charset="0"/>
              </a:defRPr>
            </a:lvl1pPr>
            <a:lvl2pPr marL="327025" defTabSz="652463">
              <a:defRPr>
                <a:solidFill>
                  <a:schemeClr val="tx1"/>
                </a:solidFill>
                <a:latin typeface="Arial" charset="0"/>
                <a:ea typeface="ＭＳ Ｐゴシック" charset="0"/>
              </a:defRPr>
            </a:lvl2pPr>
            <a:lvl3pPr marL="652463" defTabSz="652463">
              <a:defRPr>
                <a:solidFill>
                  <a:schemeClr val="tx1"/>
                </a:solidFill>
                <a:latin typeface="Arial" charset="0"/>
                <a:ea typeface="ＭＳ Ｐゴシック" charset="0"/>
              </a:defRPr>
            </a:lvl3pPr>
            <a:lvl4pPr marL="979488" defTabSz="652463">
              <a:defRPr>
                <a:solidFill>
                  <a:schemeClr val="tx1"/>
                </a:solidFill>
                <a:latin typeface="Arial" charset="0"/>
                <a:ea typeface="ＭＳ Ｐゴシック" charset="0"/>
              </a:defRPr>
            </a:lvl4pPr>
            <a:lvl5pPr marL="1306513" defTabSz="652463">
              <a:defRPr>
                <a:solidFill>
                  <a:schemeClr val="tx1"/>
                </a:solidFill>
                <a:latin typeface="Arial" charset="0"/>
                <a:ea typeface="ＭＳ Ｐゴシック" charset="0"/>
              </a:defRPr>
            </a:lvl5pPr>
            <a:lvl6pPr marL="1763713" defTabSz="652463" fontAlgn="base">
              <a:spcBef>
                <a:spcPct val="0"/>
              </a:spcBef>
              <a:spcAft>
                <a:spcPct val="0"/>
              </a:spcAft>
              <a:defRPr>
                <a:solidFill>
                  <a:schemeClr val="tx1"/>
                </a:solidFill>
                <a:latin typeface="Arial" charset="0"/>
                <a:ea typeface="ＭＳ Ｐゴシック" charset="0"/>
              </a:defRPr>
            </a:lvl6pPr>
            <a:lvl7pPr marL="2220913" defTabSz="652463" fontAlgn="base">
              <a:spcBef>
                <a:spcPct val="0"/>
              </a:spcBef>
              <a:spcAft>
                <a:spcPct val="0"/>
              </a:spcAft>
              <a:defRPr>
                <a:solidFill>
                  <a:schemeClr val="tx1"/>
                </a:solidFill>
                <a:latin typeface="Arial" charset="0"/>
                <a:ea typeface="ＭＳ Ｐゴシック" charset="0"/>
              </a:defRPr>
            </a:lvl7pPr>
            <a:lvl8pPr marL="2678113" defTabSz="652463" fontAlgn="base">
              <a:spcBef>
                <a:spcPct val="0"/>
              </a:spcBef>
              <a:spcAft>
                <a:spcPct val="0"/>
              </a:spcAft>
              <a:defRPr>
                <a:solidFill>
                  <a:schemeClr val="tx1"/>
                </a:solidFill>
                <a:latin typeface="Arial" charset="0"/>
                <a:ea typeface="ＭＳ Ｐゴシック" charset="0"/>
              </a:defRPr>
            </a:lvl8pPr>
            <a:lvl9pPr marL="3135313" defTabSz="652463" fontAlgn="base">
              <a:spcBef>
                <a:spcPct val="0"/>
              </a:spcBef>
              <a:spcAft>
                <a:spcPct val="0"/>
              </a:spcAft>
              <a:defRPr>
                <a:solidFill>
                  <a:schemeClr val="tx1"/>
                </a:solidFill>
                <a:latin typeface="Arial" charset="0"/>
                <a:ea typeface="ＭＳ Ｐゴシック" charset="0"/>
              </a:defRPr>
            </a:lvl9pPr>
          </a:lstStyle>
          <a:p>
            <a:pPr algn="ctr">
              <a:spcBef>
                <a:spcPct val="50000"/>
              </a:spcBef>
              <a:defRPr/>
            </a:pPr>
            <a:r>
              <a:rPr lang="en-US" sz="2400" b="1" dirty="0">
                <a:solidFill>
                  <a:srgbClr val="F8F8F8"/>
                </a:solidFill>
                <a:cs typeface="MS PGothic" charset="0"/>
              </a:rPr>
              <a:t>About this template</a:t>
            </a:r>
          </a:p>
        </p:txBody>
      </p:sp>
      <p:sp>
        <p:nvSpPr>
          <p:cNvPr id="5124" name="Text Box 350"/>
          <p:cNvSpPr txBox="1">
            <a:spLocks noChangeArrowheads="1"/>
          </p:cNvSpPr>
          <p:nvPr/>
        </p:nvSpPr>
        <p:spPr bwMode="auto">
          <a:xfrm>
            <a:off x="270076" y="11433642"/>
            <a:ext cx="3727048" cy="815993"/>
          </a:xfrm>
          <a:prstGeom prst="rect">
            <a:avLst/>
          </a:prstGeom>
          <a:solidFill>
            <a:srgbClr val="142B46"/>
          </a:solidFill>
          <a:ln>
            <a:noFill/>
          </a:ln>
          <a:extLst>
            <a:ext uri="{91240B29-F687-4F45-9708-019B960494DF}">
              <a14:hiddenLine xmlns:a14="http://schemas.microsoft.com/office/drawing/2010/main" w="9525">
                <a:solidFill>
                  <a:srgbClr val="000000"/>
                </a:solidFill>
                <a:miter lim="800000"/>
                <a:headEnd/>
                <a:tailEnd/>
              </a14:hiddenLine>
            </a:ext>
          </a:extLst>
        </p:spPr>
        <p:txBody>
          <a:bodyPr wrap="square" lIns="43444" tIns="21717" rIns="43444" bIns="54864" anchor="ctr" anchorCtr="1">
            <a:spAutoFit/>
          </a:bodyPr>
          <a:lstStyle>
            <a:lvl1pPr defTabSz="652463">
              <a:spcBef>
                <a:spcPct val="20000"/>
              </a:spcBef>
              <a:buChar char="•"/>
              <a:defRPr sz="1600">
                <a:solidFill>
                  <a:schemeClr val="tx1"/>
                </a:solidFill>
                <a:latin typeface="Arial" charset="0"/>
                <a:ea typeface="MS PGothic" charset="-128"/>
              </a:defRPr>
            </a:lvl1pPr>
            <a:lvl2pPr marL="742950" indent="-285750" defTabSz="652463">
              <a:spcBef>
                <a:spcPct val="20000"/>
              </a:spcBef>
              <a:buChar char="–"/>
              <a:defRPr sz="1600">
                <a:solidFill>
                  <a:schemeClr val="tx1"/>
                </a:solidFill>
                <a:latin typeface="Arial" charset="0"/>
                <a:ea typeface="MS PGothic" charset="-128"/>
              </a:defRPr>
            </a:lvl2pPr>
            <a:lvl3pPr marL="1143000" indent="-228600" defTabSz="652463">
              <a:spcBef>
                <a:spcPct val="20000"/>
              </a:spcBef>
              <a:buChar char="•"/>
              <a:defRPr sz="1400">
                <a:solidFill>
                  <a:schemeClr val="tx1"/>
                </a:solidFill>
                <a:latin typeface="Arial" charset="0"/>
                <a:ea typeface="MS PGothic" charset="-128"/>
              </a:defRPr>
            </a:lvl3pPr>
            <a:lvl4pPr marL="1600200" indent="-228600" defTabSz="652463">
              <a:spcBef>
                <a:spcPct val="20000"/>
              </a:spcBef>
              <a:buChar char="–"/>
              <a:defRPr sz="1100">
                <a:solidFill>
                  <a:schemeClr val="tx1"/>
                </a:solidFill>
                <a:latin typeface="Arial" charset="0"/>
                <a:ea typeface="MS PGothic" charset="-128"/>
              </a:defRPr>
            </a:lvl4pPr>
            <a:lvl5pPr marL="2057400" indent="-228600" defTabSz="652463">
              <a:spcBef>
                <a:spcPct val="20000"/>
              </a:spcBef>
              <a:buChar char="»"/>
              <a:defRPr sz="1100">
                <a:solidFill>
                  <a:schemeClr val="tx1"/>
                </a:solidFill>
                <a:latin typeface="Arial" charset="0"/>
                <a:ea typeface="MS PGothic" charset="-128"/>
              </a:defRPr>
            </a:lvl5pPr>
            <a:lvl6pPr marL="2514600" indent="-228600" defTabSz="652463" eaLnBrk="0" fontAlgn="base" hangingPunct="0">
              <a:spcBef>
                <a:spcPct val="20000"/>
              </a:spcBef>
              <a:spcAft>
                <a:spcPct val="0"/>
              </a:spcAft>
              <a:buChar char="»"/>
              <a:defRPr sz="1100">
                <a:solidFill>
                  <a:schemeClr val="tx1"/>
                </a:solidFill>
                <a:latin typeface="Arial" charset="0"/>
                <a:ea typeface="MS PGothic" charset="-128"/>
              </a:defRPr>
            </a:lvl6pPr>
            <a:lvl7pPr marL="2971800" indent="-228600" defTabSz="652463" eaLnBrk="0" fontAlgn="base" hangingPunct="0">
              <a:spcBef>
                <a:spcPct val="20000"/>
              </a:spcBef>
              <a:spcAft>
                <a:spcPct val="0"/>
              </a:spcAft>
              <a:buChar char="»"/>
              <a:defRPr sz="1100">
                <a:solidFill>
                  <a:schemeClr val="tx1"/>
                </a:solidFill>
                <a:latin typeface="Arial" charset="0"/>
                <a:ea typeface="MS PGothic" charset="-128"/>
              </a:defRPr>
            </a:lvl7pPr>
            <a:lvl8pPr marL="3429000" indent="-228600" defTabSz="652463" eaLnBrk="0" fontAlgn="base" hangingPunct="0">
              <a:spcBef>
                <a:spcPct val="20000"/>
              </a:spcBef>
              <a:spcAft>
                <a:spcPct val="0"/>
              </a:spcAft>
              <a:buChar char="»"/>
              <a:defRPr sz="1100">
                <a:solidFill>
                  <a:schemeClr val="tx1"/>
                </a:solidFill>
                <a:latin typeface="Arial" charset="0"/>
                <a:ea typeface="MS PGothic" charset="-128"/>
              </a:defRPr>
            </a:lvl8pPr>
            <a:lvl9pPr marL="3886200" indent="-228600" defTabSz="652463" eaLnBrk="0" fontAlgn="base" hangingPunct="0">
              <a:spcBef>
                <a:spcPct val="20000"/>
              </a:spcBef>
              <a:spcAft>
                <a:spcPct val="0"/>
              </a:spcAft>
              <a:buChar char="»"/>
              <a:defRPr sz="1100">
                <a:solidFill>
                  <a:schemeClr val="tx1"/>
                </a:solidFill>
                <a:latin typeface="Arial" charset="0"/>
                <a:ea typeface="MS PGothic" charset="-128"/>
              </a:defRPr>
            </a:lvl9pPr>
          </a:lstStyle>
          <a:p>
            <a:pPr algn="ctr" eaLnBrk="1" hangingPunct="1">
              <a:spcBef>
                <a:spcPct val="50000"/>
              </a:spcBef>
              <a:buNone/>
            </a:pPr>
            <a:r>
              <a:rPr lang="en-US" altLang="en-US" sz="2400" b="1" dirty="0">
                <a:solidFill>
                  <a:srgbClr val="F8F8F8"/>
                </a:solidFill>
                <a:latin typeface="Arial" panose="020B0604020202020204" pitchFamily="34" charset="0"/>
              </a:rPr>
              <a:t>File </a:t>
            </a:r>
            <a:br>
              <a:rPr lang="en-US" altLang="en-US" sz="2400" b="1" dirty="0">
                <a:solidFill>
                  <a:srgbClr val="F8F8F8"/>
                </a:solidFill>
                <a:latin typeface="Arial" panose="020B0604020202020204" pitchFamily="34" charset="0"/>
              </a:rPr>
            </a:br>
            <a:r>
              <a:rPr lang="en-US" altLang="en-US" sz="2400" b="1" dirty="0">
                <a:solidFill>
                  <a:srgbClr val="F8F8F8"/>
                </a:solidFill>
                <a:latin typeface="Arial" panose="020B0604020202020204" pitchFamily="34" charset="0"/>
              </a:rPr>
              <a:t>Preparation</a:t>
            </a:r>
          </a:p>
        </p:txBody>
      </p:sp>
      <p:sp>
        <p:nvSpPr>
          <p:cNvPr id="75" name="Text Box 352"/>
          <p:cNvSpPr txBox="1">
            <a:spLocks noChangeArrowheads="1"/>
          </p:cNvSpPr>
          <p:nvPr/>
        </p:nvSpPr>
        <p:spPr bwMode="auto">
          <a:xfrm>
            <a:off x="12408061" y="10802112"/>
            <a:ext cx="3742481" cy="815993"/>
          </a:xfrm>
          <a:prstGeom prst="rect">
            <a:avLst/>
          </a:prstGeom>
          <a:solidFill>
            <a:srgbClr val="142B46"/>
          </a:solidFill>
          <a:ln>
            <a:noFill/>
          </a:ln>
          <a:effectLst/>
        </p:spPr>
        <p:txBody>
          <a:bodyPr wrap="square" lIns="43444" tIns="21717" rIns="43444" bIns="54864" anchor="ctr" anchorCtr="1">
            <a:spAutoFit/>
          </a:bodyPr>
          <a:lstStyle>
            <a:lvl1pPr defTabSz="652463">
              <a:defRPr>
                <a:solidFill>
                  <a:schemeClr val="tx1"/>
                </a:solidFill>
                <a:latin typeface="Arial" charset="0"/>
                <a:ea typeface="ＭＳ Ｐゴシック" charset="0"/>
              </a:defRPr>
            </a:lvl1pPr>
            <a:lvl2pPr marL="327025" defTabSz="652463">
              <a:defRPr>
                <a:solidFill>
                  <a:schemeClr val="tx1"/>
                </a:solidFill>
                <a:latin typeface="Arial" charset="0"/>
                <a:ea typeface="ＭＳ Ｐゴシック" charset="0"/>
              </a:defRPr>
            </a:lvl2pPr>
            <a:lvl3pPr marL="652463" defTabSz="652463">
              <a:defRPr>
                <a:solidFill>
                  <a:schemeClr val="tx1"/>
                </a:solidFill>
                <a:latin typeface="Arial" charset="0"/>
                <a:ea typeface="ＭＳ Ｐゴシック" charset="0"/>
              </a:defRPr>
            </a:lvl3pPr>
            <a:lvl4pPr marL="979488" defTabSz="652463">
              <a:defRPr>
                <a:solidFill>
                  <a:schemeClr val="tx1"/>
                </a:solidFill>
                <a:latin typeface="Arial" charset="0"/>
                <a:ea typeface="ＭＳ Ｐゴシック" charset="0"/>
              </a:defRPr>
            </a:lvl4pPr>
            <a:lvl5pPr marL="1306513" defTabSz="652463">
              <a:defRPr>
                <a:solidFill>
                  <a:schemeClr val="tx1"/>
                </a:solidFill>
                <a:latin typeface="Arial" charset="0"/>
                <a:ea typeface="ＭＳ Ｐゴシック" charset="0"/>
              </a:defRPr>
            </a:lvl5pPr>
            <a:lvl6pPr marL="1763713" defTabSz="652463" fontAlgn="base">
              <a:spcBef>
                <a:spcPct val="0"/>
              </a:spcBef>
              <a:spcAft>
                <a:spcPct val="0"/>
              </a:spcAft>
              <a:defRPr>
                <a:solidFill>
                  <a:schemeClr val="tx1"/>
                </a:solidFill>
                <a:latin typeface="Arial" charset="0"/>
                <a:ea typeface="ＭＳ Ｐゴシック" charset="0"/>
              </a:defRPr>
            </a:lvl6pPr>
            <a:lvl7pPr marL="2220913" defTabSz="652463" fontAlgn="base">
              <a:spcBef>
                <a:spcPct val="0"/>
              </a:spcBef>
              <a:spcAft>
                <a:spcPct val="0"/>
              </a:spcAft>
              <a:defRPr>
                <a:solidFill>
                  <a:schemeClr val="tx1"/>
                </a:solidFill>
                <a:latin typeface="Arial" charset="0"/>
                <a:ea typeface="ＭＳ Ｐゴシック" charset="0"/>
              </a:defRPr>
            </a:lvl7pPr>
            <a:lvl8pPr marL="2678113" defTabSz="652463" fontAlgn="base">
              <a:spcBef>
                <a:spcPct val="0"/>
              </a:spcBef>
              <a:spcAft>
                <a:spcPct val="0"/>
              </a:spcAft>
              <a:defRPr>
                <a:solidFill>
                  <a:schemeClr val="tx1"/>
                </a:solidFill>
                <a:latin typeface="Arial" charset="0"/>
                <a:ea typeface="ＭＳ Ｐゴシック" charset="0"/>
              </a:defRPr>
            </a:lvl8pPr>
            <a:lvl9pPr marL="3135313" defTabSz="652463" fontAlgn="base">
              <a:spcBef>
                <a:spcPct val="0"/>
              </a:spcBef>
              <a:spcAft>
                <a:spcPct val="0"/>
              </a:spcAft>
              <a:defRPr>
                <a:solidFill>
                  <a:schemeClr val="tx1"/>
                </a:solidFill>
                <a:latin typeface="Arial" charset="0"/>
                <a:ea typeface="ＭＳ Ｐゴシック" charset="0"/>
              </a:defRPr>
            </a:lvl9pPr>
          </a:lstStyle>
          <a:p>
            <a:pPr algn="ctr">
              <a:spcBef>
                <a:spcPct val="50000"/>
              </a:spcBef>
              <a:defRPr/>
            </a:pPr>
            <a:r>
              <a:rPr lang="en-US" sz="2400" b="1" dirty="0">
                <a:solidFill>
                  <a:srgbClr val="F8F8F8"/>
                </a:solidFill>
                <a:cs typeface="MS PGothic" charset="0"/>
              </a:rPr>
              <a:t>How to Order</a:t>
            </a:r>
            <a:br>
              <a:rPr lang="en-US" sz="2400" b="1" dirty="0">
                <a:solidFill>
                  <a:srgbClr val="F8F8F8"/>
                </a:solidFill>
                <a:cs typeface="MS PGothic" charset="0"/>
              </a:rPr>
            </a:br>
            <a:r>
              <a:rPr lang="en-US" sz="2400" b="1" dirty="0">
                <a:solidFill>
                  <a:srgbClr val="F8F8F8"/>
                </a:solidFill>
                <a:cs typeface="MS PGothic" charset="0"/>
              </a:rPr>
              <a:t>Your Poster</a:t>
            </a:r>
          </a:p>
        </p:txBody>
      </p:sp>
      <p:sp>
        <p:nvSpPr>
          <p:cNvPr id="79" name="Text Box 356"/>
          <p:cNvSpPr txBox="1">
            <a:spLocks noChangeArrowheads="1"/>
          </p:cNvSpPr>
          <p:nvPr/>
        </p:nvSpPr>
        <p:spPr bwMode="auto">
          <a:xfrm>
            <a:off x="12400344" y="20293661"/>
            <a:ext cx="3757914" cy="446661"/>
          </a:xfrm>
          <a:prstGeom prst="rect">
            <a:avLst/>
          </a:prstGeom>
          <a:solidFill>
            <a:srgbClr val="142B46"/>
          </a:solidFill>
          <a:ln>
            <a:noFill/>
          </a:ln>
          <a:effectLst/>
        </p:spPr>
        <p:txBody>
          <a:bodyPr wrap="square" lIns="43444" tIns="21717" rIns="43444" bIns="54864" anchor="ctr" anchorCtr="1">
            <a:spAutoFit/>
          </a:bodyPr>
          <a:lstStyle>
            <a:lvl1pPr defTabSz="652463">
              <a:defRPr>
                <a:solidFill>
                  <a:schemeClr val="tx1"/>
                </a:solidFill>
                <a:latin typeface="Arial" charset="0"/>
                <a:ea typeface="ＭＳ Ｐゴシック" charset="0"/>
              </a:defRPr>
            </a:lvl1pPr>
            <a:lvl2pPr marL="327025" defTabSz="652463">
              <a:defRPr>
                <a:solidFill>
                  <a:schemeClr val="tx1"/>
                </a:solidFill>
                <a:latin typeface="Arial" charset="0"/>
                <a:ea typeface="ＭＳ Ｐゴシック" charset="0"/>
              </a:defRPr>
            </a:lvl2pPr>
            <a:lvl3pPr marL="652463" defTabSz="652463">
              <a:defRPr>
                <a:solidFill>
                  <a:schemeClr val="tx1"/>
                </a:solidFill>
                <a:latin typeface="Arial" charset="0"/>
                <a:ea typeface="ＭＳ Ｐゴシック" charset="0"/>
              </a:defRPr>
            </a:lvl3pPr>
            <a:lvl4pPr marL="979488" defTabSz="652463">
              <a:defRPr>
                <a:solidFill>
                  <a:schemeClr val="tx1"/>
                </a:solidFill>
                <a:latin typeface="Arial" charset="0"/>
                <a:ea typeface="ＭＳ Ｐゴシック" charset="0"/>
              </a:defRPr>
            </a:lvl4pPr>
            <a:lvl5pPr marL="1306513" defTabSz="652463">
              <a:defRPr>
                <a:solidFill>
                  <a:schemeClr val="tx1"/>
                </a:solidFill>
                <a:latin typeface="Arial" charset="0"/>
                <a:ea typeface="ＭＳ Ｐゴシック" charset="0"/>
              </a:defRPr>
            </a:lvl5pPr>
            <a:lvl6pPr marL="1763713" defTabSz="652463" fontAlgn="base">
              <a:spcBef>
                <a:spcPct val="0"/>
              </a:spcBef>
              <a:spcAft>
                <a:spcPct val="0"/>
              </a:spcAft>
              <a:defRPr>
                <a:solidFill>
                  <a:schemeClr val="tx1"/>
                </a:solidFill>
                <a:latin typeface="Arial" charset="0"/>
                <a:ea typeface="ＭＳ Ｐゴシック" charset="0"/>
              </a:defRPr>
            </a:lvl6pPr>
            <a:lvl7pPr marL="2220913" defTabSz="652463" fontAlgn="base">
              <a:spcBef>
                <a:spcPct val="0"/>
              </a:spcBef>
              <a:spcAft>
                <a:spcPct val="0"/>
              </a:spcAft>
              <a:defRPr>
                <a:solidFill>
                  <a:schemeClr val="tx1"/>
                </a:solidFill>
                <a:latin typeface="Arial" charset="0"/>
                <a:ea typeface="ＭＳ Ｐゴシック" charset="0"/>
              </a:defRPr>
            </a:lvl7pPr>
            <a:lvl8pPr marL="2678113" defTabSz="652463" fontAlgn="base">
              <a:spcBef>
                <a:spcPct val="0"/>
              </a:spcBef>
              <a:spcAft>
                <a:spcPct val="0"/>
              </a:spcAft>
              <a:defRPr>
                <a:solidFill>
                  <a:schemeClr val="tx1"/>
                </a:solidFill>
                <a:latin typeface="Arial" charset="0"/>
                <a:ea typeface="ＭＳ Ｐゴシック" charset="0"/>
              </a:defRPr>
            </a:lvl8pPr>
            <a:lvl9pPr marL="3135313" defTabSz="652463" fontAlgn="base">
              <a:spcBef>
                <a:spcPct val="0"/>
              </a:spcBef>
              <a:spcAft>
                <a:spcPct val="0"/>
              </a:spcAft>
              <a:defRPr>
                <a:solidFill>
                  <a:schemeClr val="tx1"/>
                </a:solidFill>
                <a:latin typeface="Arial" charset="0"/>
                <a:ea typeface="ＭＳ Ｐゴシック" charset="0"/>
              </a:defRPr>
            </a:lvl9pPr>
          </a:lstStyle>
          <a:p>
            <a:pPr algn="ctr">
              <a:spcBef>
                <a:spcPct val="50000"/>
              </a:spcBef>
              <a:defRPr/>
            </a:pPr>
            <a:r>
              <a:rPr lang="en-US" sz="2400" b="1" dirty="0">
                <a:solidFill>
                  <a:srgbClr val="F8F8F8"/>
                </a:solidFill>
                <a:cs typeface="MS PGothic" charset="0"/>
              </a:rPr>
              <a:t>Contact Information</a:t>
            </a:r>
          </a:p>
        </p:txBody>
      </p:sp>
      <p:sp>
        <p:nvSpPr>
          <p:cNvPr id="5129" name="Text Box 358"/>
          <p:cNvSpPr txBox="1">
            <a:spLocks noChangeArrowheads="1"/>
          </p:cNvSpPr>
          <p:nvPr/>
        </p:nvSpPr>
        <p:spPr bwMode="auto">
          <a:xfrm>
            <a:off x="619905" y="4788113"/>
            <a:ext cx="3139859" cy="6509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21890" tIns="121890" rIns="121890" bIns="121890" anchor="t">
            <a:spAutoFit/>
          </a:bodyPr>
          <a:lstStyle>
            <a:lvl1pPr defTabSz="3135313">
              <a:defRPr sz="1600">
                <a:solidFill>
                  <a:schemeClr val="tx1"/>
                </a:solidFill>
                <a:latin typeface="Arial Narrow" charset="0"/>
                <a:ea typeface="MS PGothic" charset="-128"/>
              </a:defRPr>
            </a:lvl1pPr>
            <a:lvl2pPr marL="327025" defTabSz="3135313">
              <a:defRPr sz="1600">
                <a:solidFill>
                  <a:schemeClr val="tx1"/>
                </a:solidFill>
                <a:latin typeface="Arial Narrow" charset="0"/>
                <a:ea typeface="MS PGothic" charset="-128"/>
              </a:defRPr>
            </a:lvl2pPr>
            <a:lvl3pPr marL="652463" defTabSz="3135313">
              <a:defRPr sz="1600">
                <a:solidFill>
                  <a:schemeClr val="tx1"/>
                </a:solidFill>
                <a:latin typeface="Arial Narrow" charset="0"/>
                <a:ea typeface="MS PGothic" charset="-128"/>
              </a:defRPr>
            </a:lvl3pPr>
            <a:lvl4pPr marL="979488" defTabSz="3135313">
              <a:defRPr sz="1600">
                <a:solidFill>
                  <a:schemeClr val="tx1"/>
                </a:solidFill>
                <a:latin typeface="Arial Narrow" charset="0"/>
                <a:ea typeface="MS PGothic" charset="-128"/>
              </a:defRPr>
            </a:lvl4pPr>
            <a:lvl5pPr marL="1306513" defTabSz="3135313">
              <a:defRPr sz="1600">
                <a:solidFill>
                  <a:schemeClr val="tx1"/>
                </a:solidFill>
                <a:latin typeface="Arial Narrow" charset="0"/>
                <a:ea typeface="MS PGothic" charset="-128"/>
              </a:defRPr>
            </a:lvl5pPr>
            <a:lvl6pPr marL="1763713" indent="784225" defTabSz="3135313" eaLnBrk="0" fontAlgn="base" hangingPunct="0">
              <a:spcBef>
                <a:spcPct val="0"/>
              </a:spcBef>
              <a:spcAft>
                <a:spcPct val="0"/>
              </a:spcAft>
              <a:defRPr sz="1600">
                <a:solidFill>
                  <a:schemeClr val="tx1"/>
                </a:solidFill>
                <a:latin typeface="Arial Narrow" charset="0"/>
                <a:ea typeface="MS PGothic" charset="-128"/>
              </a:defRPr>
            </a:lvl6pPr>
            <a:lvl7pPr marL="2220913" indent="784225" defTabSz="3135313" eaLnBrk="0" fontAlgn="base" hangingPunct="0">
              <a:spcBef>
                <a:spcPct val="0"/>
              </a:spcBef>
              <a:spcAft>
                <a:spcPct val="0"/>
              </a:spcAft>
              <a:defRPr sz="1600">
                <a:solidFill>
                  <a:schemeClr val="tx1"/>
                </a:solidFill>
                <a:latin typeface="Arial Narrow" charset="0"/>
                <a:ea typeface="MS PGothic" charset="-128"/>
              </a:defRPr>
            </a:lvl7pPr>
            <a:lvl8pPr marL="2678113" indent="784225" defTabSz="3135313" eaLnBrk="0" fontAlgn="base" hangingPunct="0">
              <a:spcBef>
                <a:spcPct val="0"/>
              </a:spcBef>
              <a:spcAft>
                <a:spcPct val="0"/>
              </a:spcAft>
              <a:defRPr sz="1600">
                <a:solidFill>
                  <a:schemeClr val="tx1"/>
                </a:solidFill>
                <a:latin typeface="Arial Narrow" charset="0"/>
                <a:ea typeface="MS PGothic" charset="-128"/>
              </a:defRPr>
            </a:lvl8pPr>
            <a:lvl9pPr marL="3135313" indent="784225" defTabSz="3135313" eaLnBrk="0" fontAlgn="base" hangingPunct="0">
              <a:spcBef>
                <a:spcPct val="0"/>
              </a:spcBef>
              <a:spcAft>
                <a:spcPct val="0"/>
              </a:spcAft>
              <a:defRPr sz="1600">
                <a:solidFill>
                  <a:schemeClr val="tx1"/>
                </a:solidFill>
                <a:latin typeface="Arial Narrow" charset="0"/>
                <a:ea typeface="MS PGothic" charset="-128"/>
              </a:defRPr>
            </a:lvl9pPr>
          </a:lstStyle>
          <a:p>
            <a:pPr eaLnBrk="1" hangingPunct="1">
              <a:spcBef>
                <a:spcPts val="600"/>
              </a:spcBef>
            </a:pPr>
            <a:r>
              <a:rPr lang="en-US" altLang="en-US" sz="1800" dirty="0">
                <a:latin typeface="Arial"/>
                <a:ea typeface="MS PGothic"/>
                <a:cs typeface="Arial"/>
              </a:rPr>
              <a:t>This template was designed to produce a 24” high x 36” high poster. Due to PowerPoint size limitations, this poster is created at a reduced size of18” x 27”. The file will be enlarged at the time it is printed.</a:t>
            </a:r>
          </a:p>
          <a:p>
            <a:pPr eaLnBrk="1" hangingPunct="1">
              <a:spcBef>
                <a:spcPts val="600"/>
              </a:spcBef>
            </a:pPr>
            <a:r>
              <a:rPr lang="en-US" altLang="en-US" sz="1800" dirty="0">
                <a:latin typeface="Arial"/>
                <a:ea typeface="MS PGothic"/>
                <a:cs typeface="Arial"/>
              </a:rPr>
              <a:t>You can replace the blue section headings with ones that correlate to the main topics of your presentation. Typically, they are:</a:t>
            </a:r>
          </a:p>
          <a:p>
            <a:pPr marL="352425" lvl="2" indent="-175895" eaLnBrk="1" hangingPunct="1">
              <a:spcBef>
                <a:spcPts val="1200"/>
              </a:spcBef>
              <a:buFont typeface="Arial" panose="020B0604020202020204" pitchFamily="34" charset="0"/>
              <a:buChar char="•"/>
            </a:pPr>
            <a:r>
              <a:rPr lang="en-US" altLang="en-US" sz="1800" dirty="0">
                <a:latin typeface="Arial" charset="0"/>
              </a:rPr>
              <a:t>Introduction or Abstract</a:t>
            </a:r>
            <a:endParaRPr lang="en-US" altLang="en-US" sz="1800" dirty="0">
              <a:latin typeface="Arial" charset="0"/>
              <a:cs typeface="Arial" charset="0"/>
            </a:endParaRPr>
          </a:p>
          <a:p>
            <a:pPr marL="352425" lvl="2" indent="-175895" eaLnBrk="1" hangingPunct="1">
              <a:spcBef>
                <a:spcPts val="1200"/>
              </a:spcBef>
              <a:buFont typeface="Arial" panose="020B0604020202020204" pitchFamily="34" charset="0"/>
              <a:buChar char="•"/>
            </a:pPr>
            <a:r>
              <a:rPr lang="en-US" altLang="en-US" sz="1800" dirty="0">
                <a:latin typeface="Arial" charset="0"/>
              </a:rPr>
              <a:t>Materials and Methods</a:t>
            </a:r>
            <a:endParaRPr lang="en-US" altLang="en-US" sz="1800" dirty="0">
              <a:latin typeface="Arial" charset="0"/>
              <a:cs typeface="Arial" charset="0"/>
            </a:endParaRPr>
          </a:p>
          <a:p>
            <a:pPr marL="352425" lvl="2" indent="-175895" eaLnBrk="1" hangingPunct="1">
              <a:spcBef>
                <a:spcPts val="1200"/>
              </a:spcBef>
              <a:buFont typeface="Arial" panose="020B0604020202020204" pitchFamily="34" charset="0"/>
              <a:buChar char="•"/>
            </a:pPr>
            <a:r>
              <a:rPr lang="en-US" altLang="en-US" sz="1800" dirty="0">
                <a:latin typeface="Arial" charset="0"/>
              </a:rPr>
              <a:t>Results</a:t>
            </a:r>
            <a:endParaRPr lang="en-US" altLang="en-US" sz="1800" dirty="0">
              <a:latin typeface="Arial" charset="0"/>
              <a:cs typeface="Arial" charset="0"/>
            </a:endParaRPr>
          </a:p>
          <a:p>
            <a:pPr marL="352425" lvl="2" indent="-175895" eaLnBrk="1" hangingPunct="1">
              <a:spcBef>
                <a:spcPts val="1200"/>
              </a:spcBef>
              <a:buFont typeface="Arial" panose="020B0604020202020204" pitchFamily="34" charset="0"/>
              <a:buChar char="•"/>
            </a:pPr>
            <a:r>
              <a:rPr lang="en-US" altLang="en-US" sz="1800" dirty="0">
                <a:latin typeface="Arial" charset="0"/>
              </a:rPr>
              <a:t>Conclusion</a:t>
            </a:r>
            <a:endParaRPr lang="en-US" altLang="en-US" sz="1800" dirty="0">
              <a:latin typeface="Arial" charset="0"/>
              <a:cs typeface="Arial" charset="0"/>
            </a:endParaRPr>
          </a:p>
          <a:p>
            <a:pPr marL="352425" lvl="2" indent="-175895" eaLnBrk="1" hangingPunct="1">
              <a:spcBef>
                <a:spcPts val="1200"/>
              </a:spcBef>
              <a:buFont typeface="Arial" panose="020B0604020202020204" pitchFamily="34" charset="0"/>
              <a:buChar char="•"/>
            </a:pPr>
            <a:r>
              <a:rPr lang="en-US" altLang="en-US" sz="1800" dirty="0">
                <a:latin typeface="Arial" charset="0"/>
              </a:rPr>
              <a:t>References</a:t>
            </a:r>
            <a:endParaRPr lang="en-US" altLang="en-US" sz="1800" dirty="0">
              <a:latin typeface="Arial" charset="0"/>
              <a:cs typeface="Arial" charset="0"/>
            </a:endParaRPr>
          </a:p>
          <a:p>
            <a:pPr marL="352425" lvl="2" indent="-175895" eaLnBrk="1" hangingPunct="1">
              <a:spcBef>
                <a:spcPts val="1200"/>
              </a:spcBef>
              <a:buFont typeface="Arial" panose="020B0604020202020204" pitchFamily="34" charset="0"/>
              <a:buChar char="•"/>
            </a:pPr>
            <a:r>
              <a:rPr lang="en-US" altLang="en-US" sz="1800" dirty="0">
                <a:latin typeface="Arial" charset="0"/>
              </a:rPr>
              <a:t>Acknowledgeme</a:t>
            </a:r>
            <a:r>
              <a:rPr lang="en-US" altLang="en-US" dirty="0">
                <a:latin typeface="Arial" panose="020B0604020202020204" pitchFamily="34" charset="0"/>
              </a:rPr>
              <a:t>nts</a:t>
            </a:r>
            <a:endParaRPr lang="en-US" altLang="en-US" dirty="0">
              <a:latin typeface="Arial" panose="020B0604020202020204" pitchFamily="34" charset="0"/>
              <a:cs typeface="Arial" panose="020B0604020202020204" pitchFamily="34" charset="0"/>
            </a:endParaRPr>
          </a:p>
        </p:txBody>
      </p:sp>
      <p:sp>
        <p:nvSpPr>
          <p:cNvPr id="83" name="Text Box 360"/>
          <p:cNvSpPr txBox="1">
            <a:spLocks noChangeArrowheads="1"/>
          </p:cNvSpPr>
          <p:nvPr/>
        </p:nvSpPr>
        <p:spPr bwMode="auto">
          <a:xfrm>
            <a:off x="4313499" y="4235958"/>
            <a:ext cx="7751501" cy="446661"/>
          </a:xfrm>
          <a:prstGeom prst="rect">
            <a:avLst/>
          </a:prstGeom>
          <a:solidFill>
            <a:srgbClr val="142B46"/>
          </a:solidFill>
          <a:ln>
            <a:noFill/>
          </a:ln>
          <a:effectLst/>
        </p:spPr>
        <p:txBody>
          <a:bodyPr wrap="square" lIns="43444" tIns="21717" rIns="43444" bIns="54864" anchor="ctr" anchorCtr="1">
            <a:spAutoFit/>
          </a:bodyPr>
          <a:lstStyle>
            <a:lvl1pPr defTabSz="652463">
              <a:defRPr>
                <a:solidFill>
                  <a:schemeClr val="tx1"/>
                </a:solidFill>
                <a:latin typeface="Arial" charset="0"/>
                <a:ea typeface="ＭＳ Ｐゴシック" charset="0"/>
              </a:defRPr>
            </a:lvl1pPr>
            <a:lvl2pPr marL="327025" defTabSz="652463">
              <a:defRPr>
                <a:solidFill>
                  <a:schemeClr val="tx1"/>
                </a:solidFill>
                <a:latin typeface="Arial" charset="0"/>
                <a:ea typeface="ＭＳ Ｐゴシック" charset="0"/>
              </a:defRPr>
            </a:lvl2pPr>
            <a:lvl3pPr marL="652463" defTabSz="652463">
              <a:defRPr>
                <a:solidFill>
                  <a:schemeClr val="tx1"/>
                </a:solidFill>
                <a:latin typeface="Arial" charset="0"/>
                <a:ea typeface="ＭＳ Ｐゴシック" charset="0"/>
              </a:defRPr>
            </a:lvl3pPr>
            <a:lvl4pPr marL="979488" defTabSz="652463">
              <a:defRPr>
                <a:solidFill>
                  <a:schemeClr val="tx1"/>
                </a:solidFill>
                <a:latin typeface="Arial" charset="0"/>
                <a:ea typeface="ＭＳ Ｐゴシック" charset="0"/>
              </a:defRPr>
            </a:lvl4pPr>
            <a:lvl5pPr marL="1306513" defTabSz="652463">
              <a:defRPr>
                <a:solidFill>
                  <a:schemeClr val="tx1"/>
                </a:solidFill>
                <a:latin typeface="Arial" charset="0"/>
                <a:ea typeface="ＭＳ Ｐゴシック" charset="0"/>
              </a:defRPr>
            </a:lvl5pPr>
            <a:lvl6pPr marL="1763713" defTabSz="652463" fontAlgn="base">
              <a:spcBef>
                <a:spcPct val="0"/>
              </a:spcBef>
              <a:spcAft>
                <a:spcPct val="0"/>
              </a:spcAft>
              <a:defRPr>
                <a:solidFill>
                  <a:schemeClr val="tx1"/>
                </a:solidFill>
                <a:latin typeface="Arial" charset="0"/>
                <a:ea typeface="ＭＳ Ｐゴシック" charset="0"/>
              </a:defRPr>
            </a:lvl6pPr>
            <a:lvl7pPr marL="2220913" defTabSz="652463" fontAlgn="base">
              <a:spcBef>
                <a:spcPct val="0"/>
              </a:spcBef>
              <a:spcAft>
                <a:spcPct val="0"/>
              </a:spcAft>
              <a:defRPr>
                <a:solidFill>
                  <a:schemeClr val="tx1"/>
                </a:solidFill>
                <a:latin typeface="Arial" charset="0"/>
                <a:ea typeface="ＭＳ Ｐゴシック" charset="0"/>
              </a:defRPr>
            </a:lvl7pPr>
            <a:lvl8pPr marL="2678113" defTabSz="652463" fontAlgn="base">
              <a:spcBef>
                <a:spcPct val="0"/>
              </a:spcBef>
              <a:spcAft>
                <a:spcPct val="0"/>
              </a:spcAft>
              <a:defRPr>
                <a:solidFill>
                  <a:schemeClr val="tx1"/>
                </a:solidFill>
                <a:latin typeface="Arial" charset="0"/>
                <a:ea typeface="ＭＳ Ｐゴシック" charset="0"/>
              </a:defRPr>
            </a:lvl8pPr>
            <a:lvl9pPr marL="3135313" defTabSz="652463" fontAlgn="base">
              <a:spcBef>
                <a:spcPct val="0"/>
              </a:spcBef>
              <a:spcAft>
                <a:spcPct val="0"/>
              </a:spcAft>
              <a:defRPr>
                <a:solidFill>
                  <a:schemeClr val="tx1"/>
                </a:solidFill>
                <a:latin typeface="Arial" charset="0"/>
                <a:ea typeface="ＭＳ Ｐゴシック" charset="0"/>
              </a:defRPr>
            </a:lvl9pPr>
          </a:lstStyle>
          <a:p>
            <a:pPr algn="ctr">
              <a:spcBef>
                <a:spcPct val="50000"/>
              </a:spcBef>
              <a:defRPr/>
            </a:pPr>
            <a:r>
              <a:rPr lang="en-US" sz="2400" b="1" dirty="0">
                <a:solidFill>
                  <a:srgbClr val="F8F8F8"/>
                </a:solidFill>
                <a:latin typeface="+mn-lt"/>
                <a:cs typeface="MS PGothic" charset="0"/>
              </a:rPr>
              <a:t>Poster Tips</a:t>
            </a:r>
          </a:p>
        </p:txBody>
      </p:sp>
      <p:sp>
        <p:nvSpPr>
          <p:cNvPr id="5132" name="Text Box 382"/>
          <p:cNvSpPr txBox="1">
            <a:spLocks noChangeArrowheads="1"/>
          </p:cNvSpPr>
          <p:nvPr/>
        </p:nvSpPr>
        <p:spPr bwMode="auto">
          <a:xfrm>
            <a:off x="12408061" y="4235958"/>
            <a:ext cx="3742481" cy="446661"/>
          </a:xfrm>
          <a:prstGeom prst="rect">
            <a:avLst/>
          </a:prstGeom>
          <a:solidFill>
            <a:srgbClr val="142B46"/>
          </a:solidFill>
          <a:ln>
            <a:noFill/>
          </a:ln>
          <a:extLst>
            <a:ext uri="{91240B29-F687-4F45-9708-019B960494DF}">
              <a14:hiddenLine xmlns:a14="http://schemas.microsoft.com/office/drawing/2010/main" w="9525">
                <a:solidFill>
                  <a:srgbClr val="000000"/>
                </a:solidFill>
                <a:miter lim="800000"/>
                <a:headEnd/>
                <a:tailEnd/>
              </a14:hiddenLine>
            </a:ext>
          </a:extLst>
        </p:spPr>
        <p:txBody>
          <a:bodyPr wrap="square" lIns="43444" tIns="21717" rIns="43444" bIns="54864" anchor="ctr" anchorCtr="1">
            <a:spAutoFit/>
          </a:bodyPr>
          <a:lstStyle>
            <a:lvl1pPr defTabSz="652463">
              <a:spcBef>
                <a:spcPct val="20000"/>
              </a:spcBef>
              <a:buChar char="•"/>
              <a:defRPr sz="1600">
                <a:solidFill>
                  <a:schemeClr val="tx1"/>
                </a:solidFill>
                <a:latin typeface="Arial" charset="0"/>
                <a:ea typeface="MS PGothic" charset="-128"/>
              </a:defRPr>
            </a:lvl1pPr>
            <a:lvl2pPr marL="742950" indent="-285750" defTabSz="652463">
              <a:spcBef>
                <a:spcPct val="20000"/>
              </a:spcBef>
              <a:buChar char="–"/>
              <a:defRPr sz="1600">
                <a:solidFill>
                  <a:schemeClr val="tx1"/>
                </a:solidFill>
                <a:latin typeface="Arial" charset="0"/>
                <a:ea typeface="MS PGothic" charset="-128"/>
              </a:defRPr>
            </a:lvl2pPr>
            <a:lvl3pPr marL="1143000" indent="-228600" defTabSz="652463">
              <a:spcBef>
                <a:spcPct val="20000"/>
              </a:spcBef>
              <a:buChar char="•"/>
              <a:defRPr sz="1400">
                <a:solidFill>
                  <a:schemeClr val="tx1"/>
                </a:solidFill>
                <a:latin typeface="Arial" charset="0"/>
                <a:ea typeface="MS PGothic" charset="-128"/>
              </a:defRPr>
            </a:lvl3pPr>
            <a:lvl4pPr marL="1600200" indent="-228600" defTabSz="652463">
              <a:spcBef>
                <a:spcPct val="20000"/>
              </a:spcBef>
              <a:buChar char="–"/>
              <a:defRPr sz="1100">
                <a:solidFill>
                  <a:schemeClr val="tx1"/>
                </a:solidFill>
                <a:latin typeface="Arial" charset="0"/>
                <a:ea typeface="MS PGothic" charset="-128"/>
              </a:defRPr>
            </a:lvl4pPr>
            <a:lvl5pPr marL="2057400" indent="-228600" defTabSz="652463">
              <a:spcBef>
                <a:spcPct val="20000"/>
              </a:spcBef>
              <a:buChar char="»"/>
              <a:defRPr sz="1100">
                <a:solidFill>
                  <a:schemeClr val="tx1"/>
                </a:solidFill>
                <a:latin typeface="Arial" charset="0"/>
                <a:ea typeface="MS PGothic" charset="-128"/>
              </a:defRPr>
            </a:lvl5pPr>
            <a:lvl6pPr marL="2514600" indent="-228600" defTabSz="652463" eaLnBrk="0" fontAlgn="base" hangingPunct="0">
              <a:spcBef>
                <a:spcPct val="20000"/>
              </a:spcBef>
              <a:spcAft>
                <a:spcPct val="0"/>
              </a:spcAft>
              <a:buChar char="»"/>
              <a:defRPr sz="1100">
                <a:solidFill>
                  <a:schemeClr val="tx1"/>
                </a:solidFill>
                <a:latin typeface="Arial" charset="0"/>
                <a:ea typeface="MS PGothic" charset="-128"/>
              </a:defRPr>
            </a:lvl6pPr>
            <a:lvl7pPr marL="2971800" indent="-228600" defTabSz="652463" eaLnBrk="0" fontAlgn="base" hangingPunct="0">
              <a:spcBef>
                <a:spcPct val="20000"/>
              </a:spcBef>
              <a:spcAft>
                <a:spcPct val="0"/>
              </a:spcAft>
              <a:buChar char="»"/>
              <a:defRPr sz="1100">
                <a:solidFill>
                  <a:schemeClr val="tx1"/>
                </a:solidFill>
                <a:latin typeface="Arial" charset="0"/>
                <a:ea typeface="MS PGothic" charset="-128"/>
              </a:defRPr>
            </a:lvl7pPr>
            <a:lvl8pPr marL="3429000" indent="-228600" defTabSz="652463" eaLnBrk="0" fontAlgn="base" hangingPunct="0">
              <a:spcBef>
                <a:spcPct val="20000"/>
              </a:spcBef>
              <a:spcAft>
                <a:spcPct val="0"/>
              </a:spcAft>
              <a:buChar char="»"/>
              <a:defRPr sz="1100">
                <a:solidFill>
                  <a:schemeClr val="tx1"/>
                </a:solidFill>
                <a:latin typeface="Arial" charset="0"/>
                <a:ea typeface="MS PGothic" charset="-128"/>
              </a:defRPr>
            </a:lvl8pPr>
            <a:lvl9pPr marL="3886200" indent="-228600" defTabSz="652463" eaLnBrk="0" fontAlgn="base" hangingPunct="0">
              <a:spcBef>
                <a:spcPct val="20000"/>
              </a:spcBef>
              <a:spcAft>
                <a:spcPct val="0"/>
              </a:spcAft>
              <a:buChar char="»"/>
              <a:defRPr sz="1100">
                <a:solidFill>
                  <a:schemeClr val="tx1"/>
                </a:solidFill>
                <a:latin typeface="Arial" charset="0"/>
                <a:ea typeface="MS PGothic" charset="-128"/>
              </a:defRPr>
            </a:lvl9pPr>
          </a:lstStyle>
          <a:p>
            <a:pPr algn="ctr">
              <a:spcBef>
                <a:spcPct val="50000"/>
              </a:spcBef>
              <a:buNone/>
            </a:pPr>
            <a:r>
              <a:rPr lang="en-US" altLang="en-US" sz="2400" b="1" dirty="0">
                <a:solidFill>
                  <a:srgbClr val="F8F8F8"/>
                </a:solidFill>
                <a:latin typeface="Arial" panose="020B0604020202020204" pitchFamily="34" charset="0"/>
              </a:rPr>
              <a:t>Poster Proofing</a:t>
            </a:r>
          </a:p>
        </p:txBody>
      </p:sp>
      <p:sp>
        <p:nvSpPr>
          <p:cNvPr id="5133" name="Text Box 358"/>
          <p:cNvSpPr txBox="1">
            <a:spLocks noChangeArrowheads="1"/>
          </p:cNvSpPr>
          <p:nvPr/>
        </p:nvSpPr>
        <p:spPr bwMode="auto">
          <a:xfrm>
            <a:off x="12732313" y="8545442"/>
            <a:ext cx="3088217" cy="2557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21890" tIns="121890" rIns="121890" bIns="121890">
            <a:spAutoFit/>
          </a:bodyPr>
          <a:lstStyle>
            <a:lvl1pPr defTabSz="3135313">
              <a:spcBef>
                <a:spcPct val="20000"/>
              </a:spcBef>
              <a:buChar char="•"/>
              <a:defRPr sz="1600">
                <a:solidFill>
                  <a:schemeClr val="tx1"/>
                </a:solidFill>
                <a:latin typeface="Arial" charset="0"/>
                <a:ea typeface="MS PGothic" charset="-128"/>
              </a:defRPr>
            </a:lvl1pPr>
            <a:lvl2pPr marL="742950" indent="-285750" defTabSz="3135313">
              <a:spcBef>
                <a:spcPct val="20000"/>
              </a:spcBef>
              <a:buChar char="–"/>
              <a:defRPr sz="1600">
                <a:solidFill>
                  <a:schemeClr val="tx1"/>
                </a:solidFill>
                <a:latin typeface="Arial" charset="0"/>
                <a:ea typeface="MS PGothic" charset="-128"/>
              </a:defRPr>
            </a:lvl2pPr>
            <a:lvl3pPr marL="1143000" indent="-228600" defTabSz="3135313">
              <a:spcBef>
                <a:spcPct val="20000"/>
              </a:spcBef>
              <a:buChar char="•"/>
              <a:defRPr sz="1400">
                <a:solidFill>
                  <a:schemeClr val="tx1"/>
                </a:solidFill>
                <a:latin typeface="Arial" charset="0"/>
                <a:ea typeface="MS PGothic" charset="-128"/>
              </a:defRPr>
            </a:lvl3pPr>
            <a:lvl4pPr marL="1600200" indent="-228600" defTabSz="3135313">
              <a:spcBef>
                <a:spcPct val="20000"/>
              </a:spcBef>
              <a:buChar char="–"/>
              <a:defRPr sz="1100">
                <a:solidFill>
                  <a:schemeClr val="tx1"/>
                </a:solidFill>
                <a:latin typeface="Arial" charset="0"/>
                <a:ea typeface="MS PGothic" charset="-128"/>
              </a:defRPr>
            </a:lvl4pPr>
            <a:lvl5pPr marL="2057400" indent="-228600" defTabSz="3135313">
              <a:spcBef>
                <a:spcPct val="20000"/>
              </a:spcBef>
              <a:buChar char="»"/>
              <a:defRPr sz="1100">
                <a:solidFill>
                  <a:schemeClr val="tx1"/>
                </a:solidFill>
                <a:latin typeface="Arial" charset="0"/>
                <a:ea typeface="MS PGothic" charset="-128"/>
              </a:defRPr>
            </a:lvl5pPr>
            <a:lvl6pPr marL="2514600" indent="-228600" defTabSz="3135313" eaLnBrk="0" fontAlgn="base" hangingPunct="0">
              <a:spcBef>
                <a:spcPct val="20000"/>
              </a:spcBef>
              <a:spcAft>
                <a:spcPct val="0"/>
              </a:spcAft>
              <a:buChar char="»"/>
              <a:defRPr sz="1100">
                <a:solidFill>
                  <a:schemeClr val="tx1"/>
                </a:solidFill>
                <a:latin typeface="Arial" charset="0"/>
                <a:ea typeface="MS PGothic" charset="-128"/>
              </a:defRPr>
            </a:lvl6pPr>
            <a:lvl7pPr marL="2971800" indent="-228600" defTabSz="3135313" eaLnBrk="0" fontAlgn="base" hangingPunct="0">
              <a:spcBef>
                <a:spcPct val="20000"/>
              </a:spcBef>
              <a:spcAft>
                <a:spcPct val="0"/>
              </a:spcAft>
              <a:buChar char="»"/>
              <a:defRPr sz="1100">
                <a:solidFill>
                  <a:schemeClr val="tx1"/>
                </a:solidFill>
                <a:latin typeface="Arial" charset="0"/>
                <a:ea typeface="MS PGothic" charset="-128"/>
              </a:defRPr>
            </a:lvl7pPr>
            <a:lvl8pPr marL="3429000" indent="-228600" defTabSz="3135313" eaLnBrk="0" fontAlgn="base" hangingPunct="0">
              <a:spcBef>
                <a:spcPct val="20000"/>
              </a:spcBef>
              <a:spcAft>
                <a:spcPct val="0"/>
              </a:spcAft>
              <a:buChar char="»"/>
              <a:defRPr sz="1100">
                <a:solidFill>
                  <a:schemeClr val="tx1"/>
                </a:solidFill>
                <a:latin typeface="Arial" charset="0"/>
                <a:ea typeface="MS PGothic" charset="-128"/>
              </a:defRPr>
            </a:lvl8pPr>
            <a:lvl9pPr marL="3886200" indent="-228600" defTabSz="3135313" eaLnBrk="0" fontAlgn="base" hangingPunct="0">
              <a:spcBef>
                <a:spcPct val="20000"/>
              </a:spcBef>
              <a:spcAft>
                <a:spcPct val="0"/>
              </a:spcAft>
              <a:buChar char="»"/>
              <a:defRPr sz="1100">
                <a:solidFill>
                  <a:schemeClr val="tx1"/>
                </a:solidFill>
                <a:latin typeface="Arial" charset="0"/>
                <a:ea typeface="MS PGothic" charset="-128"/>
              </a:defRPr>
            </a:lvl9pPr>
          </a:lstStyle>
          <a:p>
            <a:pPr eaLnBrk="1" hangingPunct="1">
              <a:spcBef>
                <a:spcPts val="1000"/>
              </a:spcBef>
              <a:buNone/>
            </a:pPr>
            <a:r>
              <a:rPr lang="en-US" sz="1800" dirty="0">
                <a:latin typeface="Arial" panose="020B0604020202020204" pitchFamily="34" charset="0"/>
                <a:ea typeface="MS PGothic" panose="020B0600070205080204" pitchFamily="34" charset="-128"/>
              </a:rPr>
              <a:t>Research Posters are usually printed in 2-3 days or less from a print-ready PDF file. BMC can set up the design of your poster in an additional 4 working days or less. </a:t>
            </a:r>
          </a:p>
          <a:p>
            <a:pPr eaLnBrk="1" hangingPunct="1">
              <a:lnSpc>
                <a:spcPts val="1900"/>
              </a:lnSpc>
              <a:spcBef>
                <a:spcPts val="1000"/>
              </a:spcBef>
              <a:buNone/>
            </a:pPr>
            <a:r>
              <a:rPr lang="en-US" altLang="en-US" sz="1800" dirty="0"/>
              <a:t>. </a:t>
            </a:r>
          </a:p>
        </p:txBody>
      </p:sp>
      <p:sp>
        <p:nvSpPr>
          <p:cNvPr id="5134" name="Text Box 358"/>
          <p:cNvSpPr txBox="1">
            <a:spLocks noChangeArrowheads="1"/>
          </p:cNvSpPr>
          <p:nvPr/>
        </p:nvSpPr>
        <p:spPr bwMode="auto">
          <a:xfrm>
            <a:off x="554588" y="12386662"/>
            <a:ext cx="3184653" cy="77276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21890" tIns="121890" rIns="121890" bIns="121890" anchor="t">
            <a:spAutoFit/>
          </a:bodyPr>
          <a:lstStyle>
            <a:lvl1pPr defTabSz="3135313">
              <a:spcBef>
                <a:spcPct val="20000"/>
              </a:spcBef>
              <a:buChar char="•"/>
              <a:defRPr sz="1600">
                <a:solidFill>
                  <a:schemeClr val="tx1"/>
                </a:solidFill>
                <a:latin typeface="Arial" charset="0"/>
                <a:ea typeface="MS PGothic" charset="-128"/>
              </a:defRPr>
            </a:lvl1pPr>
            <a:lvl2pPr marL="742950" indent="-285750" defTabSz="3135313">
              <a:spcBef>
                <a:spcPct val="20000"/>
              </a:spcBef>
              <a:buChar char="–"/>
              <a:defRPr sz="1600">
                <a:solidFill>
                  <a:schemeClr val="tx1"/>
                </a:solidFill>
                <a:latin typeface="Arial" charset="0"/>
                <a:ea typeface="MS PGothic" charset="-128"/>
              </a:defRPr>
            </a:lvl2pPr>
            <a:lvl3pPr marL="1143000" indent="-228600" defTabSz="3135313">
              <a:spcBef>
                <a:spcPct val="20000"/>
              </a:spcBef>
              <a:buChar char="•"/>
              <a:defRPr sz="1400">
                <a:solidFill>
                  <a:schemeClr val="tx1"/>
                </a:solidFill>
                <a:latin typeface="Arial" charset="0"/>
                <a:ea typeface="MS PGothic" charset="-128"/>
              </a:defRPr>
            </a:lvl3pPr>
            <a:lvl4pPr marL="1600200" indent="-228600" defTabSz="3135313">
              <a:spcBef>
                <a:spcPct val="20000"/>
              </a:spcBef>
              <a:buChar char="–"/>
              <a:defRPr sz="1100">
                <a:solidFill>
                  <a:schemeClr val="tx1"/>
                </a:solidFill>
                <a:latin typeface="Arial" charset="0"/>
                <a:ea typeface="MS PGothic" charset="-128"/>
              </a:defRPr>
            </a:lvl4pPr>
            <a:lvl5pPr marL="2057400" indent="-228600" defTabSz="3135313">
              <a:spcBef>
                <a:spcPct val="20000"/>
              </a:spcBef>
              <a:buChar char="»"/>
              <a:defRPr sz="1100">
                <a:solidFill>
                  <a:schemeClr val="tx1"/>
                </a:solidFill>
                <a:latin typeface="Arial" charset="0"/>
                <a:ea typeface="MS PGothic" charset="-128"/>
              </a:defRPr>
            </a:lvl5pPr>
            <a:lvl6pPr marL="2514600" indent="-228600" defTabSz="3135313" eaLnBrk="0" fontAlgn="base" hangingPunct="0">
              <a:spcBef>
                <a:spcPct val="20000"/>
              </a:spcBef>
              <a:spcAft>
                <a:spcPct val="0"/>
              </a:spcAft>
              <a:buChar char="»"/>
              <a:defRPr sz="1100">
                <a:solidFill>
                  <a:schemeClr val="tx1"/>
                </a:solidFill>
                <a:latin typeface="Arial" charset="0"/>
                <a:ea typeface="MS PGothic" charset="-128"/>
              </a:defRPr>
            </a:lvl6pPr>
            <a:lvl7pPr marL="2971800" indent="-228600" defTabSz="3135313" eaLnBrk="0" fontAlgn="base" hangingPunct="0">
              <a:spcBef>
                <a:spcPct val="20000"/>
              </a:spcBef>
              <a:spcAft>
                <a:spcPct val="0"/>
              </a:spcAft>
              <a:buChar char="»"/>
              <a:defRPr sz="1100">
                <a:solidFill>
                  <a:schemeClr val="tx1"/>
                </a:solidFill>
                <a:latin typeface="Arial" charset="0"/>
                <a:ea typeface="MS PGothic" charset="-128"/>
              </a:defRPr>
            </a:lvl7pPr>
            <a:lvl8pPr marL="3429000" indent="-228600" defTabSz="3135313" eaLnBrk="0" fontAlgn="base" hangingPunct="0">
              <a:spcBef>
                <a:spcPct val="20000"/>
              </a:spcBef>
              <a:spcAft>
                <a:spcPct val="0"/>
              </a:spcAft>
              <a:buChar char="»"/>
              <a:defRPr sz="1100">
                <a:solidFill>
                  <a:schemeClr val="tx1"/>
                </a:solidFill>
                <a:latin typeface="Arial" charset="0"/>
                <a:ea typeface="MS PGothic" charset="-128"/>
              </a:defRPr>
            </a:lvl8pPr>
            <a:lvl9pPr marL="3886200" indent="-228600" defTabSz="3135313" eaLnBrk="0" fontAlgn="base" hangingPunct="0">
              <a:spcBef>
                <a:spcPct val="20000"/>
              </a:spcBef>
              <a:spcAft>
                <a:spcPct val="0"/>
              </a:spcAft>
              <a:buChar char="»"/>
              <a:defRPr sz="1100">
                <a:solidFill>
                  <a:schemeClr val="tx1"/>
                </a:solidFill>
                <a:latin typeface="Arial" charset="0"/>
                <a:ea typeface="MS PGothic" charset="-128"/>
              </a:defRPr>
            </a:lvl9pPr>
          </a:lstStyle>
          <a:p>
            <a:pPr eaLnBrk="1" hangingPunct="1">
              <a:spcBef>
                <a:spcPts val="1200"/>
              </a:spcBef>
              <a:buNone/>
            </a:pPr>
            <a:r>
              <a:rPr lang="en-US" altLang="en-US" sz="1800" dirty="0">
                <a:latin typeface="Arial" panose="020B0604020202020204" pitchFamily="34" charset="0"/>
              </a:rPr>
              <a:t>Biomedical Communications can assist you with any phase of your poster presentation—design through production. </a:t>
            </a:r>
          </a:p>
          <a:p>
            <a:pPr eaLnBrk="1" hangingPunct="1">
              <a:spcBef>
                <a:spcPts val="1200"/>
              </a:spcBef>
              <a:buNone/>
            </a:pPr>
            <a:r>
              <a:rPr lang="en-US" altLang="en-US" sz="1800" dirty="0">
                <a:latin typeface="Arial"/>
                <a:ea typeface="MS PGothic"/>
                <a:cs typeface="Arial"/>
              </a:rPr>
              <a:t>You can send us your information in a Word document for BMC to style it, or you can you design your own poster in PowerPoint. </a:t>
            </a:r>
            <a:endParaRPr lang="en-US" altLang="en-US" sz="1800" dirty="0">
              <a:latin typeface="Arial" panose="020B0604020202020204" pitchFamily="34" charset="0"/>
              <a:cs typeface="Arial"/>
            </a:endParaRPr>
          </a:p>
          <a:p>
            <a:pPr eaLnBrk="1" hangingPunct="1">
              <a:spcBef>
                <a:spcPts val="1200"/>
              </a:spcBef>
              <a:buNone/>
            </a:pPr>
            <a:r>
              <a:rPr lang="en-US" altLang="en-US" sz="1800" dirty="0">
                <a:latin typeface="Arial" panose="020B0604020202020204" pitchFamily="34" charset="0"/>
              </a:rPr>
              <a:t>It saves time if you submit a PDF file instead of a PowerPoint file as PPT files are not stable from machine to machine. If you submit a PPT file, we must create a pdf for you to proof to ensure accuracy.</a:t>
            </a:r>
          </a:p>
          <a:p>
            <a:pPr eaLnBrk="1" hangingPunct="1">
              <a:spcBef>
                <a:spcPts val="1200"/>
              </a:spcBef>
              <a:buNone/>
            </a:pPr>
            <a:r>
              <a:rPr lang="en-US" altLang="en-US" sz="1800" dirty="0">
                <a:latin typeface="Arial" panose="020B0604020202020204" pitchFamily="34" charset="0"/>
              </a:rPr>
              <a:t>Note: BMC can also tweak the design of your PowerPoint files if requested, usually at nominal cost.</a:t>
            </a:r>
          </a:p>
          <a:p>
            <a:pPr eaLnBrk="1" hangingPunct="1">
              <a:lnSpc>
                <a:spcPts val="1900"/>
              </a:lnSpc>
              <a:spcBef>
                <a:spcPts val="1000"/>
              </a:spcBef>
              <a:buNone/>
              <a:defRPr/>
            </a:pPr>
            <a:endParaRPr lang="en-US" altLang="en-US" sz="1700" dirty="0">
              <a:latin typeface="Arial" panose="020B0604020202020204" pitchFamily="34" charset="0"/>
              <a:ea typeface="MS PGothic" panose="020B0600070205080204" pitchFamily="34" charset="-128"/>
            </a:endParaRPr>
          </a:p>
        </p:txBody>
      </p:sp>
      <p:pic>
        <p:nvPicPr>
          <p:cNvPr id="5136" name="Picture 1" descr="E-ETSU Monogram Vertical Gold.pn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455024" y="1938429"/>
            <a:ext cx="1424111" cy="12985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143" name="Text Box 382"/>
          <p:cNvSpPr txBox="1">
            <a:spLocks noChangeArrowheads="1"/>
          </p:cNvSpPr>
          <p:nvPr/>
        </p:nvSpPr>
        <p:spPr bwMode="auto">
          <a:xfrm>
            <a:off x="4301756" y="11457547"/>
            <a:ext cx="7757722" cy="446661"/>
          </a:xfrm>
          <a:prstGeom prst="rect">
            <a:avLst/>
          </a:prstGeom>
          <a:solidFill>
            <a:srgbClr val="142B46"/>
          </a:solidFill>
          <a:ln>
            <a:noFill/>
          </a:ln>
          <a:extLst>
            <a:ext uri="{91240B29-F687-4F45-9708-019B960494DF}">
              <a14:hiddenLine xmlns:a14="http://schemas.microsoft.com/office/drawing/2010/main" w="9525">
                <a:solidFill>
                  <a:srgbClr val="000000"/>
                </a:solidFill>
                <a:miter lim="800000"/>
                <a:headEnd/>
                <a:tailEnd/>
              </a14:hiddenLine>
            </a:ext>
          </a:extLst>
        </p:spPr>
        <p:txBody>
          <a:bodyPr wrap="square" lIns="43444" tIns="21717" rIns="43444" bIns="54864" anchor="ctr" anchorCtr="1">
            <a:spAutoFit/>
          </a:bodyPr>
          <a:lstStyle>
            <a:lvl1pPr defTabSz="652463">
              <a:spcBef>
                <a:spcPct val="20000"/>
              </a:spcBef>
              <a:buChar char="•"/>
              <a:defRPr sz="1600">
                <a:solidFill>
                  <a:schemeClr val="tx1"/>
                </a:solidFill>
                <a:latin typeface="Arial" charset="0"/>
                <a:ea typeface="MS PGothic" charset="-128"/>
              </a:defRPr>
            </a:lvl1pPr>
            <a:lvl2pPr marL="742950" indent="-285750" defTabSz="652463">
              <a:spcBef>
                <a:spcPct val="20000"/>
              </a:spcBef>
              <a:buChar char="–"/>
              <a:defRPr sz="1600">
                <a:solidFill>
                  <a:schemeClr val="tx1"/>
                </a:solidFill>
                <a:latin typeface="Arial" charset="0"/>
                <a:ea typeface="MS PGothic" charset="-128"/>
              </a:defRPr>
            </a:lvl2pPr>
            <a:lvl3pPr marL="1143000" indent="-228600" defTabSz="652463">
              <a:spcBef>
                <a:spcPct val="20000"/>
              </a:spcBef>
              <a:buChar char="•"/>
              <a:defRPr sz="1400">
                <a:solidFill>
                  <a:schemeClr val="tx1"/>
                </a:solidFill>
                <a:latin typeface="Arial" charset="0"/>
                <a:ea typeface="MS PGothic" charset="-128"/>
              </a:defRPr>
            </a:lvl3pPr>
            <a:lvl4pPr marL="1600200" indent="-228600" defTabSz="652463">
              <a:spcBef>
                <a:spcPct val="20000"/>
              </a:spcBef>
              <a:buChar char="–"/>
              <a:defRPr sz="1100">
                <a:solidFill>
                  <a:schemeClr val="tx1"/>
                </a:solidFill>
                <a:latin typeface="Arial" charset="0"/>
                <a:ea typeface="MS PGothic" charset="-128"/>
              </a:defRPr>
            </a:lvl4pPr>
            <a:lvl5pPr marL="2057400" indent="-228600" defTabSz="652463">
              <a:spcBef>
                <a:spcPct val="20000"/>
              </a:spcBef>
              <a:buChar char="»"/>
              <a:defRPr sz="1100">
                <a:solidFill>
                  <a:schemeClr val="tx1"/>
                </a:solidFill>
                <a:latin typeface="Arial" charset="0"/>
                <a:ea typeface="MS PGothic" charset="-128"/>
              </a:defRPr>
            </a:lvl5pPr>
            <a:lvl6pPr marL="2514600" indent="-228600" defTabSz="652463" eaLnBrk="0" fontAlgn="base" hangingPunct="0">
              <a:spcBef>
                <a:spcPct val="20000"/>
              </a:spcBef>
              <a:spcAft>
                <a:spcPct val="0"/>
              </a:spcAft>
              <a:buChar char="»"/>
              <a:defRPr sz="1100">
                <a:solidFill>
                  <a:schemeClr val="tx1"/>
                </a:solidFill>
                <a:latin typeface="Arial" charset="0"/>
                <a:ea typeface="MS PGothic" charset="-128"/>
              </a:defRPr>
            </a:lvl6pPr>
            <a:lvl7pPr marL="2971800" indent="-228600" defTabSz="652463" eaLnBrk="0" fontAlgn="base" hangingPunct="0">
              <a:spcBef>
                <a:spcPct val="20000"/>
              </a:spcBef>
              <a:spcAft>
                <a:spcPct val="0"/>
              </a:spcAft>
              <a:buChar char="»"/>
              <a:defRPr sz="1100">
                <a:solidFill>
                  <a:schemeClr val="tx1"/>
                </a:solidFill>
                <a:latin typeface="Arial" charset="0"/>
                <a:ea typeface="MS PGothic" charset="-128"/>
              </a:defRPr>
            </a:lvl7pPr>
            <a:lvl8pPr marL="3429000" indent="-228600" defTabSz="652463" eaLnBrk="0" fontAlgn="base" hangingPunct="0">
              <a:spcBef>
                <a:spcPct val="20000"/>
              </a:spcBef>
              <a:spcAft>
                <a:spcPct val="0"/>
              </a:spcAft>
              <a:buChar char="»"/>
              <a:defRPr sz="1100">
                <a:solidFill>
                  <a:schemeClr val="tx1"/>
                </a:solidFill>
                <a:latin typeface="Arial" charset="0"/>
                <a:ea typeface="MS PGothic" charset="-128"/>
              </a:defRPr>
            </a:lvl8pPr>
            <a:lvl9pPr marL="3886200" indent="-228600" defTabSz="652463" eaLnBrk="0" fontAlgn="base" hangingPunct="0">
              <a:spcBef>
                <a:spcPct val="20000"/>
              </a:spcBef>
              <a:spcAft>
                <a:spcPct val="0"/>
              </a:spcAft>
              <a:buChar char="»"/>
              <a:defRPr sz="1100">
                <a:solidFill>
                  <a:schemeClr val="tx1"/>
                </a:solidFill>
                <a:latin typeface="Arial" charset="0"/>
                <a:ea typeface="MS PGothic" charset="-128"/>
              </a:defRPr>
            </a:lvl9pPr>
          </a:lstStyle>
          <a:p>
            <a:pPr algn="ctr">
              <a:spcBef>
                <a:spcPct val="50000"/>
              </a:spcBef>
              <a:buNone/>
              <a:defRPr/>
            </a:pPr>
            <a:r>
              <a:rPr lang="en-US" sz="2400" b="1" dirty="0">
                <a:solidFill>
                  <a:srgbClr val="F8F8F8"/>
                </a:solidFill>
                <a:cs typeface="MS PGothic" charset="0"/>
              </a:rPr>
              <a:t>Poster Tips</a:t>
            </a:r>
          </a:p>
        </p:txBody>
      </p:sp>
      <p:sp>
        <p:nvSpPr>
          <p:cNvPr id="25" name="Text Box 349">
            <a:extLst>
              <a:ext uri="{FF2B5EF4-FFF2-40B4-BE49-F238E27FC236}">
                <a16:creationId xmlns:a16="http://schemas.microsoft.com/office/drawing/2014/main" id="{CC3F20F2-7BE4-0542-BEBC-7442921B0B9D}"/>
              </a:ext>
            </a:extLst>
          </p:cNvPr>
          <p:cNvSpPr txBox="1">
            <a:spLocks noChangeArrowheads="1"/>
          </p:cNvSpPr>
          <p:nvPr/>
        </p:nvSpPr>
        <p:spPr bwMode="auto">
          <a:xfrm>
            <a:off x="262360" y="19812000"/>
            <a:ext cx="3734765" cy="446661"/>
          </a:xfrm>
          <a:prstGeom prst="rect">
            <a:avLst/>
          </a:prstGeom>
          <a:solidFill>
            <a:srgbClr val="142B46"/>
          </a:solidFill>
          <a:ln>
            <a:noFill/>
          </a:ln>
          <a:effectLst/>
        </p:spPr>
        <p:txBody>
          <a:bodyPr wrap="square" lIns="43444" tIns="21717" rIns="43444" bIns="54864" anchor="ctr" anchorCtr="1">
            <a:spAutoFit/>
          </a:bodyPr>
          <a:lstStyle>
            <a:lvl1pPr defTabSz="652463">
              <a:defRPr>
                <a:solidFill>
                  <a:schemeClr val="tx1"/>
                </a:solidFill>
                <a:latin typeface="Arial" charset="0"/>
                <a:ea typeface="ＭＳ Ｐゴシック" charset="0"/>
              </a:defRPr>
            </a:lvl1pPr>
            <a:lvl2pPr marL="327025" defTabSz="652463">
              <a:defRPr>
                <a:solidFill>
                  <a:schemeClr val="tx1"/>
                </a:solidFill>
                <a:latin typeface="Arial" charset="0"/>
                <a:ea typeface="ＭＳ Ｐゴシック" charset="0"/>
              </a:defRPr>
            </a:lvl2pPr>
            <a:lvl3pPr marL="652463" defTabSz="652463">
              <a:defRPr>
                <a:solidFill>
                  <a:schemeClr val="tx1"/>
                </a:solidFill>
                <a:latin typeface="Arial" charset="0"/>
                <a:ea typeface="ＭＳ Ｐゴシック" charset="0"/>
              </a:defRPr>
            </a:lvl3pPr>
            <a:lvl4pPr marL="979488" defTabSz="652463">
              <a:defRPr>
                <a:solidFill>
                  <a:schemeClr val="tx1"/>
                </a:solidFill>
                <a:latin typeface="Arial" charset="0"/>
                <a:ea typeface="ＭＳ Ｐゴシック" charset="0"/>
              </a:defRPr>
            </a:lvl4pPr>
            <a:lvl5pPr marL="1306513" defTabSz="652463">
              <a:defRPr>
                <a:solidFill>
                  <a:schemeClr val="tx1"/>
                </a:solidFill>
                <a:latin typeface="Arial" charset="0"/>
                <a:ea typeface="ＭＳ Ｐゴシック" charset="0"/>
              </a:defRPr>
            </a:lvl5pPr>
            <a:lvl6pPr marL="1763713" defTabSz="652463" fontAlgn="base">
              <a:spcBef>
                <a:spcPct val="0"/>
              </a:spcBef>
              <a:spcAft>
                <a:spcPct val="0"/>
              </a:spcAft>
              <a:defRPr>
                <a:solidFill>
                  <a:schemeClr val="tx1"/>
                </a:solidFill>
                <a:latin typeface="Arial" charset="0"/>
                <a:ea typeface="ＭＳ Ｐゴシック" charset="0"/>
              </a:defRPr>
            </a:lvl6pPr>
            <a:lvl7pPr marL="2220913" defTabSz="652463" fontAlgn="base">
              <a:spcBef>
                <a:spcPct val="0"/>
              </a:spcBef>
              <a:spcAft>
                <a:spcPct val="0"/>
              </a:spcAft>
              <a:defRPr>
                <a:solidFill>
                  <a:schemeClr val="tx1"/>
                </a:solidFill>
                <a:latin typeface="Arial" charset="0"/>
                <a:ea typeface="ＭＳ Ｐゴシック" charset="0"/>
              </a:defRPr>
            </a:lvl7pPr>
            <a:lvl8pPr marL="2678113" defTabSz="652463" fontAlgn="base">
              <a:spcBef>
                <a:spcPct val="0"/>
              </a:spcBef>
              <a:spcAft>
                <a:spcPct val="0"/>
              </a:spcAft>
              <a:defRPr>
                <a:solidFill>
                  <a:schemeClr val="tx1"/>
                </a:solidFill>
                <a:latin typeface="Arial" charset="0"/>
                <a:ea typeface="ＭＳ Ｐゴシック" charset="0"/>
              </a:defRPr>
            </a:lvl8pPr>
            <a:lvl9pPr marL="3135313" defTabSz="652463" fontAlgn="base">
              <a:spcBef>
                <a:spcPct val="0"/>
              </a:spcBef>
              <a:spcAft>
                <a:spcPct val="0"/>
              </a:spcAft>
              <a:defRPr>
                <a:solidFill>
                  <a:schemeClr val="tx1"/>
                </a:solidFill>
                <a:latin typeface="Arial" charset="0"/>
                <a:ea typeface="ＭＳ Ｐゴシック" charset="0"/>
              </a:defRPr>
            </a:lvl9pPr>
          </a:lstStyle>
          <a:p>
            <a:pPr algn="ctr">
              <a:spcBef>
                <a:spcPct val="50000"/>
              </a:spcBef>
              <a:defRPr/>
            </a:pPr>
            <a:r>
              <a:rPr lang="en-US" sz="2400" b="1" dirty="0">
                <a:solidFill>
                  <a:srgbClr val="F8F8F8"/>
                </a:solidFill>
                <a:cs typeface="MS PGothic" charset="0"/>
              </a:rPr>
              <a:t>Adding Graphics</a:t>
            </a:r>
          </a:p>
        </p:txBody>
      </p:sp>
      <p:sp>
        <p:nvSpPr>
          <p:cNvPr id="26" name="Text Box 358">
            <a:extLst>
              <a:ext uri="{FF2B5EF4-FFF2-40B4-BE49-F238E27FC236}">
                <a16:creationId xmlns:a16="http://schemas.microsoft.com/office/drawing/2014/main" id="{9E12E13D-3BD5-ED44-93F3-00BFEF12613D}"/>
              </a:ext>
            </a:extLst>
          </p:cNvPr>
          <p:cNvSpPr txBox="1">
            <a:spLocks noChangeArrowheads="1"/>
          </p:cNvSpPr>
          <p:nvPr/>
        </p:nvSpPr>
        <p:spPr bwMode="auto">
          <a:xfrm>
            <a:off x="554588" y="20345400"/>
            <a:ext cx="3249969" cy="35701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21890" tIns="121890" rIns="121890" bIns="121890">
            <a:spAutoFit/>
          </a:bodyPr>
          <a:lstStyle>
            <a:lvl1pPr defTabSz="3135313">
              <a:spcBef>
                <a:spcPct val="20000"/>
              </a:spcBef>
              <a:buChar char="•"/>
              <a:defRPr sz="1600">
                <a:solidFill>
                  <a:schemeClr val="tx1"/>
                </a:solidFill>
                <a:latin typeface="Arial" charset="0"/>
                <a:ea typeface="MS PGothic" charset="-128"/>
              </a:defRPr>
            </a:lvl1pPr>
            <a:lvl2pPr marL="742950" indent="-285750" defTabSz="3135313">
              <a:spcBef>
                <a:spcPct val="20000"/>
              </a:spcBef>
              <a:buChar char="–"/>
              <a:defRPr sz="1600">
                <a:solidFill>
                  <a:schemeClr val="tx1"/>
                </a:solidFill>
                <a:latin typeface="Arial" charset="0"/>
                <a:ea typeface="MS PGothic" charset="-128"/>
              </a:defRPr>
            </a:lvl2pPr>
            <a:lvl3pPr marL="1143000" indent="-228600" defTabSz="3135313">
              <a:spcBef>
                <a:spcPct val="20000"/>
              </a:spcBef>
              <a:buChar char="•"/>
              <a:defRPr sz="1400">
                <a:solidFill>
                  <a:schemeClr val="tx1"/>
                </a:solidFill>
                <a:latin typeface="Arial" charset="0"/>
                <a:ea typeface="MS PGothic" charset="-128"/>
              </a:defRPr>
            </a:lvl3pPr>
            <a:lvl4pPr marL="1600200" indent="-228600" defTabSz="3135313">
              <a:spcBef>
                <a:spcPct val="20000"/>
              </a:spcBef>
              <a:buChar char="–"/>
              <a:defRPr sz="1100">
                <a:solidFill>
                  <a:schemeClr val="tx1"/>
                </a:solidFill>
                <a:latin typeface="Arial" charset="0"/>
                <a:ea typeface="MS PGothic" charset="-128"/>
              </a:defRPr>
            </a:lvl4pPr>
            <a:lvl5pPr marL="2057400" indent="-228600" defTabSz="3135313">
              <a:spcBef>
                <a:spcPct val="20000"/>
              </a:spcBef>
              <a:buChar char="»"/>
              <a:defRPr sz="1100">
                <a:solidFill>
                  <a:schemeClr val="tx1"/>
                </a:solidFill>
                <a:latin typeface="Arial" charset="0"/>
                <a:ea typeface="MS PGothic" charset="-128"/>
              </a:defRPr>
            </a:lvl5pPr>
            <a:lvl6pPr marL="2514600" indent="-228600" defTabSz="3135313" eaLnBrk="0" fontAlgn="base" hangingPunct="0">
              <a:spcBef>
                <a:spcPct val="20000"/>
              </a:spcBef>
              <a:spcAft>
                <a:spcPct val="0"/>
              </a:spcAft>
              <a:buChar char="»"/>
              <a:defRPr sz="1100">
                <a:solidFill>
                  <a:schemeClr val="tx1"/>
                </a:solidFill>
                <a:latin typeface="Arial" charset="0"/>
                <a:ea typeface="MS PGothic" charset="-128"/>
              </a:defRPr>
            </a:lvl6pPr>
            <a:lvl7pPr marL="2971800" indent="-228600" defTabSz="3135313" eaLnBrk="0" fontAlgn="base" hangingPunct="0">
              <a:spcBef>
                <a:spcPct val="20000"/>
              </a:spcBef>
              <a:spcAft>
                <a:spcPct val="0"/>
              </a:spcAft>
              <a:buChar char="»"/>
              <a:defRPr sz="1100">
                <a:solidFill>
                  <a:schemeClr val="tx1"/>
                </a:solidFill>
                <a:latin typeface="Arial" charset="0"/>
                <a:ea typeface="MS PGothic" charset="-128"/>
              </a:defRPr>
            </a:lvl7pPr>
            <a:lvl8pPr marL="3429000" indent="-228600" defTabSz="3135313" eaLnBrk="0" fontAlgn="base" hangingPunct="0">
              <a:spcBef>
                <a:spcPct val="20000"/>
              </a:spcBef>
              <a:spcAft>
                <a:spcPct val="0"/>
              </a:spcAft>
              <a:buChar char="»"/>
              <a:defRPr sz="1100">
                <a:solidFill>
                  <a:schemeClr val="tx1"/>
                </a:solidFill>
                <a:latin typeface="Arial" charset="0"/>
                <a:ea typeface="MS PGothic" charset="-128"/>
              </a:defRPr>
            </a:lvl8pPr>
            <a:lvl9pPr marL="3886200" indent="-228600" defTabSz="3135313" eaLnBrk="0" fontAlgn="base" hangingPunct="0">
              <a:spcBef>
                <a:spcPct val="20000"/>
              </a:spcBef>
              <a:spcAft>
                <a:spcPct val="0"/>
              </a:spcAft>
              <a:buChar char="»"/>
              <a:defRPr sz="1100">
                <a:solidFill>
                  <a:schemeClr val="tx1"/>
                </a:solidFill>
                <a:latin typeface="Arial" charset="0"/>
                <a:ea typeface="MS PGothic" charset="-128"/>
              </a:defRPr>
            </a:lvl9pPr>
          </a:lstStyle>
          <a:p>
            <a:pPr eaLnBrk="1" hangingPunct="1">
              <a:spcBef>
                <a:spcPts val="600"/>
              </a:spcBef>
              <a:buNone/>
            </a:pPr>
            <a:r>
              <a:rPr lang="en-US" altLang="en-US" sz="1800" dirty="0">
                <a:latin typeface="Arial" panose="020B0604020202020204" pitchFamily="34" charset="0"/>
              </a:rPr>
              <a:t>Copying and pasting images/</a:t>
            </a:r>
            <a:br>
              <a:rPr lang="en-US" altLang="en-US" sz="1800" dirty="0">
                <a:latin typeface="Arial" panose="020B0604020202020204" pitchFamily="34" charset="0"/>
              </a:rPr>
            </a:br>
            <a:r>
              <a:rPr lang="en-US" altLang="en-US" sz="1800" dirty="0">
                <a:latin typeface="Arial" panose="020B0604020202020204" pitchFamily="34" charset="0"/>
              </a:rPr>
              <a:t>graphics from the Internet into your poster may result in blurry and pixilated images especially when enlarged. Most Internet images have resolutions of 72 dpi which is far below the recommended 150 dpi (printing to scale at 100%). Since this template is half size, your graphics should be 300 dpi.</a:t>
            </a:r>
          </a:p>
        </p:txBody>
      </p:sp>
      <p:graphicFrame>
        <p:nvGraphicFramePr>
          <p:cNvPr id="21" name="Group 492">
            <a:extLst>
              <a:ext uri="{FF2B5EF4-FFF2-40B4-BE49-F238E27FC236}">
                <a16:creationId xmlns:a16="http://schemas.microsoft.com/office/drawing/2014/main" id="{1603864C-00E6-2B4C-A43C-1961B8011499}"/>
              </a:ext>
            </a:extLst>
          </p:cNvPr>
          <p:cNvGraphicFramePr>
            <a:graphicFrameLocks noGrp="1"/>
          </p:cNvGraphicFramePr>
          <p:nvPr/>
        </p:nvGraphicFramePr>
        <p:xfrm>
          <a:off x="12617041" y="20756825"/>
          <a:ext cx="3289709" cy="3116131"/>
        </p:xfrm>
        <a:graphic>
          <a:graphicData uri="http://schemas.openxmlformats.org/drawingml/2006/table">
            <a:tbl>
              <a:tblPr/>
              <a:tblGrid>
                <a:gridCol w="3289709">
                  <a:extLst>
                    <a:ext uri="{9D8B030D-6E8A-4147-A177-3AD203B41FA5}">
                      <a16:colId xmlns:a16="http://schemas.microsoft.com/office/drawing/2014/main" val="178989479"/>
                    </a:ext>
                  </a:extLst>
                </a:gridCol>
              </a:tblGrid>
              <a:tr h="2902094">
                <a:tc>
                  <a:txBody>
                    <a:bodyPr/>
                    <a:lstStyle>
                      <a:lvl1pPr defTabSz="652463" eaLnBrk="0" hangingPunct="0">
                        <a:spcBef>
                          <a:spcPct val="20000"/>
                        </a:spcBef>
                        <a:defRPr sz="1400">
                          <a:solidFill>
                            <a:schemeClr val="tx1"/>
                          </a:solidFill>
                          <a:latin typeface="Arial" panose="020B0604020202020204" pitchFamily="34" charset="0"/>
                          <a:ea typeface="MS PGothic" panose="020B0600070205080204" pitchFamily="34" charset="-128"/>
                        </a:defRPr>
                      </a:lvl1pPr>
                      <a:lvl2pPr marL="742950" indent="-285750" defTabSz="652463" eaLnBrk="0" hangingPunct="0">
                        <a:spcBef>
                          <a:spcPct val="20000"/>
                        </a:spcBef>
                        <a:defRPr sz="1400">
                          <a:solidFill>
                            <a:schemeClr val="tx1"/>
                          </a:solidFill>
                          <a:latin typeface="Arial" panose="020B0604020202020204" pitchFamily="34" charset="0"/>
                          <a:ea typeface="MS PGothic" panose="020B0600070205080204" pitchFamily="34" charset="-128"/>
                        </a:defRPr>
                      </a:lvl2pPr>
                      <a:lvl3pPr marL="1143000" indent="-228600" defTabSz="652463" eaLnBrk="0" hangingPunct="0">
                        <a:spcBef>
                          <a:spcPct val="20000"/>
                        </a:spcBef>
                        <a:defRPr sz="1200">
                          <a:solidFill>
                            <a:schemeClr val="tx1"/>
                          </a:solidFill>
                          <a:latin typeface="Arial" panose="020B0604020202020204" pitchFamily="34" charset="0"/>
                          <a:ea typeface="MS PGothic" panose="020B0600070205080204" pitchFamily="34" charset="-128"/>
                        </a:defRPr>
                      </a:lvl3pPr>
                      <a:lvl4pPr marL="1600200" indent="-228600" defTabSz="652463" eaLnBrk="0" hangingPunct="0">
                        <a:spcBef>
                          <a:spcPct val="20000"/>
                        </a:spcBef>
                        <a:defRPr sz="1000">
                          <a:solidFill>
                            <a:schemeClr val="tx1"/>
                          </a:solidFill>
                          <a:latin typeface="Arial" panose="020B0604020202020204" pitchFamily="34" charset="0"/>
                          <a:ea typeface="MS PGothic" panose="020B0600070205080204" pitchFamily="34" charset="-128"/>
                        </a:defRPr>
                      </a:lvl4pPr>
                      <a:lvl5pPr marL="2057400" indent="-228600" defTabSz="652463" eaLnBrk="0" hangingPunct="0">
                        <a:spcBef>
                          <a:spcPct val="20000"/>
                        </a:spcBef>
                        <a:defRPr sz="1000">
                          <a:solidFill>
                            <a:schemeClr val="tx1"/>
                          </a:solidFill>
                          <a:latin typeface="Arial" panose="020B0604020202020204" pitchFamily="34" charset="0"/>
                          <a:ea typeface="MS PGothic" panose="020B0600070205080204" pitchFamily="34" charset="-128"/>
                        </a:defRPr>
                      </a:lvl5pPr>
                      <a:lvl6pPr marL="25146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6pPr>
                      <a:lvl7pPr marL="29718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7pPr>
                      <a:lvl8pPr marL="34290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8pPr>
                      <a:lvl9pPr marL="38862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9pPr>
                    </a:lstStyle>
                    <a:p>
                      <a:pPr marL="0" marR="0" lvl="0" indent="0" algn="ctr" defTabSz="652463" rtl="0" eaLnBrk="1" fontAlgn="base" latinLnBrk="0" hangingPunct="1">
                        <a:lnSpc>
                          <a:spcPts val="2240"/>
                        </a:lnSpc>
                        <a:spcBef>
                          <a:spcPct val="0"/>
                        </a:spcBef>
                        <a:spcAft>
                          <a:spcPct val="0"/>
                        </a:spcAft>
                        <a:buClrTx/>
                        <a:buSzTx/>
                        <a:buFontTx/>
                        <a:buNone/>
                        <a:tabLst/>
                      </a:pPr>
                      <a:r>
                        <a:rPr kumimoji="0" lang="en-US" altLang="en-US" sz="2200" b="1" i="0" u="none" strike="noStrike" cap="none" normalizeH="0" baseline="0" dirty="0">
                          <a:ln>
                            <a:noFill/>
                          </a:ln>
                          <a:solidFill>
                            <a:srgbClr val="0A87FF"/>
                          </a:solidFill>
                          <a:effectLst/>
                          <a:latin typeface="Arial" panose="020B0604020202020204" pitchFamily="34" charset="0"/>
                          <a:ea typeface="MS PGothic" panose="020B0600070205080204" pitchFamily="34" charset="-128"/>
                        </a:rPr>
                        <a:t>Biomedical</a:t>
                      </a:r>
                      <a:br>
                        <a:rPr kumimoji="0" lang="en-US" altLang="en-US" sz="2200" b="1" i="0" u="none" strike="noStrike" cap="none" normalizeH="0" baseline="0" dirty="0">
                          <a:ln>
                            <a:noFill/>
                          </a:ln>
                          <a:solidFill>
                            <a:srgbClr val="0A87FF"/>
                          </a:solidFill>
                          <a:effectLst/>
                          <a:latin typeface="Arial" panose="020B0604020202020204" pitchFamily="34" charset="0"/>
                          <a:ea typeface="MS PGothic" panose="020B0600070205080204" pitchFamily="34" charset="-128"/>
                        </a:rPr>
                      </a:br>
                      <a:r>
                        <a:rPr kumimoji="0" lang="en-US" altLang="en-US" sz="2200" b="1" i="0" u="none" strike="noStrike" cap="none" normalizeH="0" baseline="0" dirty="0">
                          <a:ln>
                            <a:noFill/>
                          </a:ln>
                          <a:solidFill>
                            <a:srgbClr val="0A87FF"/>
                          </a:solidFill>
                          <a:effectLst/>
                          <a:latin typeface="Arial" panose="020B0604020202020204" pitchFamily="34" charset="0"/>
                          <a:ea typeface="MS PGothic" panose="020B0600070205080204" pitchFamily="34" charset="-128"/>
                        </a:rPr>
                        <a:t>Communications</a:t>
                      </a:r>
                    </a:p>
                    <a:p>
                      <a:pPr marL="0" marR="0" lvl="0" indent="0" algn="ctr" defTabSz="652463" rtl="0" eaLnBrk="1" fontAlgn="base" latinLnBrk="0" hangingPunct="1">
                        <a:lnSpc>
                          <a:spcPts val="1960"/>
                        </a:lnSpc>
                        <a:spcBef>
                          <a:spcPct val="0"/>
                        </a:spcBef>
                        <a:spcAft>
                          <a:spcPts val="300"/>
                        </a:spcAft>
                        <a:buClrTx/>
                        <a:buSzTx/>
                        <a:buFontTx/>
                        <a:buNone/>
                        <a:tabLst/>
                      </a:pPr>
                      <a:r>
                        <a:rPr kumimoji="0" lang="en-US" altLang="en-US" sz="1800" b="1" i="0" u="none" strike="noStrike" cap="none" normalizeH="0" baseline="0" dirty="0" err="1">
                          <a:ln>
                            <a:noFill/>
                          </a:ln>
                          <a:solidFill>
                            <a:srgbClr val="0A87FF"/>
                          </a:solidFill>
                          <a:effectLst/>
                          <a:latin typeface="Arial" panose="020B0604020202020204" pitchFamily="34" charset="0"/>
                          <a:ea typeface="MS PGothic" panose="020B0600070205080204" pitchFamily="34" charset="-128"/>
                          <a:cs typeface="Arial" panose="020B0604020202020204" pitchFamily="34" charset="0"/>
                        </a:rPr>
                        <a:t>www.etsu.edu</a:t>
                      </a:r>
                      <a:r>
                        <a:rPr kumimoji="0" lang="en-US" altLang="en-US" sz="1800" b="1" i="0" u="none" strike="noStrike" cap="none" normalizeH="0" baseline="0" dirty="0">
                          <a:ln>
                            <a:noFill/>
                          </a:ln>
                          <a:solidFill>
                            <a:srgbClr val="0A87FF"/>
                          </a:solidFill>
                          <a:effectLst/>
                          <a:latin typeface="Arial" panose="020B0604020202020204" pitchFamily="34" charset="0"/>
                          <a:ea typeface="MS PGothic" panose="020B0600070205080204" pitchFamily="34" charset="-128"/>
                          <a:cs typeface="Arial" panose="020B0604020202020204" pitchFamily="34" charset="0"/>
                        </a:rPr>
                        <a:t>/com/</a:t>
                      </a:r>
                      <a:br>
                        <a:rPr kumimoji="0" lang="en-US" altLang="en-US" sz="1800" b="1" i="0" u="none" strike="noStrike" cap="none" normalizeH="0" baseline="0" dirty="0">
                          <a:ln>
                            <a:noFill/>
                          </a:ln>
                          <a:solidFill>
                            <a:srgbClr val="0A87FF"/>
                          </a:solidFill>
                          <a:effectLst/>
                          <a:latin typeface="Arial" panose="020B0604020202020204" pitchFamily="34" charset="0"/>
                          <a:ea typeface="MS PGothic" panose="020B0600070205080204" pitchFamily="34" charset="-128"/>
                          <a:cs typeface="Arial" panose="020B0604020202020204" pitchFamily="34" charset="0"/>
                        </a:rPr>
                      </a:br>
                      <a:r>
                        <a:rPr kumimoji="0" lang="en-US" altLang="en-US" sz="1800" b="1" i="0" u="none" strike="noStrike" cap="none" normalizeH="0" baseline="0" dirty="0" err="1">
                          <a:ln>
                            <a:noFill/>
                          </a:ln>
                          <a:solidFill>
                            <a:srgbClr val="0A87FF"/>
                          </a:solidFill>
                          <a:effectLst/>
                          <a:latin typeface="Arial" panose="020B0604020202020204" pitchFamily="34" charset="0"/>
                          <a:ea typeface="MS PGothic" panose="020B0600070205080204" pitchFamily="34" charset="-128"/>
                          <a:cs typeface="Arial" panose="020B0604020202020204" pitchFamily="34" charset="0"/>
                        </a:rPr>
                        <a:t>biomedcomm</a:t>
                      </a:r>
                      <a:endParaRPr kumimoji="0" lang="en-US" altLang="en-US" sz="1600" b="1" i="0" u="none" strike="noStrike" cap="none" normalizeH="0" baseline="0" dirty="0">
                        <a:ln>
                          <a:noFill/>
                        </a:ln>
                        <a:solidFill>
                          <a:srgbClr val="0A87FF"/>
                        </a:solidFill>
                        <a:effectLst/>
                        <a:latin typeface="Arial" panose="020B0604020202020204" pitchFamily="34" charset="0"/>
                        <a:ea typeface="MS PGothic" panose="020B0600070205080204" pitchFamily="34" charset="-128"/>
                      </a:endParaRPr>
                    </a:p>
                    <a:p>
                      <a:pPr marL="115888" marR="0" lvl="0" indent="0" algn="l" defTabSz="652463" rtl="0" eaLnBrk="1" fontAlgn="base" latinLnBrk="0" hangingPunct="1">
                        <a:lnSpc>
                          <a:spcPct val="100000"/>
                        </a:lnSpc>
                        <a:spcBef>
                          <a:spcPts val="600"/>
                        </a:spcBef>
                        <a:spcAft>
                          <a:spcPct val="0"/>
                        </a:spcAft>
                        <a:buClrTx/>
                        <a:buSzTx/>
                        <a:buFontTx/>
                        <a:buNone/>
                        <a:tabLst>
                          <a:tab pos="1770063" algn="l"/>
                        </a:tabLst>
                      </a:pPr>
                      <a:r>
                        <a:rPr kumimoji="0" lang="en-US" altLang="en-US" sz="1600" b="0" i="0" u="none" strike="noStrike" cap="none" normalizeH="0" baseline="0" dirty="0">
                          <a:ln>
                            <a:noFill/>
                          </a:ln>
                          <a:solidFill>
                            <a:schemeClr val="tx1"/>
                          </a:solidFill>
                          <a:effectLst/>
                          <a:latin typeface="Arial" panose="020B0604020202020204" pitchFamily="34" charset="0"/>
                          <a:ea typeface="MS PGothic" panose="020B0600070205080204" pitchFamily="34" charset="-128"/>
                        </a:rPr>
                        <a:t>Fred Conley          439-2405 </a:t>
                      </a:r>
                      <a:r>
                        <a:rPr kumimoji="0" lang="en-US" altLang="en-US" sz="1600" b="0" i="0" u="none" strike="noStrike" cap="none" normalizeH="0" baseline="0" dirty="0">
                          <a:ln>
                            <a:noFill/>
                          </a:ln>
                          <a:solidFill>
                            <a:srgbClr val="0A87FF"/>
                          </a:solidFill>
                          <a:effectLst/>
                          <a:latin typeface="Arial" panose="020B0604020202020204" pitchFamily="34" charset="0"/>
                          <a:ea typeface="MS PGothic" panose="020B0600070205080204" pitchFamily="34" charset="-128"/>
                          <a:hlinkClick r:id="rId4"/>
                        </a:rPr>
                        <a:t>conleyga@etsu.edu</a:t>
                      </a:r>
                      <a:endParaRPr kumimoji="0" lang="en-US" altLang="en-US" sz="1600" b="0" i="0" u="none" strike="noStrike" cap="none" normalizeH="0" baseline="0" dirty="0">
                        <a:ln>
                          <a:noFill/>
                        </a:ln>
                        <a:solidFill>
                          <a:srgbClr val="0A87FF"/>
                        </a:solidFill>
                        <a:effectLst/>
                        <a:latin typeface="Arial" panose="020B0604020202020204" pitchFamily="34" charset="0"/>
                        <a:ea typeface="MS PGothic" panose="020B0600070205080204" pitchFamily="34" charset="-128"/>
                      </a:endParaRPr>
                    </a:p>
                    <a:p>
                      <a:pPr marL="115888" marR="0" lvl="0" indent="0" algn="l" defTabSz="652463" rtl="0" eaLnBrk="1" fontAlgn="base" latinLnBrk="0" hangingPunct="1">
                        <a:lnSpc>
                          <a:spcPct val="100000"/>
                        </a:lnSpc>
                        <a:spcBef>
                          <a:spcPts val="1200"/>
                        </a:spcBef>
                        <a:spcAft>
                          <a:spcPct val="0"/>
                        </a:spcAft>
                        <a:buClrTx/>
                        <a:buSzTx/>
                        <a:buFontTx/>
                        <a:buNone/>
                        <a:tabLst>
                          <a:tab pos="1770063" algn="l"/>
                        </a:tabLst>
                        <a:defRPr/>
                      </a:pPr>
                      <a:r>
                        <a:rPr lang="en-US" altLang="en-US" sz="1600" dirty="0">
                          <a:latin typeface="Arial" panose="020B0604020202020204" pitchFamily="34" charset="0"/>
                        </a:rPr>
                        <a:t>Jill Fair</a:t>
                      </a:r>
                      <a:r>
                        <a:rPr kumimoji="0" lang="en-US" altLang="en-US" sz="1600" b="0" i="0" u="none" strike="noStrike" cap="none" normalizeH="0" baseline="0" dirty="0">
                          <a:ln>
                            <a:noFill/>
                          </a:ln>
                          <a:solidFill>
                            <a:schemeClr val="tx1"/>
                          </a:solidFill>
                          <a:effectLst/>
                          <a:latin typeface="Arial" panose="020B0604020202020204" pitchFamily="34" charset="0"/>
                          <a:ea typeface="MS PGothic" panose="020B0600070205080204" pitchFamily="34" charset="-128"/>
                        </a:rPr>
                        <a:t>                  </a:t>
                      </a:r>
                      <a:r>
                        <a:rPr lang="en-US" altLang="en-US" sz="1600" dirty="0">
                          <a:latin typeface="Arial" panose="020B0604020202020204" pitchFamily="34" charset="0"/>
                        </a:rPr>
                        <a:t>439-2400      </a:t>
                      </a:r>
                      <a:r>
                        <a:rPr lang="en-US" altLang="en-US" sz="1600" dirty="0">
                          <a:latin typeface="Arial" panose="020B0604020202020204" pitchFamily="34" charset="0"/>
                          <a:hlinkClick r:id="rId5"/>
                        </a:rPr>
                        <a:t>fair@etsu.edu</a:t>
                      </a:r>
                      <a:endParaRPr lang="en-US" sz="1600" dirty="0"/>
                    </a:p>
                    <a:p>
                      <a:pPr marL="115888" marR="0" lvl="0" indent="0" algn="l" defTabSz="652463" rtl="0" eaLnBrk="1" fontAlgn="base" latinLnBrk="0" hangingPunct="1">
                        <a:lnSpc>
                          <a:spcPct val="100000"/>
                        </a:lnSpc>
                        <a:spcBef>
                          <a:spcPts val="1200"/>
                        </a:spcBef>
                        <a:spcAft>
                          <a:spcPct val="0"/>
                        </a:spcAft>
                        <a:buClrTx/>
                        <a:buSzTx/>
                        <a:buFontTx/>
                        <a:buNone/>
                        <a:tabLst>
                          <a:tab pos="1770063" algn="l"/>
                        </a:tabLst>
                      </a:pPr>
                      <a:r>
                        <a:rPr kumimoji="0" lang="en-US" altLang="en-US" sz="1600" b="0" i="0" u="none" strike="noStrike" cap="none" normalizeH="0" baseline="0" dirty="0">
                          <a:ln>
                            <a:noFill/>
                          </a:ln>
                          <a:solidFill>
                            <a:schemeClr val="tx1"/>
                          </a:solidFill>
                          <a:effectLst/>
                          <a:latin typeface="Arial" panose="020B0604020202020204" pitchFamily="34" charset="0"/>
                          <a:ea typeface="MS PGothic" panose="020B0600070205080204" pitchFamily="34" charset="-128"/>
                        </a:rPr>
                        <a:t>Taylor Campbell    439-2406  </a:t>
                      </a:r>
                      <a:r>
                        <a:rPr kumimoji="0" lang="en-US" altLang="en-US" sz="1600" b="0" i="0" u="none" strike="noStrike" kern="1200" cap="none" normalizeH="0" baseline="0" dirty="0" err="1">
                          <a:ln>
                            <a:noFill/>
                          </a:ln>
                          <a:solidFill>
                            <a:srgbClr val="0A87FF"/>
                          </a:solidFill>
                          <a:effectLst/>
                          <a:latin typeface="Arial" panose="020B0604020202020204" pitchFamily="34" charset="0"/>
                          <a:ea typeface="MS PGothic" panose="020B0600070205080204" pitchFamily="34" charset="-128"/>
                          <a:cs typeface="+mn-cs"/>
                        </a:rPr>
                        <a:t>campbelltc@mail.etsu.edu</a:t>
                      </a:r>
                      <a:endParaRPr kumimoji="0" lang="en-US" altLang="en-US" sz="1600" b="0" i="0" u="none" strike="noStrike" cap="none" normalizeH="0" baseline="0" dirty="0">
                        <a:ln>
                          <a:noFill/>
                        </a:ln>
                        <a:solidFill>
                          <a:schemeClr val="tx1"/>
                        </a:solidFill>
                        <a:effectLst/>
                        <a:latin typeface="Arial" panose="020B0604020202020204" pitchFamily="34" charset="0"/>
                        <a:ea typeface="MS PGothic" panose="020B0600070205080204" pitchFamily="34" charset="-128"/>
                      </a:endParaRPr>
                    </a:p>
                  </a:txBody>
                  <a:tcPr marL="133683" marR="133683" marT="167191" marB="0" horzOverflow="overflow">
                    <a:lnL>
                      <a:noFill/>
                    </a:lnL>
                    <a:lnR>
                      <a:noFill/>
                    </a:lnR>
                    <a:lnT>
                      <a:noFill/>
                    </a:lnT>
                    <a:lnB>
                      <a:noFill/>
                    </a:lnB>
                    <a:lnTlToBr>
                      <a:noFill/>
                    </a:lnTlToBr>
                    <a:lnBlToTr>
                      <a:noFill/>
                    </a:lnBlToTr>
                    <a:noFill/>
                  </a:tcPr>
                </a:tc>
                <a:extLst>
                  <a:ext uri="{0D108BD9-81ED-4DB2-BD59-A6C34878D82A}">
                    <a16:rowId xmlns:a16="http://schemas.microsoft.com/office/drawing/2014/main" val="1096860718"/>
                  </a:ext>
                </a:extLst>
              </a:tr>
            </a:tbl>
          </a:graphicData>
        </a:graphic>
      </p:graphicFrame>
      <p:sp>
        <p:nvSpPr>
          <p:cNvPr id="24" name="Text Box 357">
            <a:extLst>
              <a:ext uri="{FF2B5EF4-FFF2-40B4-BE49-F238E27FC236}">
                <a16:creationId xmlns:a16="http://schemas.microsoft.com/office/drawing/2014/main" id="{C18AB792-3F69-0E4B-8E15-C019B06ECE20}"/>
              </a:ext>
            </a:extLst>
          </p:cNvPr>
          <p:cNvSpPr txBox="1">
            <a:spLocks noChangeArrowheads="1"/>
          </p:cNvSpPr>
          <p:nvPr/>
        </p:nvSpPr>
        <p:spPr bwMode="auto">
          <a:xfrm>
            <a:off x="12548212" y="11622413"/>
            <a:ext cx="3492347" cy="8648431"/>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square" lIns="182835" tIns="182835" rIns="182835" bIns="182835" anchor="t">
            <a:spAutoFit/>
          </a:bodyPr>
          <a:lstStyle>
            <a:lvl1pPr defTabSz="3135313"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defTabSz="313531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313531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313531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313531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algn="ctr" eaLnBrk="1" hangingPunct="1">
              <a:spcBef>
                <a:spcPts val="600"/>
              </a:spcBef>
            </a:pPr>
            <a:r>
              <a:rPr lang="en-US" altLang="en-US" sz="1800" dirty="0">
                <a:latin typeface="Arial" panose="020B0604020202020204" pitchFamily="34" charset="0"/>
              </a:rPr>
              <a:t>Go to:</a:t>
            </a:r>
          </a:p>
          <a:p>
            <a:pPr eaLnBrk="1" hangingPunct="1">
              <a:spcBef>
                <a:spcPts val="600"/>
              </a:spcBef>
            </a:pPr>
            <a:r>
              <a:rPr lang="en-US" sz="1800" b="1" u="sng" dirty="0">
                <a:solidFill>
                  <a:srgbClr val="813A5F"/>
                </a:solidFill>
                <a:latin typeface="Arial"/>
                <a:ea typeface="MS PGothic"/>
                <a:cs typeface="Arial"/>
                <a:hlinkClick r:id="rId6"/>
              </a:rPr>
              <a:t>www.etsu.edu/bmccreative</a:t>
            </a:r>
            <a:endParaRPr lang="en-US" sz="1800" b="1" u="sng" dirty="0">
              <a:solidFill>
                <a:srgbClr val="813A5F"/>
              </a:solidFill>
              <a:latin typeface="Arial" panose="020B0604020202020204" pitchFamily="34" charset="0"/>
              <a:cs typeface="Arial" panose="020B0604020202020204" pitchFamily="34" charset="0"/>
            </a:endParaRPr>
          </a:p>
          <a:p>
            <a:pPr>
              <a:spcBef>
                <a:spcPts val="600"/>
              </a:spcBef>
            </a:pPr>
            <a:r>
              <a:rPr lang="en-US" altLang="en-US" sz="1800" dirty="0">
                <a:solidFill>
                  <a:srgbClr val="000000"/>
                </a:solidFill>
                <a:latin typeface="Arial"/>
                <a:ea typeface="MS PGothic"/>
                <a:cs typeface="Arial"/>
              </a:rPr>
              <a:t>Sign</a:t>
            </a:r>
            <a:r>
              <a:rPr lang="en-US" altLang="en-US" sz="1800" dirty="0">
                <a:latin typeface="Arial"/>
                <a:ea typeface="MS PGothic"/>
                <a:cs typeface="Arial"/>
              </a:rPr>
              <a:t> in and select the QCOM icon; choose from the  A-Z</a:t>
            </a:r>
            <a:br>
              <a:rPr lang="en-US" altLang="en-US" sz="1800" dirty="0">
                <a:latin typeface="Arial"/>
                <a:ea typeface="MS PGothic"/>
                <a:cs typeface="Arial"/>
              </a:rPr>
            </a:br>
            <a:r>
              <a:rPr lang="en-US" altLang="en-US" sz="1800" dirty="0">
                <a:latin typeface="Arial"/>
                <a:ea typeface="MS PGothic"/>
                <a:cs typeface="Arial"/>
              </a:rPr>
              <a:t>list or use the search field. </a:t>
            </a:r>
            <a:endParaRPr lang="en-US"/>
          </a:p>
          <a:p>
            <a:pPr eaLnBrk="1" hangingPunct="1">
              <a:spcBef>
                <a:spcPts val="1200"/>
              </a:spcBef>
            </a:pPr>
            <a:r>
              <a:rPr lang="en-US" altLang="en-US" sz="1800" dirty="0">
                <a:latin typeface="Arial"/>
                <a:ea typeface="MS PGothic"/>
                <a:cs typeface="Arial"/>
              </a:rPr>
              <a:t>Select options for your product. You may upload your file during the request process or email it to one of our staff listed below). </a:t>
            </a:r>
            <a:r>
              <a:rPr lang="en-US" altLang="en-US" sz="1800" u="sng" dirty="0">
                <a:latin typeface="Arial"/>
                <a:ea typeface="MS PGothic"/>
                <a:cs typeface="Arial"/>
              </a:rPr>
              <a:t>Be sure to complete the last page with payment and delivery information and then click Place Order</a:t>
            </a:r>
            <a:r>
              <a:rPr lang="en-US" altLang="en-US" sz="1800" dirty="0">
                <a:latin typeface="Arial"/>
                <a:ea typeface="MS PGothic"/>
                <a:cs typeface="Arial"/>
              </a:rPr>
              <a:t>. From there, we use the specifications submitted to create an estimate for authorization of anticipated costs.</a:t>
            </a:r>
          </a:p>
          <a:p>
            <a:pPr eaLnBrk="1" hangingPunct="1"/>
            <a:endParaRPr lang="en-US" altLang="en-US" sz="1800" dirty="0">
              <a:latin typeface="Arial" panose="020B0604020202020204" pitchFamily="34" charset="0"/>
            </a:endParaRPr>
          </a:p>
          <a:p>
            <a:pPr eaLnBrk="1" hangingPunct="1"/>
            <a:r>
              <a:rPr lang="en-US" altLang="en-US" sz="1800" dirty="0">
                <a:latin typeface="Arial" panose="020B0604020202020204" pitchFamily="34" charset="0"/>
              </a:rPr>
              <a:t>Note: completing this form does not obligate you to proceed with the project, in fact you can put “TBA” where it requests your account information if you like. Be sure to provide the account number at the time of estimate approval. </a:t>
            </a:r>
          </a:p>
          <a:p>
            <a:pPr eaLnBrk="1" hangingPunct="1"/>
            <a:endParaRPr lang="en-US" altLang="en-US" dirty="0"/>
          </a:p>
        </p:txBody>
      </p:sp>
      <p:sp>
        <p:nvSpPr>
          <p:cNvPr id="27" name="Text Box 382">
            <a:extLst>
              <a:ext uri="{FF2B5EF4-FFF2-40B4-BE49-F238E27FC236}">
                <a16:creationId xmlns:a16="http://schemas.microsoft.com/office/drawing/2014/main" id="{3C14A76F-24EC-2C4E-9CE0-C1F2FF17650F}"/>
              </a:ext>
            </a:extLst>
          </p:cNvPr>
          <p:cNvSpPr txBox="1">
            <a:spLocks noChangeArrowheads="1"/>
          </p:cNvSpPr>
          <p:nvPr/>
        </p:nvSpPr>
        <p:spPr bwMode="auto">
          <a:xfrm>
            <a:off x="12408061" y="8024870"/>
            <a:ext cx="3742481" cy="446661"/>
          </a:xfrm>
          <a:prstGeom prst="rect">
            <a:avLst/>
          </a:prstGeom>
          <a:solidFill>
            <a:srgbClr val="142B46"/>
          </a:solidFill>
          <a:ln>
            <a:noFill/>
          </a:ln>
          <a:extLst>
            <a:ext uri="{91240B29-F687-4F45-9708-019B960494DF}">
              <a14:hiddenLine xmlns:a14="http://schemas.microsoft.com/office/drawing/2010/main" w="9525">
                <a:solidFill>
                  <a:srgbClr val="000000"/>
                </a:solidFill>
                <a:miter lim="800000"/>
                <a:headEnd/>
                <a:tailEnd/>
              </a14:hiddenLine>
            </a:ext>
          </a:extLst>
        </p:spPr>
        <p:txBody>
          <a:bodyPr wrap="square" lIns="43444" tIns="21717" rIns="43444" bIns="54864" anchor="ctr" anchorCtr="1">
            <a:spAutoFit/>
          </a:bodyPr>
          <a:lstStyle>
            <a:lvl1pPr defTabSz="652463">
              <a:spcBef>
                <a:spcPct val="20000"/>
              </a:spcBef>
              <a:buChar char="•"/>
              <a:defRPr sz="1600">
                <a:solidFill>
                  <a:schemeClr val="tx1"/>
                </a:solidFill>
                <a:latin typeface="Arial" charset="0"/>
                <a:ea typeface="MS PGothic" charset="-128"/>
              </a:defRPr>
            </a:lvl1pPr>
            <a:lvl2pPr marL="742950" indent="-285750" defTabSz="652463">
              <a:spcBef>
                <a:spcPct val="20000"/>
              </a:spcBef>
              <a:buChar char="–"/>
              <a:defRPr sz="1600">
                <a:solidFill>
                  <a:schemeClr val="tx1"/>
                </a:solidFill>
                <a:latin typeface="Arial" charset="0"/>
                <a:ea typeface="MS PGothic" charset="-128"/>
              </a:defRPr>
            </a:lvl2pPr>
            <a:lvl3pPr marL="1143000" indent="-228600" defTabSz="652463">
              <a:spcBef>
                <a:spcPct val="20000"/>
              </a:spcBef>
              <a:buChar char="•"/>
              <a:defRPr sz="1400">
                <a:solidFill>
                  <a:schemeClr val="tx1"/>
                </a:solidFill>
                <a:latin typeface="Arial" charset="0"/>
                <a:ea typeface="MS PGothic" charset="-128"/>
              </a:defRPr>
            </a:lvl3pPr>
            <a:lvl4pPr marL="1600200" indent="-228600" defTabSz="652463">
              <a:spcBef>
                <a:spcPct val="20000"/>
              </a:spcBef>
              <a:buChar char="–"/>
              <a:defRPr sz="1100">
                <a:solidFill>
                  <a:schemeClr val="tx1"/>
                </a:solidFill>
                <a:latin typeface="Arial" charset="0"/>
                <a:ea typeface="MS PGothic" charset="-128"/>
              </a:defRPr>
            </a:lvl4pPr>
            <a:lvl5pPr marL="2057400" indent="-228600" defTabSz="652463">
              <a:spcBef>
                <a:spcPct val="20000"/>
              </a:spcBef>
              <a:buChar char="»"/>
              <a:defRPr sz="1100">
                <a:solidFill>
                  <a:schemeClr val="tx1"/>
                </a:solidFill>
                <a:latin typeface="Arial" charset="0"/>
                <a:ea typeface="MS PGothic" charset="-128"/>
              </a:defRPr>
            </a:lvl5pPr>
            <a:lvl6pPr marL="2514600" indent="-228600" defTabSz="652463" eaLnBrk="0" fontAlgn="base" hangingPunct="0">
              <a:spcBef>
                <a:spcPct val="20000"/>
              </a:spcBef>
              <a:spcAft>
                <a:spcPct val="0"/>
              </a:spcAft>
              <a:buChar char="»"/>
              <a:defRPr sz="1100">
                <a:solidFill>
                  <a:schemeClr val="tx1"/>
                </a:solidFill>
                <a:latin typeface="Arial" charset="0"/>
                <a:ea typeface="MS PGothic" charset="-128"/>
              </a:defRPr>
            </a:lvl6pPr>
            <a:lvl7pPr marL="2971800" indent="-228600" defTabSz="652463" eaLnBrk="0" fontAlgn="base" hangingPunct="0">
              <a:spcBef>
                <a:spcPct val="20000"/>
              </a:spcBef>
              <a:spcAft>
                <a:spcPct val="0"/>
              </a:spcAft>
              <a:buChar char="»"/>
              <a:defRPr sz="1100">
                <a:solidFill>
                  <a:schemeClr val="tx1"/>
                </a:solidFill>
                <a:latin typeface="Arial" charset="0"/>
                <a:ea typeface="MS PGothic" charset="-128"/>
              </a:defRPr>
            </a:lvl7pPr>
            <a:lvl8pPr marL="3429000" indent="-228600" defTabSz="652463" eaLnBrk="0" fontAlgn="base" hangingPunct="0">
              <a:spcBef>
                <a:spcPct val="20000"/>
              </a:spcBef>
              <a:spcAft>
                <a:spcPct val="0"/>
              </a:spcAft>
              <a:buChar char="»"/>
              <a:defRPr sz="1100">
                <a:solidFill>
                  <a:schemeClr val="tx1"/>
                </a:solidFill>
                <a:latin typeface="Arial" charset="0"/>
                <a:ea typeface="MS PGothic" charset="-128"/>
              </a:defRPr>
            </a:lvl8pPr>
            <a:lvl9pPr marL="3886200" indent="-228600" defTabSz="652463" eaLnBrk="0" fontAlgn="base" hangingPunct="0">
              <a:spcBef>
                <a:spcPct val="20000"/>
              </a:spcBef>
              <a:spcAft>
                <a:spcPct val="0"/>
              </a:spcAft>
              <a:buChar char="»"/>
              <a:defRPr sz="1100">
                <a:solidFill>
                  <a:schemeClr val="tx1"/>
                </a:solidFill>
                <a:latin typeface="Arial" charset="0"/>
                <a:ea typeface="MS PGothic" charset="-128"/>
              </a:defRPr>
            </a:lvl9pPr>
          </a:lstStyle>
          <a:p>
            <a:pPr algn="ctr" eaLnBrk="1" hangingPunct="1">
              <a:spcBef>
                <a:spcPct val="50000"/>
              </a:spcBef>
              <a:buNone/>
            </a:pPr>
            <a:r>
              <a:rPr lang="en-US" altLang="en-US" sz="2400" b="1" dirty="0">
                <a:solidFill>
                  <a:srgbClr val="F8F8F8"/>
                </a:solidFill>
                <a:latin typeface="Arial" panose="020B0604020202020204" pitchFamily="34" charset="0"/>
              </a:rPr>
              <a:t>Turnaround Time</a:t>
            </a:r>
          </a:p>
        </p:txBody>
      </p:sp>
      <p:sp>
        <p:nvSpPr>
          <p:cNvPr id="28" name="Text Box 358">
            <a:extLst>
              <a:ext uri="{FF2B5EF4-FFF2-40B4-BE49-F238E27FC236}">
                <a16:creationId xmlns:a16="http://schemas.microsoft.com/office/drawing/2014/main" id="{8CB932BF-4A47-FF46-AF2D-6D54B2EDDB2C}"/>
              </a:ext>
            </a:extLst>
          </p:cNvPr>
          <p:cNvSpPr txBox="1">
            <a:spLocks noChangeArrowheads="1"/>
          </p:cNvSpPr>
          <p:nvPr/>
        </p:nvSpPr>
        <p:spPr bwMode="auto">
          <a:xfrm>
            <a:off x="12696081" y="4754008"/>
            <a:ext cx="3069058" cy="313923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square" lIns="182835" tIns="182835" rIns="182835" bIns="182835">
            <a:spAutoFit/>
          </a:bodyPr>
          <a:lstStyle>
            <a:lvl1pPr defTabSz="3135313"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defTabSz="313531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313531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313531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313531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eaLnBrk="1" hangingPunct="1">
              <a:spcBef>
                <a:spcPts val="600"/>
              </a:spcBef>
            </a:pPr>
            <a:r>
              <a:rPr lang="en-US" altLang="en-US" sz="1800" dirty="0">
                <a:latin typeface="Arial" panose="020B0604020202020204" pitchFamily="34" charset="0"/>
              </a:rPr>
              <a:t>Posters designed by BMC or PowerPoint files that require proofing may be proofed as a pdf file by email or BMC can print a color 13”x19” hard copy if requested. Posters will be released for production once the customer has approved the proof.</a:t>
            </a:r>
          </a:p>
        </p:txBody>
      </p:sp>
      <p:sp>
        <p:nvSpPr>
          <p:cNvPr id="29" name="Text Box 358">
            <a:extLst>
              <a:ext uri="{FF2B5EF4-FFF2-40B4-BE49-F238E27FC236}">
                <a16:creationId xmlns:a16="http://schemas.microsoft.com/office/drawing/2014/main" id="{377F0A88-106D-6F4F-9A57-8162902C7999}"/>
              </a:ext>
            </a:extLst>
          </p:cNvPr>
          <p:cNvSpPr txBox="1">
            <a:spLocks noChangeArrowheads="1"/>
          </p:cNvSpPr>
          <p:nvPr/>
        </p:nvSpPr>
        <p:spPr bwMode="auto">
          <a:xfrm>
            <a:off x="4957073" y="16268356"/>
            <a:ext cx="6428647" cy="2539066"/>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square" lIns="182835" tIns="182835" rIns="182835" bIns="182835">
            <a:spAutoFit/>
          </a:bodyPr>
          <a:lstStyle>
            <a:lvl1pPr defTabSz="3135313">
              <a:defRPr>
                <a:solidFill>
                  <a:schemeClr val="tx1"/>
                </a:solidFill>
                <a:latin typeface="Arial" charset="0"/>
                <a:ea typeface="ＭＳ Ｐゴシック" charset="0"/>
              </a:defRPr>
            </a:lvl1pPr>
            <a:lvl2pPr marL="327025" defTabSz="3135313">
              <a:defRPr>
                <a:solidFill>
                  <a:schemeClr val="tx1"/>
                </a:solidFill>
                <a:latin typeface="Arial" charset="0"/>
                <a:ea typeface="ＭＳ Ｐゴシック" charset="0"/>
              </a:defRPr>
            </a:lvl2pPr>
            <a:lvl3pPr marL="652463" defTabSz="3135313">
              <a:defRPr>
                <a:solidFill>
                  <a:schemeClr val="tx1"/>
                </a:solidFill>
                <a:latin typeface="Arial" charset="0"/>
                <a:ea typeface="ＭＳ Ｐゴシック" charset="0"/>
              </a:defRPr>
            </a:lvl3pPr>
            <a:lvl4pPr marL="979488" defTabSz="3135313">
              <a:defRPr>
                <a:solidFill>
                  <a:schemeClr val="tx1"/>
                </a:solidFill>
                <a:latin typeface="Arial" charset="0"/>
                <a:ea typeface="ＭＳ Ｐゴシック" charset="0"/>
              </a:defRPr>
            </a:lvl4pPr>
            <a:lvl5pPr marL="1306513" defTabSz="3135313">
              <a:defRPr>
                <a:solidFill>
                  <a:schemeClr val="tx1"/>
                </a:solidFill>
                <a:latin typeface="Arial" charset="0"/>
                <a:ea typeface="ＭＳ Ｐゴシック" charset="0"/>
              </a:defRPr>
            </a:lvl5pPr>
            <a:lvl6pPr marL="1763713" defTabSz="3135313" fontAlgn="base">
              <a:spcBef>
                <a:spcPct val="0"/>
              </a:spcBef>
              <a:spcAft>
                <a:spcPct val="0"/>
              </a:spcAft>
              <a:defRPr>
                <a:solidFill>
                  <a:schemeClr val="tx1"/>
                </a:solidFill>
                <a:latin typeface="Arial" charset="0"/>
                <a:ea typeface="ＭＳ Ｐゴシック" charset="0"/>
              </a:defRPr>
            </a:lvl6pPr>
            <a:lvl7pPr marL="2220913" defTabSz="3135313" fontAlgn="base">
              <a:spcBef>
                <a:spcPct val="0"/>
              </a:spcBef>
              <a:spcAft>
                <a:spcPct val="0"/>
              </a:spcAft>
              <a:defRPr>
                <a:solidFill>
                  <a:schemeClr val="tx1"/>
                </a:solidFill>
                <a:latin typeface="Arial" charset="0"/>
                <a:ea typeface="ＭＳ Ｐゴシック" charset="0"/>
              </a:defRPr>
            </a:lvl7pPr>
            <a:lvl8pPr marL="2678113" defTabSz="3135313" fontAlgn="base">
              <a:spcBef>
                <a:spcPct val="0"/>
              </a:spcBef>
              <a:spcAft>
                <a:spcPct val="0"/>
              </a:spcAft>
              <a:defRPr>
                <a:solidFill>
                  <a:schemeClr val="tx1"/>
                </a:solidFill>
                <a:latin typeface="Arial" charset="0"/>
                <a:ea typeface="ＭＳ Ｐゴシック" charset="0"/>
              </a:defRPr>
            </a:lvl8pPr>
            <a:lvl9pPr marL="3135313" defTabSz="3135313" fontAlgn="base">
              <a:spcBef>
                <a:spcPct val="0"/>
              </a:spcBef>
              <a:spcAft>
                <a:spcPct val="0"/>
              </a:spcAft>
              <a:defRPr>
                <a:solidFill>
                  <a:schemeClr val="tx1"/>
                </a:solidFill>
                <a:latin typeface="Arial" charset="0"/>
                <a:ea typeface="ＭＳ Ｐゴシック" charset="0"/>
              </a:defRPr>
            </a:lvl9pPr>
          </a:lstStyle>
          <a:p>
            <a:pPr algn="ctr">
              <a:spcBef>
                <a:spcPts val="600"/>
              </a:spcBef>
              <a:defRPr/>
            </a:pPr>
            <a:r>
              <a:rPr lang="en-US" altLang="en-US" sz="1800" b="1" dirty="0"/>
              <a:t>Sending Files</a:t>
            </a:r>
          </a:p>
          <a:p>
            <a:pPr algn="ctr">
              <a:spcBef>
                <a:spcPts val="600"/>
              </a:spcBef>
              <a:defRPr/>
            </a:pPr>
            <a:r>
              <a:rPr lang="en-US" sz="1800" dirty="0">
                <a:cs typeface="MS PGothic" charset="0"/>
              </a:rPr>
              <a:t>Digital files up to 10 MB can be emailed</a:t>
            </a:r>
            <a:br>
              <a:rPr lang="en-US" sz="1800" dirty="0">
                <a:cs typeface="MS PGothic" charset="0"/>
              </a:rPr>
            </a:br>
            <a:r>
              <a:rPr lang="en-US" sz="1800" dirty="0">
                <a:cs typeface="MS PGothic" charset="0"/>
              </a:rPr>
              <a:t> to BMC. Larger files may be sent through</a:t>
            </a:r>
            <a:br>
              <a:rPr lang="en-US" sz="1800" dirty="0">
                <a:cs typeface="MS PGothic" charset="0"/>
              </a:rPr>
            </a:br>
            <a:r>
              <a:rPr lang="en-US" sz="1800" dirty="0">
                <a:cs typeface="MS PGothic" charset="0"/>
              </a:rPr>
              <a:t>the campus online </a:t>
            </a:r>
            <a:r>
              <a:rPr lang="en-US" sz="1800" dirty="0" err="1">
                <a:cs typeface="MS PGothic" charset="0"/>
              </a:rPr>
              <a:t>dropbox</a:t>
            </a:r>
            <a:r>
              <a:rPr lang="en-US" sz="1800" dirty="0">
                <a:cs typeface="MS PGothic" charset="0"/>
              </a:rPr>
              <a:t>: </a:t>
            </a:r>
          </a:p>
          <a:p>
            <a:pPr algn="ctr">
              <a:spcBef>
                <a:spcPts val="600"/>
              </a:spcBef>
              <a:defRPr/>
            </a:pPr>
            <a:r>
              <a:rPr lang="en-US" sz="1800" b="1" u="sng" dirty="0">
                <a:solidFill>
                  <a:schemeClr val="accent2">
                    <a:lumMod val="60000"/>
                    <a:lumOff val="40000"/>
                  </a:schemeClr>
                </a:solidFill>
                <a:cs typeface="MS PGothic" charset="0"/>
                <a:hlinkClick r:id="rId7"/>
              </a:rPr>
              <a:t>https://dropbox.etsu.edu/message/new</a:t>
            </a:r>
            <a:endParaRPr lang="en-US" sz="1800" b="1" u="sng" dirty="0">
              <a:solidFill>
                <a:schemeClr val="accent2">
                  <a:lumMod val="60000"/>
                  <a:lumOff val="40000"/>
                </a:schemeClr>
              </a:solidFill>
              <a:cs typeface="MS PGothic" charset="0"/>
            </a:endParaRPr>
          </a:p>
          <a:p>
            <a:pPr algn="ctr">
              <a:spcBef>
                <a:spcPts val="600"/>
              </a:spcBef>
              <a:defRPr/>
            </a:pPr>
            <a:r>
              <a:rPr lang="en-US" sz="1800" dirty="0">
                <a:cs typeface="MS PGothic" charset="0"/>
              </a:rPr>
              <a:t>Other materials may be dropped to room 2.02 or 2.17 in building 4 on the VAMC campus. </a:t>
            </a:r>
            <a:endParaRPr lang="en-US" sz="1800" dirty="0">
              <a:latin typeface="+mn-lt"/>
              <a:cs typeface="MS PGothic" charset="0"/>
            </a:endParaRPr>
          </a:p>
        </p:txBody>
      </p:sp>
      <p:sp>
        <p:nvSpPr>
          <p:cNvPr id="30" name="Text Box 358">
            <a:extLst>
              <a:ext uri="{FF2B5EF4-FFF2-40B4-BE49-F238E27FC236}">
                <a16:creationId xmlns:a16="http://schemas.microsoft.com/office/drawing/2014/main" id="{11D8D2F8-0115-2546-8922-75021865BACE}"/>
              </a:ext>
            </a:extLst>
          </p:cNvPr>
          <p:cNvSpPr txBox="1">
            <a:spLocks noChangeArrowheads="1"/>
          </p:cNvSpPr>
          <p:nvPr/>
        </p:nvSpPr>
        <p:spPr bwMode="auto">
          <a:xfrm>
            <a:off x="4957072" y="12148954"/>
            <a:ext cx="6429529" cy="3847116"/>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square" lIns="182835" tIns="182835" rIns="182835" bIns="182835">
            <a:spAutoFit/>
          </a:bodyPr>
          <a:lstStyle>
            <a:lvl1pPr defTabSz="3135313">
              <a:defRPr>
                <a:solidFill>
                  <a:schemeClr val="tx1"/>
                </a:solidFill>
                <a:latin typeface="Arial" charset="0"/>
                <a:ea typeface="ＭＳ Ｐゴシック" charset="0"/>
              </a:defRPr>
            </a:lvl1pPr>
            <a:lvl2pPr marL="327025" defTabSz="3135313">
              <a:defRPr>
                <a:solidFill>
                  <a:schemeClr val="tx1"/>
                </a:solidFill>
                <a:latin typeface="Arial" charset="0"/>
                <a:ea typeface="ＭＳ Ｐゴシック" charset="0"/>
              </a:defRPr>
            </a:lvl2pPr>
            <a:lvl3pPr marL="652463" defTabSz="3135313">
              <a:defRPr>
                <a:solidFill>
                  <a:schemeClr val="tx1"/>
                </a:solidFill>
                <a:latin typeface="Arial" charset="0"/>
                <a:ea typeface="ＭＳ Ｐゴシック" charset="0"/>
              </a:defRPr>
            </a:lvl3pPr>
            <a:lvl4pPr marL="979488" defTabSz="3135313">
              <a:defRPr>
                <a:solidFill>
                  <a:schemeClr val="tx1"/>
                </a:solidFill>
                <a:latin typeface="Arial" charset="0"/>
                <a:ea typeface="ＭＳ Ｐゴシック" charset="0"/>
              </a:defRPr>
            </a:lvl4pPr>
            <a:lvl5pPr marL="1306513" defTabSz="3135313">
              <a:defRPr>
                <a:solidFill>
                  <a:schemeClr val="tx1"/>
                </a:solidFill>
                <a:latin typeface="Arial" charset="0"/>
                <a:ea typeface="ＭＳ Ｐゴシック" charset="0"/>
              </a:defRPr>
            </a:lvl5pPr>
            <a:lvl6pPr marL="1763713" defTabSz="3135313" fontAlgn="base">
              <a:spcBef>
                <a:spcPct val="0"/>
              </a:spcBef>
              <a:spcAft>
                <a:spcPct val="0"/>
              </a:spcAft>
              <a:defRPr>
                <a:solidFill>
                  <a:schemeClr val="tx1"/>
                </a:solidFill>
                <a:latin typeface="Arial" charset="0"/>
                <a:ea typeface="ＭＳ Ｐゴシック" charset="0"/>
              </a:defRPr>
            </a:lvl6pPr>
            <a:lvl7pPr marL="2220913" defTabSz="3135313" fontAlgn="base">
              <a:spcBef>
                <a:spcPct val="0"/>
              </a:spcBef>
              <a:spcAft>
                <a:spcPct val="0"/>
              </a:spcAft>
              <a:defRPr>
                <a:solidFill>
                  <a:schemeClr val="tx1"/>
                </a:solidFill>
                <a:latin typeface="Arial" charset="0"/>
                <a:ea typeface="ＭＳ Ｐゴシック" charset="0"/>
              </a:defRPr>
            </a:lvl7pPr>
            <a:lvl8pPr marL="2678113" defTabSz="3135313" fontAlgn="base">
              <a:spcBef>
                <a:spcPct val="0"/>
              </a:spcBef>
              <a:spcAft>
                <a:spcPct val="0"/>
              </a:spcAft>
              <a:defRPr>
                <a:solidFill>
                  <a:schemeClr val="tx1"/>
                </a:solidFill>
                <a:latin typeface="Arial" charset="0"/>
                <a:ea typeface="ＭＳ Ｐゴシック" charset="0"/>
              </a:defRPr>
            </a:lvl8pPr>
            <a:lvl9pPr marL="3135313" defTabSz="3135313" fontAlgn="base">
              <a:spcBef>
                <a:spcPct val="0"/>
              </a:spcBef>
              <a:spcAft>
                <a:spcPct val="0"/>
              </a:spcAft>
              <a:defRPr>
                <a:solidFill>
                  <a:schemeClr val="tx1"/>
                </a:solidFill>
                <a:latin typeface="Arial" charset="0"/>
                <a:ea typeface="ＭＳ Ｐゴシック" charset="0"/>
              </a:defRPr>
            </a:lvl9pPr>
          </a:lstStyle>
          <a:p>
            <a:pPr algn="ctr">
              <a:defRPr/>
            </a:pPr>
            <a:r>
              <a:rPr lang="en-US" altLang="en-US" sz="1800" b="1" dirty="0"/>
              <a:t>Media Options</a:t>
            </a:r>
          </a:p>
          <a:p>
            <a:pPr algn="ctr">
              <a:defRPr/>
            </a:pPr>
            <a:endParaRPr lang="en-US" altLang="en-US" sz="1800" b="1" dirty="0"/>
          </a:p>
          <a:p>
            <a:pPr>
              <a:defRPr/>
            </a:pPr>
            <a:r>
              <a:rPr lang="en-US" sz="1800" dirty="0">
                <a:cs typeface="MS PGothic" charset="0"/>
              </a:rPr>
              <a:t>Biomedical Communications offers several poster media options: matte paper, foldable lightweight fabric material or laminated, up to 42-44" wide by whatever length desired. Note: laminated posters are typically twice the cost.</a:t>
            </a:r>
          </a:p>
          <a:p>
            <a:pPr>
              <a:spcBef>
                <a:spcPts val="1200"/>
              </a:spcBef>
              <a:defRPr/>
            </a:pPr>
            <a:r>
              <a:rPr lang="en-US" sz="1800" dirty="0">
                <a:cs typeface="MS PGothic" charset="0"/>
              </a:rPr>
              <a:t>We have samples at our offices in the Quillen Medical Library, Building 4, ETSU/VAMC Campus. For more information and pricing, </a:t>
            </a:r>
            <a:br>
              <a:rPr lang="en-US" sz="1800" dirty="0">
                <a:cs typeface="MS PGothic" charset="0"/>
              </a:rPr>
            </a:br>
            <a:r>
              <a:rPr lang="en-US" sz="1800" dirty="0">
                <a:cs typeface="MS PGothic" charset="0"/>
              </a:rPr>
              <a:t>go to: </a:t>
            </a:r>
          </a:p>
          <a:p>
            <a:pPr algn="ctr">
              <a:defRPr/>
            </a:pPr>
            <a:r>
              <a:rPr lang="en-US" sz="1800" b="1" dirty="0">
                <a:solidFill>
                  <a:schemeClr val="accent2">
                    <a:lumMod val="60000"/>
                    <a:lumOff val="40000"/>
                  </a:schemeClr>
                </a:solidFill>
                <a:latin typeface="Arial"/>
                <a:cs typeface="Arial"/>
                <a:hlinkClick r:id="rId8"/>
              </a:rPr>
              <a:t>https://bmccreative.org/turnaround-and-pricing-examples/</a:t>
            </a:r>
            <a:endParaRPr lang="en-US" sz="1800" u="sng" dirty="0">
              <a:solidFill>
                <a:schemeClr val="accent2">
                  <a:lumMod val="60000"/>
                  <a:lumOff val="40000"/>
                  <a:alpha val="0"/>
                </a:schemeClr>
              </a:solidFill>
              <a:cs typeface="MS PGothic" charset="0"/>
              <a:hlinkClick r:id="rId8"/>
            </a:endParaRPr>
          </a:p>
        </p:txBody>
      </p:sp>
      <p:sp>
        <p:nvSpPr>
          <p:cNvPr id="31" name="Text Box 359">
            <a:extLst>
              <a:ext uri="{FF2B5EF4-FFF2-40B4-BE49-F238E27FC236}">
                <a16:creationId xmlns:a16="http://schemas.microsoft.com/office/drawing/2014/main" id="{719E42F5-E300-AB40-B58C-5CCB6CABB02E}"/>
              </a:ext>
            </a:extLst>
          </p:cNvPr>
          <p:cNvSpPr txBox="1">
            <a:spLocks noChangeArrowheads="1"/>
          </p:cNvSpPr>
          <p:nvPr/>
        </p:nvSpPr>
        <p:spPr bwMode="auto">
          <a:xfrm>
            <a:off x="5132594" y="4798185"/>
            <a:ext cx="6118501" cy="4708891"/>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square" lIns="182835" tIns="182835" rIns="182835" bIns="182835">
            <a:spAutoFit/>
          </a:bodyPr>
          <a:lstStyle>
            <a:lvl1pPr defTabSz="652463" eaLnBrk="0" hangingPunct="0">
              <a:defRPr sz="1600">
                <a:solidFill>
                  <a:schemeClr val="tx1"/>
                </a:solidFill>
                <a:latin typeface="Arial Narrow" panose="020B0606020202030204" pitchFamily="34" charset="0"/>
                <a:ea typeface="MS PGothic" panose="020B0600070205080204" pitchFamily="34" charset="-128"/>
              </a:defRPr>
            </a:lvl1pPr>
            <a:lvl2pPr marL="695325" indent="-295275" defTabSz="65246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65246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65246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65246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algn="ctr" defTabSz="3135313">
              <a:defRPr/>
            </a:pPr>
            <a:r>
              <a:rPr lang="en-US" altLang="en-US" sz="1800" b="1" dirty="0">
                <a:latin typeface="Arial" charset="0"/>
                <a:ea typeface="ＭＳ Ｐゴシック" charset="0"/>
              </a:rPr>
              <a:t>Design Services</a:t>
            </a:r>
          </a:p>
          <a:p>
            <a:pPr eaLnBrk="1" hangingPunct="1">
              <a:spcBef>
                <a:spcPts val="1200"/>
              </a:spcBef>
            </a:pPr>
            <a:r>
              <a:rPr lang="en-US" altLang="en-US" sz="1800" dirty="0">
                <a:latin typeface="Arial" panose="020B0604020202020204" pitchFamily="34" charset="0"/>
              </a:rPr>
              <a:t>Are you too busy or </a:t>
            </a:r>
            <a:r>
              <a:rPr lang="ja-JP" altLang="en-US" sz="1800">
                <a:latin typeface="Arial" panose="020B0604020202020204" pitchFamily="34" charset="0"/>
              </a:rPr>
              <a:t>“</a:t>
            </a:r>
            <a:r>
              <a:rPr lang="en-US" altLang="ja-JP" sz="1800" dirty="0">
                <a:latin typeface="Arial" panose="020B0604020202020204" pitchFamily="34" charset="0"/>
              </a:rPr>
              <a:t>PowerPoint-challenged</a:t>
            </a:r>
            <a:r>
              <a:rPr lang="ja-JP" altLang="en-US" sz="1800">
                <a:latin typeface="Arial" panose="020B0604020202020204" pitchFamily="34" charset="0"/>
              </a:rPr>
              <a:t>”</a:t>
            </a:r>
            <a:r>
              <a:rPr lang="en-US" altLang="ja-JP" sz="1800" dirty="0">
                <a:latin typeface="Arial" panose="020B0604020202020204" pitchFamily="34" charset="0"/>
              </a:rPr>
              <a:t> and would you like to have your poster presentation professionally designed, printed and delivered on time for your meeting?</a:t>
            </a:r>
          </a:p>
          <a:p>
            <a:pPr eaLnBrk="1" hangingPunct="1">
              <a:spcBef>
                <a:spcPts val="1200"/>
              </a:spcBef>
            </a:pPr>
            <a:r>
              <a:rPr lang="en-US" altLang="en-US" sz="1800" dirty="0">
                <a:latin typeface="Arial" panose="020B0604020202020204" pitchFamily="34" charset="0"/>
              </a:rPr>
              <a:t>Biomedical Communications would be happy to help. Simply follow the ordering information and upload or email us the following:</a:t>
            </a:r>
          </a:p>
          <a:p>
            <a:pPr lvl="1" eaLnBrk="1" hangingPunct="1">
              <a:spcBef>
                <a:spcPts val="1200"/>
              </a:spcBef>
              <a:buClr>
                <a:schemeClr val="tx1"/>
              </a:buClr>
              <a:buSzPct val="100000"/>
              <a:buFont typeface="Arial" panose="020B0604020202020204" pitchFamily="34" charset="0"/>
              <a:buChar char="•"/>
            </a:pPr>
            <a:r>
              <a:rPr lang="en-US" altLang="en-US" sz="1800" dirty="0">
                <a:latin typeface="Arial" panose="020B0604020202020204" pitchFamily="34" charset="0"/>
                <a:cs typeface="Arial" panose="020B0604020202020204" pitchFamily="34" charset="0"/>
              </a:rPr>
              <a:t>A Word document with all your text or </a:t>
            </a:r>
            <a:br>
              <a:rPr lang="en-US" altLang="en-US" sz="1800" dirty="0">
                <a:latin typeface="Arial" panose="020B0604020202020204" pitchFamily="34" charset="0"/>
                <a:cs typeface="Arial" panose="020B0604020202020204" pitchFamily="34" charset="0"/>
              </a:rPr>
            </a:br>
            <a:r>
              <a:rPr lang="en-US" altLang="en-US" sz="1800" dirty="0">
                <a:latin typeface="Arial" panose="020B0604020202020204" pitchFamily="34" charset="0"/>
                <a:cs typeface="Arial" panose="020B0604020202020204" pitchFamily="34" charset="0"/>
              </a:rPr>
              <a:t>multi-</a:t>
            </a:r>
            <a:r>
              <a:rPr lang="en-US" altLang="en-US" sz="1800" dirty="0">
                <a:latin typeface="Arial" panose="020B0604020202020204" pitchFamily="34" charset="0"/>
              </a:rPr>
              <a:t>page PowerPoint document. </a:t>
            </a:r>
          </a:p>
          <a:p>
            <a:pPr lvl="1" eaLnBrk="1" hangingPunct="1">
              <a:spcBef>
                <a:spcPts val="1200"/>
              </a:spcBef>
              <a:buClr>
                <a:schemeClr val="tx1"/>
              </a:buClr>
              <a:buSzPct val="100000"/>
              <a:buFont typeface="Arial" panose="020B0604020202020204" pitchFamily="34" charset="0"/>
              <a:buChar char="•"/>
            </a:pPr>
            <a:r>
              <a:rPr lang="en-US" altLang="en-US" sz="1800" dirty="0">
                <a:latin typeface="Arial" panose="020B0604020202020204" pitchFamily="34" charset="0"/>
              </a:rPr>
              <a:t>Your logos, photos, charts, graphs and tables.</a:t>
            </a:r>
          </a:p>
          <a:p>
            <a:pPr eaLnBrk="1" hangingPunct="1">
              <a:spcBef>
                <a:spcPts val="1200"/>
              </a:spcBef>
            </a:pPr>
            <a:r>
              <a:rPr lang="en-US" altLang="en-US" sz="1800" dirty="0">
                <a:latin typeface="Arial" panose="020B0604020202020204" pitchFamily="34" charset="0"/>
              </a:rPr>
              <a:t>We will do the rest!</a:t>
            </a:r>
          </a:p>
          <a:p>
            <a:pPr eaLnBrk="1" hangingPunct="1"/>
            <a:endParaRPr lang="en-US" altLang="en-US" dirty="0"/>
          </a:p>
        </p:txBody>
      </p:sp>
      <p:pic>
        <p:nvPicPr>
          <p:cNvPr id="3" name="Picture 3" descr="A picture containing text, book&#10;&#10;Description automatically generated">
            <a:extLst>
              <a:ext uri="{FF2B5EF4-FFF2-40B4-BE49-F238E27FC236}">
                <a16:creationId xmlns:a16="http://schemas.microsoft.com/office/drawing/2014/main" id="{F41A06F9-C253-407B-956A-BE441F091D69}"/>
              </a:ext>
            </a:extLst>
          </p:cNvPr>
          <p:cNvPicPr>
            <a:picLocks noChangeAspect="1"/>
          </p:cNvPicPr>
          <p:nvPr/>
        </p:nvPicPr>
        <p:blipFill>
          <a:blip r:embed="rId9"/>
          <a:stretch>
            <a:fillRect/>
          </a:stretch>
        </p:blipFill>
        <p:spPr>
          <a:xfrm>
            <a:off x="13664242" y="2140451"/>
            <a:ext cx="2380891" cy="1050223"/>
          </a:xfrm>
          <a:prstGeom prst="rect">
            <a:avLst/>
          </a:prstGeom>
        </p:spPr>
      </p:pic>
    </p:spTree>
    <p:extLst>
      <p:ext uri="{BB962C8B-B14F-4D97-AF65-F5344CB8AC3E}">
        <p14:creationId xmlns:p14="http://schemas.microsoft.com/office/powerpoint/2010/main" val="144511596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5"/>
          <p:cNvSpPr>
            <a:spLocks noChangeArrowheads="1"/>
          </p:cNvSpPr>
          <p:nvPr/>
        </p:nvSpPr>
        <p:spPr bwMode="auto">
          <a:xfrm>
            <a:off x="0" y="326335"/>
            <a:ext cx="16459200" cy="33488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34749" tIns="17371" rIns="34749" bIns="17371">
            <a:spAutoFit/>
          </a:bodyPr>
          <a:lstStyle>
            <a:lvl1pPr defTabSz="520700">
              <a:defRPr sz="1600">
                <a:solidFill>
                  <a:schemeClr val="tx1"/>
                </a:solidFill>
                <a:latin typeface="Arial Narrow" charset="0"/>
                <a:ea typeface="MS PGothic" charset="-128"/>
              </a:defRPr>
            </a:lvl1pPr>
            <a:lvl2pPr defTabSz="520700">
              <a:defRPr sz="1600">
                <a:solidFill>
                  <a:schemeClr val="tx1"/>
                </a:solidFill>
                <a:latin typeface="Arial Narrow" charset="0"/>
                <a:ea typeface="MS PGothic" charset="-128"/>
              </a:defRPr>
            </a:lvl2pPr>
            <a:lvl3pPr defTabSz="520700">
              <a:defRPr sz="1600">
                <a:solidFill>
                  <a:schemeClr val="tx1"/>
                </a:solidFill>
                <a:latin typeface="Arial Narrow" charset="0"/>
                <a:ea typeface="MS PGothic" charset="-128"/>
              </a:defRPr>
            </a:lvl3pPr>
            <a:lvl4pPr defTabSz="520700">
              <a:defRPr sz="1600">
                <a:solidFill>
                  <a:schemeClr val="tx1"/>
                </a:solidFill>
                <a:latin typeface="Arial Narrow" charset="0"/>
                <a:ea typeface="MS PGothic" charset="-128"/>
              </a:defRPr>
            </a:lvl4pPr>
            <a:lvl5pPr defTabSz="520700">
              <a:defRPr sz="1600">
                <a:solidFill>
                  <a:schemeClr val="tx1"/>
                </a:solidFill>
                <a:latin typeface="Arial Narrow" charset="0"/>
                <a:ea typeface="MS PGothic" charset="-128"/>
              </a:defRPr>
            </a:lvl5pPr>
            <a:lvl6pPr marL="1501775" indent="784225" defTabSz="520700" eaLnBrk="0" fontAlgn="base" hangingPunct="0">
              <a:spcBef>
                <a:spcPct val="0"/>
              </a:spcBef>
              <a:spcAft>
                <a:spcPct val="0"/>
              </a:spcAft>
              <a:defRPr sz="1600">
                <a:solidFill>
                  <a:schemeClr val="tx1"/>
                </a:solidFill>
                <a:latin typeface="Arial Narrow" charset="0"/>
                <a:ea typeface="MS PGothic" charset="-128"/>
              </a:defRPr>
            </a:lvl6pPr>
            <a:lvl7pPr marL="1958975" indent="784225" defTabSz="520700" eaLnBrk="0" fontAlgn="base" hangingPunct="0">
              <a:spcBef>
                <a:spcPct val="0"/>
              </a:spcBef>
              <a:spcAft>
                <a:spcPct val="0"/>
              </a:spcAft>
              <a:defRPr sz="1600">
                <a:solidFill>
                  <a:schemeClr val="tx1"/>
                </a:solidFill>
                <a:latin typeface="Arial Narrow" charset="0"/>
                <a:ea typeface="MS PGothic" charset="-128"/>
              </a:defRPr>
            </a:lvl7pPr>
            <a:lvl8pPr marL="2416175" indent="784225" defTabSz="520700" eaLnBrk="0" fontAlgn="base" hangingPunct="0">
              <a:spcBef>
                <a:spcPct val="0"/>
              </a:spcBef>
              <a:spcAft>
                <a:spcPct val="0"/>
              </a:spcAft>
              <a:defRPr sz="1600">
                <a:solidFill>
                  <a:schemeClr val="tx1"/>
                </a:solidFill>
                <a:latin typeface="Arial Narrow" charset="0"/>
                <a:ea typeface="MS PGothic" charset="-128"/>
              </a:defRPr>
            </a:lvl8pPr>
            <a:lvl9pPr marL="2873375" indent="784225" defTabSz="520700" eaLnBrk="0" fontAlgn="base" hangingPunct="0">
              <a:spcBef>
                <a:spcPct val="0"/>
              </a:spcBef>
              <a:spcAft>
                <a:spcPct val="0"/>
              </a:spcAft>
              <a:defRPr sz="1600">
                <a:solidFill>
                  <a:schemeClr val="tx1"/>
                </a:solidFill>
                <a:latin typeface="Arial Narrow" charset="0"/>
                <a:ea typeface="MS PGothic" charset="-128"/>
              </a:defRPr>
            </a:lvl9pPr>
          </a:lstStyle>
          <a:p>
            <a:pPr algn="ctr" eaLnBrk="1" hangingPunct="1">
              <a:spcBef>
                <a:spcPct val="50000"/>
              </a:spcBef>
            </a:pPr>
            <a:r>
              <a:rPr lang="en-US" altLang="en-US" sz="3134" b="1" dirty="0">
                <a:solidFill>
                  <a:srgbClr val="FFFFFF"/>
                </a:solidFill>
                <a:latin typeface="Arial" charset="0"/>
              </a:rPr>
              <a:t> </a:t>
            </a:r>
            <a:r>
              <a:rPr lang="en-US" sz="4400" b="1" dirty="0">
                <a:solidFill>
                  <a:srgbClr val="FFFFFF"/>
                </a:solidFill>
                <a:latin typeface="Arial"/>
                <a:ea typeface="MS PGothic" charset="0"/>
                <a:cs typeface="MS PGothic" charset="0"/>
              </a:rPr>
              <a:t>Poster Title</a:t>
            </a:r>
            <a:br>
              <a:rPr lang="en-US" sz="4400" b="1" dirty="0">
                <a:solidFill>
                  <a:srgbClr val="FFFFFF"/>
                </a:solidFill>
                <a:latin typeface="Arial"/>
                <a:ea typeface="MS PGothic" charset="0"/>
                <a:cs typeface="MS PGothic" charset="0"/>
              </a:rPr>
            </a:br>
            <a:r>
              <a:rPr lang="en-US" sz="4400" b="1" dirty="0">
                <a:solidFill>
                  <a:srgbClr val="FFFFFF"/>
                </a:solidFill>
                <a:latin typeface="Arial"/>
                <a:ea typeface="MS PGothic" charset="0"/>
                <a:cs typeface="MS PGothic" charset="0"/>
              </a:rPr>
              <a:t>Poster Title</a:t>
            </a:r>
            <a:endParaRPr lang="en-US" altLang="en-US" sz="4000" b="1" dirty="0">
              <a:solidFill>
                <a:srgbClr val="FFFFFF"/>
              </a:solidFill>
              <a:latin typeface="Arial" charset="0"/>
            </a:endParaRPr>
          </a:p>
          <a:p>
            <a:pPr algn="ctr" defTabSz="522158">
              <a:spcBef>
                <a:spcPts val="400"/>
              </a:spcBef>
              <a:defRPr/>
            </a:pPr>
            <a:r>
              <a:rPr lang="en-US" sz="3200" dirty="0">
                <a:solidFill>
                  <a:srgbClr val="FFFFFF"/>
                </a:solidFill>
                <a:latin typeface="Arial" charset="0"/>
                <a:ea typeface="MS PGothic" charset="0"/>
                <a:cs typeface="MS PGothic" charset="0"/>
              </a:rPr>
              <a:t>Authors</a:t>
            </a:r>
          </a:p>
          <a:p>
            <a:pPr algn="ctr" defTabSz="522158">
              <a:spcBef>
                <a:spcPts val="1200"/>
              </a:spcBef>
              <a:defRPr/>
            </a:pPr>
            <a:r>
              <a:rPr lang="en-US" sz="2400" dirty="0">
                <a:solidFill>
                  <a:srgbClr val="FFFFFF"/>
                </a:solidFill>
                <a:latin typeface="Arial" charset="0"/>
                <a:ea typeface="MS PGothic" charset="0"/>
                <a:cs typeface="MS PGothic" charset="0"/>
              </a:rPr>
              <a:t>Associated institutions</a:t>
            </a:r>
            <a:br>
              <a:rPr lang="en-US" sz="2400" dirty="0">
                <a:solidFill>
                  <a:srgbClr val="FFFFFF"/>
                </a:solidFill>
                <a:latin typeface="Arial" charset="0"/>
                <a:ea typeface="MS PGothic" charset="0"/>
                <a:cs typeface="MS PGothic" charset="0"/>
              </a:rPr>
            </a:br>
            <a:r>
              <a:rPr lang="en-US" sz="2400" dirty="0">
                <a:solidFill>
                  <a:srgbClr val="FFFFFF"/>
                </a:solidFill>
                <a:latin typeface="Arial" charset="0"/>
                <a:ea typeface="MS PGothic" charset="0"/>
                <a:cs typeface="MS PGothic" charset="0"/>
              </a:rPr>
              <a:t>Associated institutions</a:t>
            </a:r>
          </a:p>
          <a:p>
            <a:pPr algn="ctr" defTabSz="522158">
              <a:spcBef>
                <a:spcPts val="1200"/>
              </a:spcBef>
              <a:defRPr/>
            </a:pPr>
            <a:endParaRPr lang="en-US" sz="2400" dirty="0">
              <a:solidFill>
                <a:srgbClr val="FFFFFF"/>
              </a:solidFill>
              <a:latin typeface="Arial" charset="0"/>
              <a:ea typeface="MS PGothic" charset="0"/>
              <a:cs typeface="MS PGothic" charset="0"/>
            </a:endParaRPr>
          </a:p>
        </p:txBody>
      </p:sp>
      <p:sp>
        <p:nvSpPr>
          <p:cNvPr id="72" name="Text Box 349"/>
          <p:cNvSpPr txBox="1">
            <a:spLocks noChangeArrowheads="1"/>
          </p:cNvSpPr>
          <p:nvPr/>
        </p:nvSpPr>
        <p:spPr bwMode="auto">
          <a:xfrm>
            <a:off x="262360" y="4235958"/>
            <a:ext cx="3734765" cy="446661"/>
          </a:xfrm>
          <a:prstGeom prst="rect">
            <a:avLst/>
          </a:prstGeom>
          <a:solidFill>
            <a:srgbClr val="142B46"/>
          </a:solidFill>
          <a:ln>
            <a:noFill/>
          </a:ln>
          <a:effectLst/>
        </p:spPr>
        <p:txBody>
          <a:bodyPr wrap="square" lIns="43444" tIns="21717" rIns="43444" bIns="54864" anchor="ctr" anchorCtr="1">
            <a:spAutoFit/>
          </a:bodyPr>
          <a:lstStyle>
            <a:lvl1pPr defTabSz="652463">
              <a:defRPr>
                <a:solidFill>
                  <a:schemeClr val="tx1"/>
                </a:solidFill>
                <a:latin typeface="Arial" charset="0"/>
                <a:ea typeface="ＭＳ Ｐゴシック" charset="0"/>
              </a:defRPr>
            </a:lvl1pPr>
            <a:lvl2pPr marL="327025" defTabSz="652463">
              <a:defRPr>
                <a:solidFill>
                  <a:schemeClr val="tx1"/>
                </a:solidFill>
                <a:latin typeface="Arial" charset="0"/>
                <a:ea typeface="ＭＳ Ｐゴシック" charset="0"/>
              </a:defRPr>
            </a:lvl2pPr>
            <a:lvl3pPr marL="652463" defTabSz="652463">
              <a:defRPr>
                <a:solidFill>
                  <a:schemeClr val="tx1"/>
                </a:solidFill>
                <a:latin typeface="Arial" charset="0"/>
                <a:ea typeface="ＭＳ Ｐゴシック" charset="0"/>
              </a:defRPr>
            </a:lvl3pPr>
            <a:lvl4pPr marL="979488" defTabSz="652463">
              <a:defRPr>
                <a:solidFill>
                  <a:schemeClr val="tx1"/>
                </a:solidFill>
                <a:latin typeface="Arial" charset="0"/>
                <a:ea typeface="ＭＳ Ｐゴシック" charset="0"/>
              </a:defRPr>
            </a:lvl4pPr>
            <a:lvl5pPr marL="1306513" defTabSz="652463">
              <a:defRPr>
                <a:solidFill>
                  <a:schemeClr val="tx1"/>
                </a:solidFill>
                <a:latin typeface="Arial" charset="0"/>
                <a:ea typeface="ＭＳ Ｐゴシック" charset="0"/>
              </a:defRPr>
            </a:lvl5pPr>
            <a:lvl6pPr marL="1763713" defTabSz="652463" fontAlgn="base">
              <a:spcBef>
                <a:spcPct val="0"/>
              </a:spcBef>
              <a:spcAft>
                <a:spcPct val="0"/>
              </a:spcAft>
              <a:defRPr>
                <a:solidFill>
                  <a:schemeClr val="tx1"/>
                </a:solidFill>
                <a:latin typeface="Arial" charset="0"/>
                <a:ea typeface="ＭＳ Ｐゴシック" charset="0"/>
              </a:defRPr>
            </a:lvl6pPr>
            <a:lvl7pPr marL="2220913" defTabSz="652463" fontAlgn="base">
              <a:spcBef>
                <a:spcPct val="0"/>
              </a:spcBef>
              <a:spcAft>
                <a:spcPct val="0"/>
              </a:spcAft>
              <a:defRPr>
                <a:solidFill>
                  <a:schemeClr val="tx1"/>
                </a:solidFill>
                <a:latin typeface="Arial" charset="0"/>
                <a:ea typeface="ＭＳ Ｐゴシック" charset="0"/>
              </a:defRPr>
            </a:lvl7pPr>
            <a:lvl8pPr marL="2678113" defTabSz="652463" fontAlgn="base">
              <a:spcBef>
                <a:spcPct val="0"/>
              </a:spcBef>
              <a:spcAft>
                <a:spcPct val="0"/>
              </a:spcAft>
              <a:defRPr>
                <a:solidFill>
                  <a:schemeClr val="tx1"/>
                </a:solidFill>
                <a:latin typeface="Arial" charset="0"/>
                <a:ea typeface="ＭＳ Ｐゴシック" charset="0"/>
              </a:defRPr>
            </a:lvl8pPr>
            <a:lvl9pPr marL="3135313" defTabSz="652463" fontAlgn="base">
              <a:spcBef>
                <a:spcPct val="0"/>
              </a:spcBef>
              <a:spcAft>
                <a:spcPct val="0"/>
              </a:spcAft>
              <a:defRPr>
                <a:solidFill>
                  <a:schemeClr val="tx1"/>
                </a:solidFill>
                <a:latin typeface="Arial" charset="0"/>
                <a:ea typeface="ＭＳ Ｐゴシック" charset="0"/>
              </a:defRPr>
            </a:lvl9pPr>
          </a:lstStyle>
          <a:p>
            <a:pPr algn="ctr">
              <a:spcBef>
                <a:spcPct val="50000"/>
              </a:spcBef>
              <a:defRPr/>
            </a:pPr>
            <a:r>
              <a:rPr lang="en-US" sz="2400" b="1" dirty="0">
                <a:solidFill>
                  <a:srgbClr val="F8F8F8"/>
                </a:solidFill>
                <a:cs typeface="MS PGothic" charset="0"/>
              </a:rPr>
              <a:t>About this template</a:t>
            </a:r>
          </a:p>
        </p:txBody>
      </p:sp>
      <p:sp>
        <p:nvSpPr>
          <p:cNvPr id="5124" name="Text Box 350"/>
          <p:cNvSpPr txBox="1">
            <a:spLocks noChangeArrowheads="1"/>
          </p:cNvSpPr>
          <p:nvPr/>
        </p:nvSpPr>
        <p:spPr bwMode="auto">
          <a:xfrm>
            <a:off x="270076" y="11433642"/>
            <a:ext cx="3727048" cy="815993"/>
          </a:xfrm>
          <a:prstGeom prst="rect">
            <a:avLst/>
          </a:prstGeom>
          <a:solidFill>
            <a:srgbClr val="142B46"/>
          </a:solidFill>
          <a:ln>
            <a:noFill/>
          </a:ln>
          <a:extLst>
            <a:ext uri="{91240B29-F687-4F45-9708-019B960494DF}">
              <a14:hiddenLine xmlns:a14="http://schemas.microsoft.com/office/drawing/2010/main" w="9525">
                <a:solidFill>
                  <a:srgbClr val="000000"/>
                </a:solidFill>
                <a:miter lim="800000"/>
                <a:headEnd/>
                <a:tailEnd/>
              </a14:hiddenLine>
            </a:ext>
          </a:extLst>
        </p:spPr>
        <p:txBody>
          <a:bodyPr wrap="square" lIns="43444" tIns="21717" rIns="43444" bIns="54864" anchor="ctr" anchorCtr="1">
            <a:spAutoFit/>
          </a:bodyPr>
          <a:lstStyle>
            <a:lvl1pPr defTabSz="652463">
              <a:spcBef>
                <a:spcPct val="20000"/>
              </a:spcBef>
              <a:buChar char="•"/>
              <a:defRPr sz="1600">
                <a:solidFill>
                  <a:schemeClr val="tx1"/>
                </a:solidFill>
                <a:latin typeface="Arial" charset="0"/>
                <a:ea typeface="MS PGothic" charset="-128"/>
              </a:defRPr>
            </a:lvl1pPr>
            <a:lvl2pPr marL="742950" indent="-285750" defTabSz="652463">
              <a:spcBef>
                <a:spcPct val="20000"/>
              </a:spcBef>
              <a:buChar char="–"/>
              <a:defRPr sz="1600">
                <a:solidFill>
                  <a:schemeClr val="tx1"/>
                </a:solidFill>
                <a:latin typeface="Arial" charset="0"/>
                <a:ea typeface="MS PGothic" charset="-128"/>
              </a:defRPr>
            </a:lvl2pPr>
            <a:lvl3pPr marL="1143000" indent="-228600" defTabSz="652463">
              <a:spcBef>
                <a:spcPct val="20000"/>
              </a:spcBef>
              <a:buChar char="•"/>
              <a:defRPr sz="1400">
                <a:solidFill>
                  <a:schemeClr val="tx1"/>
                </a:solidFill>
                <a:latin typeface="Arial" charset="0"/>
                <a:ea typeface="MS PGothic" charset="-128"/>
              </a:defRPr>
            </a:lvl3pPr>
            <a:lvl4pPr marL="1600200" indent="-228600" defTabSz="652463">
              <a:spcBef>
                <a:spcPct val="20000"/>
              </a:spcBef>
              <a:buChar char="–"/>
              <a:defRPr sz="1100">
                <a:solidFill>
                  <a:schemeClr val="tx1"/>
                </a:solidFill>
                <a:latin typeface="Arial" charset="0"/>
                <a:ea typeface="MS PGothic" charset="-128"/>
              </a:defRPr>
            </a:lvl4pPr>
            <a:lvl5pPr marL="2057400" indent="-228600" defTabSz="652463">
              <a:spcBef>
                <a:spcPct val="20000"/>
              </a:spcBef>
              <a:buChar char="»"/>
              <a:defRPr sz="1100">
                <a:solidFill>
                  <a:schemeClr val="tx1"/>
                </a:solidFill>
                <a:latin typeface="Arial" charset="0"/>
                <a:ea typeface="MS PGothic" charset="-128"/>
              </a:defRPr>
            </a:lvl5pPr>
            <a:lvl6pPr marL="2514600" indent="-228600" defTabSz="652463" eaLnBrk="0" fontAlgn="base" hangingPunct="0">
              <a:spcBef>
                <a:spcPct val="20000"/>
              </a:spcBef>
              <a:spcAft>
                <a:spcPct val="0"/>
              </a:spcAft>
              <a:buChar char="»"/>
              <a:defRPr sz="1100">
                <a:solidFill>
                  <a:schemeClr val="tx1"/>
                </a:solidFill>
                <a:latin typeface="Arial" charset="0"/>
                <a:ea typeface="MS PGothic" charset="-128"/>
              </a:defRPr>
            </a:lvl6pPr>
            <a:lvl7pPr marL="2971800" indent="-228600" defTabSz="652463" eaLnBrk="0" fontAlgn="base" hangingPunct="0">
              <a:spcBef>
                <a:spcPct val="20000"/>
              </a:spcBef>
              <a:spcAft>
                <a:spcPct val="0"/>
              </a:spcAft>
              <a:buChar char="»"/>
              <a:defRPr sz="1100">
                <a:solidFill>
                  <a:schemeClr val="tx1"/>
                </a:solidFill>
                <a:latin typeface="Arial" charset="0"/>
                <a:ea typeface="MS PGothic" charset="-128"/>
              </a:defRPr>
            </a:lvl7pPr>
            <a:lvl8pPr marL="3429000" indent="-228600" defTabSz="652463" eaLnBrk="0" fontAlgn="base" hangingPunct="0">
              <a:spcBef>
                <a:spcPct val="20000"/>
              </a:spcBef>
              <a:spcAft>
                <a:spcPct val="0"/>
              </a:spcAft>
              <a:buChar char="»"/>
              <a:defRPr sz="1100">
                <a:solidFill>
                  <a:schemeClr val="tx1"/>
                </a:solidFill>
                <a:latin typeface="Arial" charset="0"/>
                <a:ea typeface="MS PGothic" charset="-128"/>
              </a:defRPr>
            </a:lvl8pPr>
            <a:lvl9pPr marL="3886200" indent="-228600" defTabSz="652463" eaLnBrk="0" fontAlgn="base" hangingPunct="0">
              <a:spcBef>
                <a:spcPct val="20000"/>
              </a:spcBef>
              <a:spcAft>
                <a:spcPct val="0"/>
              </a:spcAft>
              <a:buChar char="»"/>
              <a:defRPr sz="1100">
                <a:solidFill>
                  <a:schemeClr val="tx1"/>
                </a:solidFill>
                <a:latin typeface="Arial" charset="0"/>
                <a:ea typeface="MS PGothic" charset="-128"/>
              </a:defRPr>
            </a:lvl9pPr>
          </a:lstStyle>
          <a:p>
            <a:pPr algn="ctr" eaLnBrk="1" hangingPunct="1">
              <a:spcBef>
                <a:spcPct val="50000"/>
              </a:spcBef>
              <a:buNone/>
            </a:pPr>
            <a:r>
              <a:rPr lang="en-US" altLang="en-US" sz="2400" b="1" dirty="0">
                <a:solidFill>
                  <a:srgbClr val="F8F8F8"/>
                </a:solidFill>
                <a:latin typeface="Arial" panose="020B0604020202020204" pitchFamily="34" charset="0"/>
              </a:rPr>
              <a:t>File </a:t>
            </a:r>
            <a:br>
              <a:rPr lang="en-US" altLang="en-US" sz="2400" b="1" dirty="0">
                <a:solidFill>
                  <a:srgbClr val="F8F8F8"/>
                </a:solidFill>
                <a:latin typeface="Arial" panose="020B0604020202020204" pitchFamily="34" charset="0"/>
              </a:rPr>
            </a:br>
            <a:r>
              <a:rPr lang="en-US" altLang="en-US" sz="2400" b="1" dirty="0">
                <a:solidFill>
                  <a:srgbClr val="F8F8F8"/>
                </a:solidFill>
                <a:latin typeface="Arial" panose="020B0604020202020204" pitchFamily="34" charset="0"/>
              </a:rPr>
              <a:t>Preparation</a:t>
            </a:r>
          </a:p>
        </p:txBody>
      </p:sp>
      <p:sp>
        <p:nvSpPr>
          <p:cNvPr id="75" name="Text Box 352"/>
          <p:cNvSpPr txBox="1">
            <a:spLocks noChangeArrowheads="1"/>
          </p:cNvSpPr>
          <p:nvPr/>
        </p:nvSpPr>
        <p:spPr bwMode="auto">
          <a:xfrm>
            <a:off x="12408061" y="10802112"/>
            <a:ext cx="3742481" cy="815993"/>
          </a:xfrm>
          <a:prstGeom prst="rect">
            <a:avLst/>
          </a:prstGeom>
          <a:solidFill>
            <a:srgbClr val="142B46"/>
          </a:solidFill>
          <a:ln>
            <a:noFill/>
          </a:ln>
          <a:effectLst/>
        </p:spPr>
        <p:txBody>
          <a:bodyPr wrap="square" lIns="43444" tIns="21717" rIns="43444" bIns="54864" anchor="ctr" anchorCtr="1">
            <a:spAutoFit/>
          </a:bodyPr>
          <a:lstStyle>
            <a:lvl1pPr defTabSz="652463">
              <a:defRPr>
                <a:solidFill>
                  <a:schemeClr val="tx1"/>
                </a:solidFill>
                <a:latin typeface="Arial" charset="0"/>
                <a:ea typeface="ＭＳ Ｐゴシック" charset="0"/>
              </a:defRPr>
            </a:lvl1pPr>
            <a:lvl2pPr marL="327025" defTabSz="652463">
              <a:defRPr>
                <a:solidFill>
                  <a:schemeClr val="tx1"/>
                </a:solidFill>
                <a:latin typeface="Arial" charset="0"/>
                <a:ea typeface="ＭＳ Ｐゴシック" charset="0"/>
              </a:defRPr>
            </a:lvl2pPr>
            <a:lvl3pPr marL="652463" defTabSz="652463">
              <a:defRPr>
                <a:solidFill>
                  <a:schemeClr val="tx1"/>
                </a:solidFill>
                <a:latin typeface="Arial" charset="0"/>
                <a:ea typeface="ＭＳ Ｐゴシック" charset="0"/>
              </a:defRPr>
            </a:lvl3pPr>
            <a:lvl4pPr marL="979488" defTabSz="652463">
              <a:defRPr>
                <a:solidFill>
                  <a:schemeClr val="tx1"/>
                </a:solidFill>
                <a:latin typeface="Arial" charset="0"/>
                <a:ea typeface="ＭＳ Ｐゴシック" charset="0"/>
              </a:defRPr>
            </a:lvl4pPr>
            <a:lvl5pPr marL="1306513" defTabSz="652463">
              <a:defRPr>
                <a:solidFill>
                  <a:schemeClr val="tx1"/>
                </a:solidFill>
                <a:latin typeface="Arial" charset="0"/>
                <a:ea typeface="ＭＳ Ｐゴシック" charset="0"/>
              </a:defRPr>
            </a:lvl5pPr>
            <a:lvl6pPr marL="1763713" defTabSz="652463" fontAlgn="base">
              <a:spcBef>
                <a:spcPct val="0"/>
              </a:spcBef>
              <a:spcAft>
                <a:spcPct val="0"/>
              </a:spcAft>
              <a:defRPr>
                <a:solidFill>
                  <a:schemeClr val="tx1"/>
                </a:solidFill>
                <a:latin typeface="Arial" charset="0"/>
                <a:ea typeface="ＭＳ Ｐゴシック" charset="0"/>
              </a:defRPr>
            </a:lvl6pPr>
            <a:lvl7pPr marL="2220913" defTabSz="652463" fontAlgn="base">
              <a:spcBef>
                <a:spcPct val="0"/>
              </a:spcBef>
              <a:spcAft>
                <a:spcPct val="0"/>
              </a:spcAft>
              <a:defRPr>
                <a:solidFill>
                  <a:schemeClr val="tx1"/>
                </a:solidFill>
                <a:latin typeface="Arial" charset="0"/>
                <a:ea typeface="ＭＳ Ｐゴシック" charset="0"/>
              </a:defRPr>
            </a:lvl7pPr>
            <a:lvl8pPr marL="2678113" defTabSz="652463" fontAlgn="base">
              <a:spcBef>
                <a:spcPct val="0"/>
              </a:spcBef>
              <a:spcAft>
                <a:spcPct val="0"/>
              </a:spcAft>
              <a:defRPr>
                <a:solidFill>
                  <a:schemeClr val="tx1"/>
                </a:solidFill>
                <a:latin typeface="Arial" charset="0"/>
                <a:ea typeface="ＭＳ Ｐゴシック" charset="0"/>
              </a:defRPr>
            </a:lvl8pPr>
            <a:lvl9pPr marL="3135313" defTabSz="652463" fontAlgn="base">
              <a:spcBef>
                <a:spcPct val="0"/>
              </a:spcBef>
              <a:spcAft>
                <a:spcPct val="0"/>
              </a:spcAft>
              <a:defRPr>
                <a:solidFill>
                  <a:schemeClr val="tx1"/>
                </a:solidFill>
                <a:latin typeface="Arial" charset="0"/>
                <a:ea typeface="ＭＳ Ｐゴシック" charset="0"/>
              </a:defRPr>
            </a:lvl9pPr>
          </a:lstStyle>
          <a:p>
            <a:pPr algn="ctr">
              <a:spcBef>
                <a:spcPct val="50000"/>
              </a:spcBef>
              <a:defRPr/>
            </a:pPr>
            <a:r>
              <a:rPr lang="en-US" sz="2400" b="1" dirty="0">
                <a:solidFill>
                  <a:srgbClr val="F8F8F8"/>
                </a:solidFill>
                <a:cs typeface="MS PGothic" charset="0"/>
              </a:rPr>
              <a:t>How to Order</a:t>
            </a:r>
            <a:br>
              <a:rPr lang="en-US" sz="2400" b="1" dirty="0">
                <a:solidFill>
                  <a:srgbClr val="F8F8F8"/>
                </a:solidFill>
                <a:cs typeface="MS PGothic" charset="0"/>
              </a:rPr>
            </a:br>
            <a:r>
              <a:rPr lang="en-US" sz="2400" b="1" dirty="0">
                <a:solidFill>
                  <a:srgbClr val="F8F8F8"/>
                </a:solidFill>
                <a:cs typeface="MS PGothic" charset="0"/>
              </a:rPr>
              <a:t>Your Poster</a:t>
            </a:r>
          </a:p>
        </p:txBody>
      </p:sp>
      <p:sp>
        <p:nvSpPr>
          <p:cNvPr id="79" name="Text Box 356"/>
          <p:cNvSpPr txBox="1">
            <a:spLocks noChangeArrowheads="1"/>
          </p:cNvSpPr>
          <p:nvPr/>
        </p:nvSpPr>
        <p:spPr bwMode="auto">
          <a:xfrm>
            <a:off x="12400344" y="20293661"/>
            <a:ext cx="3757914" cy="446661"/>
          </a:xfrm>
          <a:prstGeom prst="rect">
            <a:avLst/>
          </a:prstGeom>
          <a:solidFill>
            <a:srgbClr val="142B46"/>
          </a:solidFill>
          <a:ln>
            <a:noFill/>
          </a:ln>
          <a:effectLst/>
        </p:spPr>
        <p:txBody>
          <a:bodyPr wrap="square" lIns="43444" tIns="21717" rIns="43444" bIns="54864" anchor="ctr" anchorCtr="1">
            <a:spAutoFit/>
          </a:bodyPr>
          <a:lstStyle>
            <a:lvl1pPr defTabSz="652463">
              <a:defRPr>
                <a:solidFill>
                  <a:schemeClr val="tx1"/>
                </a:solidFill>
                <a:latin typeface="Arial" charset="0"/>
                <a:ea typeface="ＭＳ Ｐゴシック" charset="0"/>
              </a:defRPr>
            </a:lvl1pPr>
            <a:lvl2pPr marL="327025" defTabSz="652463">
              <a:defRPr>
                <a:solidFill>
                  <a:schemeClr val="tx1"/>
                </a:solidFill>
                <a:latin typeface="Arial" charset="0"/>
                <a:ea typeface="ＭＳ Ｐゴシック" charset="0"/>
              </a:defRPr>
            </a:lvl2pPr>
            <a:lvl3pPr marL="652463" defTabSz="652463">
              <a:defRPr>
                <a:solidFill>
                  <a:schemeClr val="tx1"/>
                </a:solidFill>
                <a:latin typeface="Arial" charset="0"/>
                <a:ea typeface="ＭＳ Ｐゴシック" charset="0"/>
              </a:defRPr>
            </a:lvl3pPr>
            <a:lvl4pPr marL="979488" defTabSz="652463">
              <a:defRPr>
                <a:solidFill>
                  <a:schemeClr val="tx1"/>
                </a:solidFill>
                <a:latin typeface="Arial" charset="0"/>
                <a:ea typeface="ＭＳ Ｐゴシック" charset="0"/>
              </a:defRPr>
            </a:lvl4pPr>
            <a:lvl5pPr marL="1306513" defTabSz="652463">
              <a:defRPr>
                <a:solidFill>
                  <a:schemeClr val="tx1"/>
                </a:solidFill>
                <a:latin typeface="Arial" charset="0"/>
                <a:ea typeface="ＭＳ Ｐゴシック" charset="0"/>
              </a:defRPr>
            </a:lvl5pPr>
            <a:lvl6pPr marL="1763713" defTabSz="652463" fontAlgn="base">
              <a:spcBef>
                <a:spcPct val="0"/>
              </a:spcBef>
              <a:spcAft>
                <a:spcPct val="0"/>
              </a:spcAft>
              <a:defRPr>
                <a:solidFill>
                  <a:schemeClr val="tx1"/>
                </a:solidFill>
                <a:latin typeface="Arial" charset="0"/>
                <a:ea typeface="ＭＳ Ｐゴシック" charset="0"/>
              </a:defRPr>
            </a:lvl6pPr>
            <a:lvl7pPr marL="2220913" defTabSz="652463" fontAlgn="base">
              <a:spcBef>
                <a:spcPct val="0"/>
              </a:spcBef>
              <a:spcAft>
                <a:spcPct val="0"/>
              </a:spcAft>
              <a:defRPr>
                <a:solidFill>
                  <a:schemeClr val="tx1"/>
                </a:solidFill>
                <a:latin typeface="Arial" charset="0"/>
                <a:ea typeface="ＭＳ Ｐゴシック" charset="0"/>
              </a:defRPr>
            </a:lvl7pPr>
            <a:lvl8pPr marL="2678113" defTabSz="652463" fontAlgn="base">
              <a:spcBef>
                <a:spcPct val="0"/>
              </a:spcBef>
              <a:spcAft>
                <a:spcPct val="0"/>
              </a:spcAft>
              <a:defRPr>
                <a:solidFill>
                  <a:schemeClr val="tx1"/>
                </a:solidFill>
                <a:latin typeface="Arial" charset="0"/>
                <a:ea typeface="ＭＳ Ｐゴシック" charset="0"/>
              </a:defRPr>
            </a:lvl8pPr>
            <a:lvl9pPr marL="3135313" defTabSz="652463" fontAlgn="base">
              <a:spcBef>
                <a:spcPct val="0"/>
              </a:spcBef>
              <a:spcAft>
                <a:spcPct val="0"/>
              </a:spcAft>
              <a:defRPr>
                <a:solidFill>
                  <a:schemeClr val="tx1"/>
                </a:solidFill>
                <a:latin typeface="Arial" charset="0"/>
                <a:ea typeface="ＭＳ Ｐゴシック" charset="0"/>
              </a:defRPr>
            </a:lvl9pPr>
          </a:lstStyle>
          <a:p>
            <a:pPr algn="ctr">
              <a:spcBef>
                <a:spcPct val="50000"/>
              </a:spcBef>
              <a:defRPr/>
            </a:pPr>
            <a:r>
              <a:rPr lang="en-US" sz="2400" b="1" dirty="0">
                <a:solidFill>
                  <a:srgbClr val="F8F8F8"/>
                </a:solidFill>
                <a:cs typeface="MS PGothic" charset="0"/>
              </a:rPr>
              <a:t>Contact Information</a:t>
            </a:r>
          </a:p>
        </p:txBody>
      </p:sp>
      <p:sp>
        <p:nvSpPr>
          <p:cNvPr id="5129" name="Text Box 358"/>
          <p:cNvSpPr txBox="1">
            <a:spLocks noChangeArrowheads="1"/>
          </p:cNvSpPr>
          <p:nvPr/>
        </p:nvSpPr>
        <p:spPr bwMode="auto">
          <a:xfrm>
            <a:off x="619905" y="4788113"/>
            <a:ext cx="3139859" cy="6509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21890" tIns="121890" rIns="121890" bIns="121890" anchor="t">
            <a:spAutoFit/>
          </a:bodyPr>
          <a:lstStyle>
            <a:lvl1pPr defTabSz="3135313">
              <a:defRPr sz="1600">
                <a:solidFill>
                  <a:schemeClr val="tx1"/>
                </a:solidFill>
                <a:latin typeface="Arial Narrow" charset="0"/>
                <a:ea typeface="MS PGothic" charset="-128"/>
              </a:defRPr>
            </a:lvl1pPr>
            <a:lvl2pPr marL="327025" defTabSz="3135313">
              <a:defRPr sz="1600">
                <a:solidFill>
                  <a:schemeClr val="tx1"/>
                </a:solidFill>
                <a:latin typeface="Arial Narrow" charset="0"/>
                <a:ea typeface="MS PGothic" charset="-128"/>
              </a:defRPr>
            </a:lvl2pPr>
            <a:lvl3pPr marL="652463" defTabSz="3135313">
              <a:defRPr sz="1600">
                <a:solidFill>
                  <a:schemeClr val="tx1"/>
                </a:solidFill>
                <a:latin typeface="Arial Narrow" charset="0"/>
                <a:ea typeface="MS PGothic" charset="-128"/>
              </a:defRPr>
            </a:lvl3pPr>
            <a:lvl4pPr marL="979488" defTabSz="3135313">
              <a:defRPr sz="1600">
                <a:solidFill>
                  <a:schemeClr val="tx1"/>
                </a:solidFill>
                <a:latin typeface="Arial Narrow" charset="0"/>
                <a:ea typeface="MS PGothic" charset="-128"/>
              </a:defRPr>
            </a:lvl4pPr>
            <a:lvl5pPr marL="1306513" defTabSz="3135313">
              <a:defRPr sz="1600">
                <a:solidFill>
                  <a:schemeClr val="tx1"/>
                </a:solidFill>
                <a:latin typeface="Arial Narrow" charset="0"/>
                <a:ea typeface="MS PGothic" charset="-128"/>
              </a:defRPr>
            </a:lvl5pPr>
            <a:lvl6pPr marL="1763713" indent="784225" defTabSz="3135313" eaLnBrk="0" fontAlgn="base" hangingPunct="0">
              <a:spcBef>
                <a:spcPct val="0"/>
              </a:spcBef>
              <a:spcAft>
                <a:spcPct val="0"/>
              </a:spcAft>
              <a:defRPr sz="1600">
                <a:solidFill>
                  <a:schemeClr val="tx1"/>
                </a:solidFill>
                <a:latin typeface="Arial Narrow" charset="0"/>
                <a:ea typeface="MS PGothic" charset="-128"/>
              </a:defRPr>
            </a:lvl6pPr>
            <a:lvl7pPr marL="2220913" indent="784225" defTabSz="3135313" eaLnBrk="0" fontAlgn="base" hangingPunct="0">
              <a:spcBef>
                <a:spcPct val="0"/>
              </a:spcBef>
              <a:spcAft>
                <a:spcPct val="0"/>
              </a:spcAft>
              <a:defRPr sz="1600">
                <a:solidFill>
                  <a:schemeClr val="tx1"/>
                </a:solidFill>
                <a:latin typeface="Arial Narrow" charset="0"/>
                <a:ea typeface="MS PGothic" charset="-128"/>
              </a:defRPr>
            </a:lvl7pPr>
            <a:lvl8pPr marL="2678113" indent="784225" defTabSz="3135313" eaLnBrk="0" fontAlgn="base" hangingPunct="0">
              <a:spcBef>
                <a:spcPct val="0"/>
              </a:spcBef>
              <a:spcAft>
                <a:spcPct val="0"/>
              </a:spcAft>
              <a:defRPr sz="1600">
                <a:solidFill>
                  <a:schemeClr val="tx1"/>
                </a:solidFill>
                <a:latin typeface="Arial Narrow" charset="0"/>
                <a:ea typeface="MS PGothic" charset="-128"/>
              </a:defRPr>
            </a:lvl8pPr>
            <a:lvl9pPr marL="3135313" indent="784225" defTabSz="3135313" eaLnBrk="0" fontAlgn="base" hangingPunct="0">
              <a:spcBef>
                <a:spcPct val="0"/>
              </a:spcBef>
              <a:spcAft>
                <a:spcPct val="0"/>
              </a:spcAft>
              <a:defRPr sz="1600">
                <a:solidFill>
                  <a:schemeClr val="tx1"/>
                </a:solidFill>
                <a:latin typeface="Arial Narrow" charset="0"/>
                <a:ea typeface="MS PGothic" charset="-128"/>
              </a:defRPr>
            </a:lvl9pPr>
          </a:lstStyle>
          <a:p>
            <a:pPr eaLnBrk="1" hangingPunct="1">
              <a:spcBef>
                <a:spcPts val="600"/>
              </a:spcBef>
            </a:pPr>
            <a:r>
              <a:rPr lang="en-US" altLang="en-US" sz="1800" dirty="0">
                <a:latin typeface="Arial"/>
                <a:ea typeface="MS PGothic"/>
                <a:cs typeface="Arial"/>
              </a:rPr>
              <a:t>This template was designed to produce a 24” high x 36” high poster. Due to PowerPoint size limitations, this poster is created at a reduced size of18” x 27”. The file will be enlarged at the time it is printed.</a:t>
            </a:r>
          </a:p>
          <a:p>
            <a:pPr eaLnBrk="1" hangingPunct="1">
              <a:spcBef>
                <a:spcPts val="600"/>
              </a:spcBef>
            </a:pPr>
            <a:r>
              <a:rPr lang="en-US" altLang="en-US" sz="1800" dirty="0">
                <a:latin typeface="Arial"/>
                <a:ea typeface="MS PGothic"/>
                <a:cs typeface="Arial"/>
              </a:rPr>
              <a:t>You can replace the blue section headings with ones that correlate to the main topics of your presentation. Typically, they are:</a:t>
            </a:r>
          </a:p>
          <a:p>
            <a:pPr marL="352425" lvl="2" indent="-175895" eaLnBrk="1" hangingPunct="1">
              <a:spcBef>
                <a:spcPts val="1200"/>
              </a:spcBef>
              <a:buFont typeface="Arial" panose="020B0604020202020204" pitchFamily="34" charset="0"/>
              <a:buChar char="•"/>
            </a:pPr>
            <a:r>
              <a:rPr lang="en-US" altLang="en-US" sz="1800" dirty="0">
                <a:latin typeface="Arial" charset="0"/>
              </a:rPr>
              <a:t>Introduction or Abstract</a:t>
            </a:r>
            <a:endParaRPr lang="en-US" altLang="en-US" sz="1800" dirty="0">
              <a:latin typeface="Arial" charset="0"/>
              <a:cs typeface="Arial" charset="0"/>
            </a:endParaRPr>
          </a:p>
          <a:p>
            <a:pPr marL="352425" lvl="2" indent="-175895" eaLnBrk="1" hangingPunct="1">
              <a:spcBef>
                <a:spcPts val="1200"/>
              </a:spcBef>
              <a:buFont typeface="Arial" panose="020B0604020202020204" pitchFamily="34" charset="0"/>
              <a:buChar char="•"/>
            </a:pPr>
            <a:r>
              <a:rPr lang="en-US" altLang="en-US" sz="1800" dirty="0">
                <a:latin typeface="Arial" charset="0"/>
              </a:rPr>
              <a:t>Materials and Methods</a:t>
            </a:r>
            <a:endParaRPr lang="en-US" altLang="en-US" sz="1800" dirty="0">
              <a:latin typeface="Arial" charset="0"/>
              <a:cs typeface="Arial" charset="0"/>
            </a:endParaRPr>
          </a:p>
          <a:p>
            <a:pPr marL="352425" lvl="2" indent="-175895" eaLnBrk="1" hangingPunct="1">
              <a:spcBef>
                <a:spcPts val="1200"/>
              </a:spcBef>
              <a:buFont typeface="Arial" panose="020B0604020202020204" pitchFamily="34" charset="0"/>
              <a:buChar char="•"/>
            </a:pPr>
            <a:r>
              <a:rPr lang="en-US" altLang="en-US" sz="1800" dirty="0">
                <a:latin typeface="Arial" charset="0"/>
              </a:rPr>
              <a:t>Results</a:t>
            </a:r>
            <a:endParaRPr lang="en-US" altLang="en-US" sz="1800" dirty="0">
              <a:latin typeface="Arial" charset="0"/>
              <a:cs typeface="Arial" charset="0"/>
            </a:endParaRPr>
          </a:p>
          <a:p>
            <a:pPr marL="352425" lvl="2" indent="-175895" eaLnBrk="1" hangingPunct="1">
              <a:spcBef>
                <a:spcPts val="1200"/>
              </a:spcBef>
              <a:buFont typeface="Arial" panose="020B0604020202020204" pitchFamily="34" charset="0"/>
              <a:buChar char="•"/>
            </a:pPr>
            <a:r>
              <a:rPr lang="en-US" altLang="en-US" sz="1800" dirty="0">
                <a:latin typeface="Arial" charset="0"/>
              </a:rPr>
              <a:t>Conclusion</a:t>
            </a:r>
            <a:endParaRPr lang="en-US" altLang="en-US" sz="1800" dirty="0">
              <a:latin typeface="Arial" charset="0"/>
              <a:cs typeface="Arial" charset="0"/>
            </a:endParaRPr>
          </a:p>
          <a:p>
            <a:pPr marL="352425" lvl="2" indent="-175895" eaLnBrk="1" hangingPunct="1">
              <a:spcBef>
                <a:spcPts val="1200"/>
              </a:spcBef>
              <a:buFont typeface="Arial" panose="020B0604020202020204" pitchFamily="34" charset="0"/>
              <a:buChar char="•"/>
            </a:pPr>
            <a:r>
              <a:rPr lang="en-US" altLang="en-US" sz="1800" dirty="0">
                <a:latin typeface="Arial" charset="0"/>
              </a:rPr>
              <a:t>References</a:t>
            </a:r>
            <a:endParaRPr lang="en-US" altLang="en-US" sz="1800" dirty="0">
              <a:latin typeface="Arial" charset="0"/>
              <a:cs typeface="Arial" charset="0"/>
            </a:endParaRPr>
          </a:p>
          <a:p>
            <a:pPr marL="352425" lvl="2" indent="-175895" eaLnBrk="1" hangingPunct="1">
              <a:spcBef>
                <a:spcPts val="1200"/>
              </a:spcBef>
              <a:buFont typeface="Arial" panose="020B0604020202020204" pitchFamily="34" charset="0"/>
              <a:buChar char="•"/>
            </a:pPr>
            <a:r>
              <a:rPr lang="en-US" altLang="en-US" sz="1800" dirty="0">
                <a:latin typeface="Arial" charset="0"/>
              </a:rPr>
              <a:t>Acknowledgeme</a:t>
            </a:r>
            <a:r>
              <a:rPr lang="en-US" altLang="en-US" dirty="0">
                <a:latin typeface="Arial" panose="020B0604020202020204" pitchFamily="34" charset="0"/>
              </a:rPr>
              <a:t>nts</a:t>
            </a:r>
            <a:endParaRPr lang="en-US" altLang="en-US" dirty="0">
              <a:latin typeface="Arial" panose="020B0604020202020204" pitchFamily="34" charset="0"/>
              <a:cs typeface="Arial" panose="020B0604020202020204" pitchFamily="34" charset="0"/>
            </a:endParaRPr>
          </a:p>
        </p:txBody>
      </p:sp>
      <p:sp>
        <p:nvSpPr>
          <p:cNvPr id="83" name="Text Box 360"/>
          <p:cNvSpPr txBox="1">
            <a:spLocks noChangeArrowheads="1"/>
          </p:cNvSpPr>
          <p:nvPr/>
        </p:nvSpPr>
        <p:spPr bwMode="auto">
          <a:xfrm>
            <a:off x="4313499" y="4235958"/>
            <a:ext cx="7751501" cy="446661"/>
          </a:xfrm>
          <a:prstGeom prst="rect">
            <a:avLst/>
          </a:prstGeom>
          <a:solidFill>
            <a:srgbClr val="142B46"/>
          </a:solidFill>
          <a:ln>
            <a:noFill/>
          </a:ln>
          <a:effectLst/>
        </p:spPr>
        <p:txBody>
          <a:bodyPr wrap="square" lIns="43444" tIns="21717" rIns="43444" bIns="54864" anchor="ctr" anchorCtr="1">
            <a:spAutoFit/>
          </a:bodyPr>
          <a:lstStyle>
            <a:lvl1pPr defTabSz="652463">
              <a:defRPr>
                <a:solidFill>
                  <a:schemeClr val="tx1"/>
                </a:solidFill>
                <a:latin typeface="Arial" charset="0"/>
                <a:ea typeface="ＭＳ Ｐゴシック" charset="0"/>
              </a:defRPr>
            </a:lvl1pPr>
            <a:lvl2pPr marL="327025" defTabSz="652463">
              <a:defRPr>
                <a:solidFill>
                  <a:schemeClr val="tx1"/>
                </a:solidFill>
                <a:latin typeface="Arial" charset="0"/>
                <a:ea typeface="ＭＳ Ｐゴシック" charset="0"/>
              </a:defRPr>
            </a:lvl2pPr>
            <a:lvl3pPr marL="652463" defTabSz="652463">
              <a:defRPr>
                <a:solidFill>
                  <a:schemeClr val="tx1"/>
                </a:solidFill>
                <a:latin typeface="Arial" charset="0"/>
                <a:ea typeface="ＭＳ Ｐゴシック" charset="0"/>
              </a:defRPr>
            </a:lvl3pPr>
            <a:lvl4pPr marL="979488" defTabSz="652463">
              <a:defRPr>
                <a:solidFill>
                  <a:schemeClr val="tx1"/>
                </a:solidFill>
                <a:latin typeface="Arial" charset="0"/>
                <a:ea typeface="ＭＳ Ｐゴシック" charset="0"/>
              </a:defRPr>
            </a:lvl4pPr>
            <a:lvl5pPr marL="1306513" defTabSz="652463">
              <a:defRPr>
                <a:solidFill>
                  <a:schemeClr val="tx1"/>
                </a:solidFill>
                <a:latin typeface="Arial" charset="0"/>
                <a:ea typeface="ＭＳ Ｐゴシック" charset="0"/>
              </a:defRPr>
            </a:lvl5pPr>
            <a:lvl6pPr marL="1763713" defTabSz="652463" fontAlgn="base">
              <a:spcBef>
                <a:spcPct val="0"/>
              </a:spcBef>
              <a:spcAft>
                <a:spcPct val="0"/>
              </a:spcAft>
              <a:defRPr>
                <a:solidFill>
                  <a:schemeClr val="tx1"/>
                </a:solidFill>
                <a:latin typeface="Arial" charset="0"/>
                <a:ea typeface="ＭＳ Ｐゴシック" charset="0"/>
              </a:defRPr>
            </a:lvl6pPr>
            <a:lvl7pPr marL="2220913" defTabSz="652463" fontAlgn="base">
              <a:spcBef>
                <a:spcPct val="0"/>
              </a:spcBef>
              <a:spcAft>
                <a:spcPct val="0"/>
              </a:spcAft>
              <a:defRPr>
                <a:solidFill>
                  <a:schemeClr val="tx1"/>
                </a:solidFill>
                <a:latin typeface="Arial" charset="0"/>
                <a:ea typeface="ＭＳ Ｐゴシック" charset="0"/>
              </a:defRPr>
            </a:lvl7pPr>
            <a:lvl8pPr marL="2678113" defTabSz="652463" fontAlgn="base">
              <a:spcBef>
                <a:spcPct val="0"/>
              </a:spcBef>
              <a:spcAft>
                <a:spcPct val="0"/>
              </a:spcAft>
              <a:defRPr>
                <a:solidFill>
                  <a:schemeClr val="tx1"/>
                </a:solidFill>
                <a:latin typeface="Arial" charset="0"/>
                <a:ea typeface="ＭＳ Ｐゴシック" charset="0"/>
              </a:defRPr>
            </a:lvl8pPr>
            <a:lvl9pPr marL="3135313" defTabSz="652463" fontAlgn="base">
              <a:spcBef>
                <a:spcPct val="0"/>
              </a:spcBef>
              <a:spcAft>
                <a:spcPct val="0"/>
              </a:spcAft>
              <a:defRPr>
                <a:solidFill>
                  <a:schemeClr val="tx1"/>
                </a:solidFill>
                <a:latin typeface="Arial" charset="0"/>
                <a:ea typeface="ＭＳ Ｐゴシック" charset="0"/>
              </a:defRPr>
            </a:lvl9pPr>
          </a:lstStyle>
          <a:p>
            <a:pPr algn="ctr">
              <a:spcBef>
                <a:spcPct val="50000"/>
              </a:spcBef>
              <a:defRPr/>
            </a:pPr>
            <a:r>
              <a:rPr lang="en-US" sz="2400" b="1" dirty="0">
                <a:solidFill>
                  <a:srgbClr val="F8F8F8"/>
                </a:solidFill>
                <a:latin typeface="+mn-lt"/>
                <a:cs typeface="MS PGothic" charset="0"/>
              </a:rPr>
              <a:t>Poster Tips</a:t>
            </a:r>
          </a:p>
        </p:txBody>
      </p:sp>
      <p:sp>
        <p:nvSpPr>
          <p:cNvPr id="5132" name="Text Box 382"/>
          <p:cNvSpPr txBox="1">
            <a:spLocks noChangeArrowheads="1"/>
          </p:cNvSpPr>
          <p:nvPr/>
        </p:nvSpPr>
        <p:spPr bwMode="auto">
          <a:xfrm>
            <a:off x="12408061" y="4235958"/>
            <a:ext cx="3742481" cy="446661"/>
          </a:xfrm>
          <a:prstGeom prst="rect">
            <a:avLst/>
          </a:prstGeom>
          <a:solidFill>
            <a:srgbClr val="142B46"/>
          </a:solidFill>
          <a:ln>
            <a:noFill/>
          </a:ln>
          <a:extLst>
            <a:ext uri="{91240B29-F687-4F45-9708-019B960494DF}">
              <a14:hiddenLine xmlns:a14="http://schemas.microsoft.com/office/drawing/2010/main" w="9525">
                <a:solidFill>
                  <a:srgbClr val="000000"/>
                </a:solidFill>
                <a:miter lim="800000"/>
                <a:headEnd/>
                <a:tailEnd/>
              </a14:hiddenLine>
            </a:ext>
          </a:extLst>
        </p:spPr>
        <p:txBody>
          <a:bodyPr wrap="square" lIns="43444" tIns="21717" rIns="43444" bIns="54864" anchor="ctr" anchorCtr="1">
            <a:spAutoFit/>
          </a:bodyPr>
          <a:lstStyle>
            <a:lvl1pPr defTabSz="652463">
              <a:spcBef>
                <a:spcPct val="20000"/>
              </a:spcBef>
              <a:buChar char="•"/>
              <a:defRPr sz="1600">
                <a:solidFill>
                  <a:schemeClr val="tx1"/>
                </a:solidFill>
                <a:latin typeface="Arial" charset="0"/>
                <a:ea typeface="MS PGothic" charset="-128"/>
              </a:defRPr>
            </a:lvl1pPr>
            <a:lvl2pPr marL="742950" indent="-285750" defTabSz="652463">
              <a:spcBef>
                <a:spcPct val="20000"/>
              </a:spcBef>
              <a:buChar char="–"/>
              <a:defRPr sz="1600">
                <a:solidFill>
                  <a:schemeClr val="tx1"/>
                </a:solidFill>
                <a:latin typeface="Arial" charset="0"/>
                <a:ea typeface="MS PGothic" charset="-128"/>
              </a:defRPr>
            </a:lvl2pPr>
            <a:lvl3pPr marL="1143000" indent="-228600" defTabSz="652463">
              <a:spcBef>
                <a:spcPct val="20000"/>
              </a:spcBef>
              <a:buChar char="•"/>
              <a:defRPr sz="1400">
                <a:solidFill>
                  <a:schemeClr val="tx1"/>
                </a:solidFill>
                <a:latin typeface="Arial" charset="0"/>
                <a:ea typeface="MS PGothic" charset="-128"/>
              </a:defRPr>
            </a:lvl3pPr>
            <a:lvl4pPr marL="1600200" indent="-228600" defTabSz="652463">
              <a:spcBef>
                <a:spcPct val="20000"/>
              </a:spcBef>
              <a:buChar char="–"/>
              <a:defRPr sz="1100">
                <a:solidFill>
                  <a:schemeClr val="tx1"/>
                </a:solidFill>
                <a:latin typeface="Arial" charset="0"/>
                <a:ea typeface="MS PGothic" charset="-128"/>
              </a:defRPr>
            </a:lvl4pPr>
            <a:lvl5pPr marL="2057400" indent="-228600" defTabSz="652463">
              <a:spcBef>
                <a:spcPct val="20000"/>
              </a:spcBef>
              <a:buChar char="»"/>
              <a:defRPr sz="1100">
                <a:solidFill>
                  <a:schemeClr val="tx1"/>
                </a:solidFill>
                <a:latin typeface="Arial" charset="0"/>
                <a:ea typeface="MS PGothic" charset="-128"/>
              </a:defRPr>
            </a:lvl5pPr>
            <a:lvl6pPr marL="2514600" indent="-228600" defTabSz="652463" eaLnBrk="0" fontAlgn="base" hangingPunct="0">
              <a:spcBef>
                <a:spcPct val="20000"/>
              </a:spcBef>
              <a:spcAft>
                <a:spcPct val="0"/>
              </a:spcAft>
              <a:buChar char="»"/>
              <a:defRPr sz="1100">
                <a:solidFill>
                  <a:schemeClr val="tx1"/>
                </a:solidFill>
                <a:latin typeface="Arial" charset="0"/>
                <a:ea typeface="MS PGothic" charset="-128"/>
              </a:defRPr>
            </a:lvl6pPr>
            <a:lvl7pPr marL="2971800" indent="-228600" defTabSz="652463" eaLnBrk="0" fontAlgn="base" hangingPunct="0">
              <a:spcBef>
                <a:spcPct val="20000"/>
              </a:spcBef>
              <a:spcAft>
                <a:spcPct val="0"/>
              </a:spcAft>
              <a:buChar char="»"/>
              <a:defRPr sz="1100">
                <a:solidFill>
                  <a:schemeClr val="tx1"/>
                </a:solidFill>
                <a:latin typeface="Arial" charset="0"/>
                <a:ea typeface="MS PGothic" charset="-128"/>
              </a:defRPr>
            </a:lvl7pPr>
            <a:lvl8pPr marL="3429000" indent="-228600" defTabSz="652463" eaLnBrk="0" fontAlgn="base" hangingPunct="0">
              <a:spcBef>
                <a:spcPct val="20000"/>
              </a:spcBef>
              <a:spcAft>
                <a:spcPct val="0"/>
              </a:spcAft>
              <a:buChar char="»"/>
              <a:defRPr sz="1100">
                <a:solidFill>
                  <a:schemeClr val="tx1"/>
                </a:solidFill>
                <a:latin typeface="Arial" charset="0"/>
                <a:ea typeface="MS PGothic" charset="-128"/>
              </a:defRPr>
            </a:lvl8pPr>
            <a:lvl9pPr marL="3886200" indent="-228600" defTabSz="652463" eaLnBrk="0" fontAlgn="base" hangingPunct="0">
              <a:spcBef>
                <a:spcPct val="20000"/>
              </a:spcBef>
              <a:spcAft>
                <a:spcPct val="0"/>
              </a:spcAft>
              <a:buChar char="»"/>
              <a:defRPr sz="1100">
                <a:solidFill>
                  <a:schemeClr val="tx1"/>
                </a:solidFill>
                <a:latin typeface="Arial" charset="0"/>
                <a:ea typeface="MS PGothic" charset="-128"/>
              </a:defRPr>
            </a:lvl9pPr>
          </a:lstStyle>
          <a:p>
            <a:pPr algn="ctr">
              <a:spcBef>
                <a:spcPct val="50000"/>
              </a:spcBef>
              <a:buNone/>
            </a:pPr>
            <a:r>
              <a:rPr lang="en-US" altLang="en-US" sz="2400" b="1" dirty="0">
                <a:solidFill>
                  <a:srgbClr val="F8F8F8"/>
                </a:solidFill>
                <a:latin typeface="Arial" panose="020B0604020202020204" pitchFamily="34" charset="0"/>
              </a:rPr>
              <a:t>Poster Proofing</a:t>
            </a:r>
          </a:p>
        </p:txBody>
      </p:sp>
      <p:sp>
        <p:nvSpPr>
          <p:cNvPr id="5133" name="Text Box 358"/>
          <p:cNvSpPr txBox="1">
            <a:spLocks noChangeArrowheads="1"/>
          </p:cNvSpPr>
          <p:nvPr/>
        </p:nvSpPr>
        <p:spPr bwMode="auto">
          <a:xfrm>
            <a:off x="12732313" y="8545442"/>
            <a:ext cx="3088217" cy="2557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21890" tIns="121890" rIns="121890" bIns="121890">
            <a:spAutoFit/>
          </a:bodyPr>
          <a:lstStyle>
            <a:lvl1pPr defTabSz="3135313">
              <a:spcBef>
                <a:spcPct val="20000"/>
              </a:spcBef>
              <a:buChar char="•"/>
              <a:defRPr sz="1600">
                <a:solidFill>
                  <a:schemeClr val="tx1"/>
                </a:solidFill>
                <a:latin typeface="Arial" charset="0"/>
                <a:ea typeface="MS PGothic" charset="-128"/>
              </a:defRPr>
            </a:lvl1pPr>
            <a:lvl2pPr marL="742950" indent="-285750" defTabSz="3135313">
              <a:spcBef>
                <a:spcPct val="20000"/>
              </a:spcBef>
              <a:buChar char="–"/>
              <a:defRPr sz="1600">
                <a:solidFill>
                  <a:schemeClr val="tx1"/>
                </a:solidFill>
                <a:latin typeface="Arial" charset="0"/>
                <a:ea typeface="MS PGothic" charset="-128"/>
              </a:defRPr>
            </a:lvl2pPr>
            <a:lvl3pPr marL="1143000" indent="-228600" defTabSz="3135313">
              <a:spcBef>
                <a:spcPct val="20000"/>
              </a:spcBef>
              <a:buChar char="•"/>
              <a:defRPr sz="1400">
                <a:solidFill>
                  <a:schemeClr val="tx1"/>
                </a:solidFill>
                <a:latin typeface="Arial" charset="0"/>
                <a:ea typeface="MS PGothic" charset="-128"/>
              </a:defRPr>
            </a:lvl3pPr>
            <a:lvl4pPr marL="1600200" indent="-228600" defTabSz="3135313">
              <a:spcBef>
                <a:spcPct val="20000"/>
              </a:spcBef>
              <a:buChar char="–"/>
              <a:defRPr sz="1100">
                <a:solidFill>
                  <a:schemeClr val="tx1"/>
                </a:solidFill>
                <a:latin typeface="Arial" charset="0"/>
                <a:ea typeface="MS PGothic" charset="-128"/>
              </a:defRPr>
            </a:lvl4pPr>
            <a:lvl5pPr marL="2057400" indent="-228600" defTabSz="3135313">
              <a:spcBef>
                <a:spcPct val="20000"/>
              </a:spcBef>
              <a:buChar char="»"/>
              <a:defRPr sz="1100">
                <a:solidFill>
                  <a:schemeClr val="tx1"/>
                </a:solidFill>
                <a:latin typeface="Arial" charset="0"/>
                <a:ea typeface="MS PGothic" charset="-128"/>
              </a:defRPr>
            </a:lvl5pPr>
            <a:lvl6pPr marL="2514600" indent="-228600" defTabSz="3135313" eaLnBrk="0" fontAlgn="base" hangingPunct="0">
              <a:spcBef>
                <a:spcPct val="20000"/>
              </a:spcBef>
              <a:spcAft>
                <a:spcPct val="0"/>
              </a:spcAft>
              <a:buChar char="»"/>
              <a:defRPr sz="1100">
                <a:solidFill>
                  <a:schemeClr val="tx1"/>
                </a:solidFill>
                <a:latin typeface="Arial" charset="0"/>
                <a:ea typeface="MS PGothic" charset="-128"/>
              </a:defRPr>
            </a:lvl6pPr>
            <a:lvl7pPr marL="2971800" indent="-228600" defTabSz="3135313" eaLnBrk="0" fontAlgn="base" hangingPunct="0">
              <a:spcBef>
                <a:spcPct val="20000"/>
              </a:spcBef>
              <a:spcAft>
                <a:spcPct val="0"/>
              </a:spcAft>
              <a:buChar char="»"/>
              <a:defRPr sz="1100">
                <a:solidFill>
                  <a:schemeClr val="tx1"/>
                </a:solidFill>
                <a:latin typeface="Arial" charset="0"/>
                <a:ea typeface="MS PGothic" charset="-128"/>
              </a:defRPr>
            </a:lvl7pPr>
            <a:lvl8pPr marL="3429000" indent="-228600" defTabSz="3135313" eaLnBrk="0" fontAlgn="base" hangingPunct="0">
              <a:spcBef>
                <a:spcPct val="20000"/>
              </a:spcBef>
              <a:spcAft>
                <a:spcPct val="0"/>
              </a:spcAft>
              <a:buChar char="»"/>
              <a:defRPr sz="1100">
                <a:solidFill>
                  <a:schemeClr val="tx1"/>
                </a:solidFill>
                <a:latin typeface="Arial" charset="0"/>
                <a:ea typeface="MS PGothic" charset="-128"/>
              </a:defRPr>
            </a:lvl8pPr>
            <a:lvl9pPr marL="3886200" indent="-228600" defTabSz="3135313" eaLnBrk="0" fontAlgn="base" hangingPunct="0">
              <a:spcBef>
                <a:spcPct val="20000"/>
              </a:spcBef>
              <a:spcAft>
                <a:spcPct val="0"/>
              </a:spcAft>
              <a:buChar char="»"/>
              <a:defRPr sz="1100">
                <a:solidFill>
                  <a:schemeClr val="tx1"/>
                </a:solidFill>
                <a:latin typeface="Arial" charset="0"/>
                <a:ea typeface="MS PGothic" charset="-128"/>
              </a:defRPr>
            </a:lvl9pPr>
          </a:lstStyle>
          <a:p>
            <a:pPr eaLnBrk="1" hangingPunct="1">
              <a:spcBef>
                <a:spcPts val="1000"/>
              </a:spcBef>
              <a:buNone/>
            </a:pPr>
            <a:r>
              <a:rPr lang="en-US" sz="1800" dirty="0">
                <a:latin typeface="Arial" panose="020B0604020202020204" pitchFamily="34" charset="0"/>
                <a:ea typeface="MS PGothic" panose="020B0600070205080204" pitchFamily="34" charset="-128"/>
              </a:rPr>
              <a:t>Research Posters are usually printed in 2-3 days or less from a print-ready PDF file. BMC can set up the design of your poster in an additional 4 working days or less. </a:t>
            </a:r>
          </a:p>
          <a:p>
            <a:pPr eaLnBrk="1" hangingPunct="1">
              <a:lnSpc>
                <a:spcPts val="1900"/>
              </a:lnSpc>
              <a:spcBef>
                <a:spcPts val="1000"/>
              </a:spcBef>
              <a:buNone/>
            </a:pPr>
            <a:r>
              <a:rPr lang="en-US" altLang="en-US" sz="1800" dirty="0"/>
              <a:t>. </a:t>
            </a:r>
          </a:p>
        </p:txBody>
      </p:sp>
      <p:sp>
        <p:nvSpPr>
          <p:cNvPr id="5134" name="Text Box 358"/>
          <p:cNvSpPr txBox="1">
            <a:spLocks noChangeArrowheads="1"/>
          </p:cNvSpPr>
          <p:nvPr/>
        </p:nvSpPr>
        <p:spPr bwMode="auto">
          <a:xfrm>
            <a:off x="554588" y="12386662"/>
            <a:ext cx="3184653" cy="77276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21890" tIns="121890" rIns="121890" bIns="121890" anchor="t">
            <a:spAutoFit/>
          </a:bodyPr>
          <a:lstStyle>
            <a:lvl1pPr defTabSz="3135313">
              <a:spcBef>
                <a:spcPct val="20000"/>
              </a:spcBef>
              <a:buChar char="•"/>
              <a:defRPr sz="1600">
                <a:solidFill>
                  <a:schemeClr val="tx1"/>
                </a:solidFill>
                <a:latin typeface="Arial" charset="0"/>
                <a:ea typeface="MS PGothic" charset="-128"/>
              </a:defRPr>
            </a:lvl1pPr>
            <a:lvl2pPr marL="742950" indent="-285750" defTabSz="3135313">
              <a:spcBef>
                <a:spcPct val="20000"/>
              </a:spcBef>
              <a:buChar char="–"/>
              <a:defRPr sz="1600">
                <a:solidFill>
                  <a:schemeClr val="tx1"/>
                </a:solidFill>
                <a:latin typeface="Arial" charset="0"/>
                <a:ea typeface="MS PGothic" charset="-128"/>
              </a:defRPr>
            </a:lvl2pPr>
            <a:lvl3pPr marL="1143000" indent="-228600" defTabSz="3135313">
              <a:spcBef>
                <a:spcPct val="20000"/>
              </a:spcBef>
              <a:buChar char="•"/>
              <a:defRPr sz="1400">
                <a:solidFill>
                  <a:schemeClr val="tx1"/>
                </a:solidFill>
                <a:latin typeface="Arial" charset="0"/>
                <a:ea typeface="MS PGothic" charset="-128"/>
              </a:defRPr>
            </a:lvl3pPr>
            <a:lvl4pPr marL="1600200" indent="-228600" defTabSz="3135313">
              <a:spcBef>
                <a:spcPct val="20000"/>
              </a:spcBef>
              <a:buChar char="–"/>
              <a:defRPr sz="1100">
                <a:solidFill>
                  <a:schemeClr val="tx1"/>
                </a:solidFill>
                <a:latin typeface="Arial" charset="0"/>
                <a:ea typeface="MS PGothic" charset="-128"/>
              </a:defRPr>
            </a:lvl4pPr>
            <a:lvl5pPr marL="2057400" indent="-228600" defTabSz="3135313">
              <a:spcBef>
                <a:spcPct val="20000"/>
              </a:spcBef>
              <a:buChar char="»"/>
              <a:defRPr sz="1100">
                <a:solidFill>
                  <a:schemeClr val="tx1"/>
                </a:solidFill>
                <a:latin typeface="Arial" charset="0"/>
                <a:ea typeface="MS PGothic" charset="-128"/>
              </a:defRPr>
            </a:lvl5pPr>
            <a:lvl6pPr marL="2514600" indent="-228600" defTabSz="3135313" eaLnBrk="0" fontAlgn="base" hangingPunct="0">
              <a:spcBef>
                <a:spcPct val="20000"/>
              </a:spcBef>
              <a:spcAft>
                <a:spcPct val="0"/>
              </a:spcAft>
              <a:buChar char="»"/>
              <a:defRPr sz="1100">
                <a:solidFill>
                  <a:schemeClr val="tx1"/>
                </a:solidFill>
                <a:latin typeface="Arial" charset="0"/>
                <a:ea typeface="MS PGothic" charset="-128"/>
              </a:defRPr>
            </a:lvl6pPr>
            <a:lvl7pPr marL="2971800" indent="-228600" defTabSz="3135313" eaLnBrk="0" fontAlgn="base" hangingPunct="0">
              <a:spcBef>
                <a:spcPct val="20000"/>
              </a:spcBef>
              <a:spcAft>
                <a:spcPct val="0"/>
              </a:spcAft>
              <a:buChar char="»"/>
              <a:defRPr sz="1100">
                <a:solidFill>
                  <a:schemeClr val="tx1"/>
                </a:solidFill>
                <a:latin typeface="Arial" charset="0"/>
                <a:ea typeface="MS PGothic" charset="-128"/>
              </a:defRPr>
            </a:lvl7pPr>
            <a:lvl8pPr marL="3429000" indent="-228600" defTabSz="3135313" eaLnBrk="0" fontAlgn="base" hangingPunct="0">
              <a:spcBef>
                <a:spcPct val="20000"/>
              </a:spcBef>
              <a:spcAft>
                <a:spcPct val="0"/>
              </a:spcAft>
              <a:buChar char="»"/>
              <a:defRPr sz="1100">
                <a:solidFill>
                  <a:schemeClr val="tx1"/>
                </a:solidFill>
                <a:latin typeface="Arial" charset="0"/>
                <a:ea typeface="MS PGothic" charset="-128"/>
              </a:defRPr>
            </a:lvl8pPr>
            <a:lvl9pPr marL="3886200" indent="-228600" defTabSz="3135313" eaLnBrk="0" fontAlgn="base" hangingPunct="0">
              <a:spcBef>
                <a:spcPct val="20000"/>
              </a:spcBef>
              <a:spcAft>
                <a:spcPct val="0"/>
              </a:spcAft>
              <a:buChar char="»"/>
              <a:defRPr sz="1100">
                <a:solidFill>
                  <a:schemeClr val="tx1"/>
                </a:solidFill>
                <a:latin typeface="Arial" charset="0"/>
                <a:ea typeface="MS PGothic" charset="-128"/>
              </a:defRPr>
            </a:lvl9pPr>
          </a:lstStyle>
          <a:p>
            <a:pPr eaLnBrk="1" hangingPunct="1">
              <a:spcBef>
                <a:spcPts val="1200"/>
              </a:spcBef>
              <a:buNone/>
            </a:pPr>
            <a:r>
              <a:rPr lang="en-US" altLang="en-US" sz="1800" dirty="0">
                <a:latin typeface="Arial" panose="020B0604020202020204" pitchFamily="34" charset="0"/>
              </a:rPr>
              <a:t>Biomedical Communications can assist you with any phase of your poster presentation—design through production. </a:t>
            </a:r>
          </a:p>
          <a:p>
            <a:pPr eaLnBrk="1" hangingPunct="1">
              <a:spcBef>
                <a:spcPts val="1200"/>
              </a:spcBef>
              <a:buNone/>
            </a:pPr>
            <a:r>
              <a:rPr lang="en-US" altLang="en-US" sz="1800" dirty="0">
                <a:latin typeface="Arial"/>
                <a:ea typeface="MS PGothic"/>
                <a:cs typeface="Arial"/>
              </a:rPr>
              <a:t>You can send us your information in a Word document for BMC to style it, or you can you design your own poster in PowerPoint. </a:t>
            </a:r>
            <a:endParaRPr lang="en-US" altLang="en-US" sz="1800" dirty="0">
              <a:latin typeface="Arial" panose="020B0604020202020204" pitchFamily="34" charset="0"/>
              <a:cs typeface="Arial"/>
            </a:endParaRPr>
          </a:p>
          <a:p>
            <a:pPr eaLnBrk="1" hangingPunct="1">
              <a:spcBef>
                <a:spcPts val="1200"/>
              </a:spcBef>
              <a:buNone/>
            </a:pPr>
            <a:r>
              <a:rPr lang="en-US" altLang="en-US" sz="1800" dirty="0">
                <a:latin typeface="Arial" panose="020B0604020202020204" pitchFamily="34" charset="0"/>
              </a:rPr>
              <a:t>It saves time if you submit a PDF file instead of a PowerPoint file as PPT files are not stable from machine to machine. If you submit a PPT file, we must create a pdf for you to proof to ensure accuracy.</a:t>
            </a:r>
          </a:p>
          <a:p>
            <a:pPr eaLnBrk="1" hangingPunct="1">
              <a:spcBef>
                <a:spcPts val="1200"/>
              </a:spcBef>
              <a:buNone/>
            </a:pPr>
            <a:r>
              <a:rPr lang="en-US" altLang="en-US" sz="1800" dirty="0">
                <a:latin typeface="Arial" panose="020B0604020202020204" pitchFamily="34" charset="0"/>
              </a:rPr>
              <a:t>Note: BMC can also tweak the design of your PowerPoint files if requested, usually at nominal cost.</a:t>
            </a:r>
          </a:p>
          <a:p>
            <a:pPr eaLnBrk="1" hangingPunct="1">
              <a:lnSpc>
                <a:spcPts val="1900"/>
              </a:lnSpc>
              <a:spcBef>
                <a:spcPts val="1000"/>
              </a:spcBef>
              <a:buNone/>
              <a:defRPr/>
            </a:pPr>
            <a:endParaRPr lang="en-US" altLang="en-US" sz="1700" dirty="0">
              <a:latin typeface="Arial" panose="020B0604020202020204" pitchFamily="34" charset="0"/>
              <a:ea typeface="MS PGothic" panose="020B0600070205080204" pitchFamily="34" charset="-128"/>
            </a:endParaRPr>
          </a:p>
        </p:txBody>
      </p:sp>
      <p:pic>
        <p:nvPicPr>
          <p:cNvPr id="5136" name="Picture 1" descr="E-ETSU Monogram Vertical Gold.pn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467964" y="1912549"/>
            <a:ext cx="1424111" cy="12985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37" name="Picture 2" descr="CollegeMedicine_ETSU_v_Gold.png"/>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13482688" y="1912549"/>
            <a:ext cx="2553951" cy="13620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143" name="Text Box 382"/>
          <p:cNvSpPr txBox="1">
            <a:spLocks noChangeArrowheads="1"/>
          </p:cNvSpPr>
          <p:nvPr/>
        </p:nvSpPr>
        <p:spPr bwMode="auto">
          <a:xfrm>
            <a:off x="4301756" y="11457547"/>
            <a:ext cx="7757722" cy="446661"/>
          </a:xfrm>
          <a:prstGeom prst="rect">
            <a:avLst/>
          </a:prstGeom>
          <a:solidFill>
            <a:srgbClr val="142B46"/>
          </a:solidFill>
          <a:ln>
            <a:noFill/>
          </a:ln>
          <a:extLst>
            <a:ext uri="{91240B29-F687-4F45-9708-019B960494DF}">
              <a14:hiddenLine xmlns:a14="http://schemas.microsoft.com/office/drawing/2010/main" w="9525">
                <a:solidFill>
                  <a:srgbClr val="000000"/>
                </a:solidFill>
                <a:miter lim="800000"/>
                <a:headEnd/>
                <a:tailEnd/>
              </a14:hiddenLine>
            </a:ext>
          </a:extLst>
        </p:spPr>
        <p:txBody>
          <a:bodyPr wrap="square" lIns="43444" tIns="21717" rIns="43444" bIns="54864" anchor="ctr" anchorCtr="1">
            <a:spAutoFit/>
          </a:bodyPr>
          <a:lstStyle>
            <a:lvl1pPr defTabSz="652463">
              <a:spcBef>
                <a:spcPct val="20000"/>
              </a:spcBef>
              <a:buChar char="•"/>
              <a:defRPr sz="1600">
                <a:solidFill>
                  <a:schemeClr val="tx1"/>
                </a:solidFill>
                <a:latin typeface="Arial" charset="0"/>
                <a:ea typeface="MS PGothic" charset="-128"/>
              </a:defRPr>
            </a:lvl1pPr>
            <a:lvl2pPr marL="742950" indent="-285750" defTabSz="652463">
              <a:spcBef>
                <a:spcPct val="20000"/>
              </a:spcBef>
              <a:buChar char="–"/>
              <a:defRPr sz="1600">
                <a:solidFill>
                  <a:schemeClr val="tx1"/>
                </a:solidFill>
                <a:latin typeface="Arial" charset="0"/>
                <a:ea typeface="MS PGothic" charset="-128"/>
              </a:defRPr>
            </a:lvl2pPr>
            <a:lvl3pPr marL="1143000" indent="-228600" defTabSz="652463">
              <a:spcBef>
                <a:spcPct val="20000"/>
              </a:spcBef>
              <a:buChar char="•"/>
              <a:defRPr sz="1400">
                <a:solidFill>
                  <a:schemeClr val="tx1"/>
                </a:solidFill>
                <a:latin typeface="Arial" charset="0"/>
                <a:ea typeface="MS PGothic" charset="-128"/>
              </a:defRPr>
            </a:lvl3pPr>
            <a:lvl4pPr marL="1600200" indent="-228600" defTabSz="652463">
              <a:spcBef>
                <a:spcPct val="20000"/>
              </a:spcBef>
              <a:buChar char="–"/>
              <a:defRPr sz="1100">
                <a:solidFill>
                  <a:schemeClr val="tx1"/>
                </a:solidFill>
                <a:latin typeface="Arial" charset="0"/>
                <a:ea typeface="MS PGothic" charset="-128"/>
              </a:defRPr>
            </a:lvl4pPr>
            <a:lvl5pPr marL="2057400" indent="-228600" defTabSz="652463">
              <a:spcBef>
                <a:spcPct val="20000"/>
              </a:spcBef>
              <a:buChar char="»"/>
              <a:defRPr sz="1100">
                <a:solidFill>
                  <a:schemeClr val="tx1"/>
                </a:solidFill>
                <a:latin typeface="Arial" charset="0"/>
                <a:ea typeface="MS PGothic" charset="-128"/>
              </a:defRPr>
            </a:lvl5pPr>
            <a:lvl6pPr marL="2514600" indent="-228600" defTabSz="652463" eaLnBrk="0" fontAlgn="base" hangingPunct="0">
              <a:spcBef>
                <a:spcPct val="20000"/>
              </a:spcBef>
              <a:spcAft>
                <a:spcPct val="0"/>
              </a:spcAft>
              <a:buChar char="»"/>
              <a:defRPr sz="1100">
                <a:solidFill>
                  <a:schemeClr val="tx1"/>
                </a:solidFill>
                <a:latin typeface="Arial" charset="0"/>
                <a:ea typeface="MS PGothic" charset="-128"/>
              </a:defRPr>
            </a:lvl6pPr>
            <a:lvl7pPr marL="2971800" indent="-228600" defTabSz="652463" eaLnBrk="0" fontAlgn="base" hangingPunct="0">
              <a:spcBef>
                <a:spcPct val="20000"/>
              </a:spcBef>
              <a:spcAft>
                <a:spcPct val="0"/>
              </a:spcAft>
              <a:buChar char="»"/>
              <a:defRPr sz="1100">
                <a:solidFill>
                  <a:schemeClr val="tx1"/>
                </a:solidFill>
                <a:latin typeface="Arial" charset="0"/>
                <a:ea typeface="MS PGothic" charset="-128"/>
              </a:defRPr>
            </a:lvl7pPr>
            <a:lvl8pPr marL="3429000" indent="-228600" defTabSz="652463" eaLnBrk="0" fontAlgn="base" hangingPunct="0">
              <a:spcBef>
                <a:spcPct val="20000"/>
              </a:spcBef>
              <a:spcAft>
                <a:spcPct val="0"/>
              </a:spcAft>
              <a:buChar char="»"/>
              <a:defRPr sz="1100">
                <a:solidFill>
                  <a:schemeClr val="tx1"/>
                </a:solidFill>
                <a:latin typeface="Arial" charset="0"/>
                <a:ea typeface="MS PGothic" charset="-128"/>
              </a:defRPr>
            </a:lvl8pPr>
            <a:lvl9pPr marL="3886200" indent="-228600" defTabSz="652463" eaLnBrk="0" fontAlgn="base" hangingPunct="0">
              <a:spcBef>
                <a:spcPct val="20000"/>
              </a:spcBef>
              <a:spcAft>
                <a:spcPct val="0"/>
              </a:spcAft>
              <a:buChar char="»"/>
              <a:defRPr sz="1100">
                <a:solidFill>
                  <a:schemeClr val="tx1"/>
                </a:solidFill>
                <a:latin typeface="Arial" charset="0"/>
                <a:ea typeface="MS PGothic" charset="-128"/>
              </a:defRPr>
            </a:lvl9pPr>
          </a:lstStyle>
          <a:p>
            <a:pPr algn="ctr">
              <a:spcBef>
                <a:spcPct val="50000"/>
              </a:spcBef>
              <a:buNone/>
              <a:defRPr/>
            </a:pPr>
            <a:r>
              <a:rPr lang="en-US" sz="2400" b="1" dirty="0">
                <a:solidFill>
                  <a:srgbClr val="F8F8F8"/>
                </a:solidFill>
                <a:cs typeface="MS PGothic" charset="0"/>
              </a:rPr>
              <a:t>Poster Tips</a:t>
            </a:r>
          </a:p>
        </p:txBody>
      </p:sp>
      <p:sp>
        <p:nvSpPr>
          <p:cNvPr id="25" name="Text Box 349">
            <a:extLst>
              <a:ext uri="{FF2B5EF4-FFF2-40B4-BE49-F238E27FC236}">
                <a16:creationId xmlns:a16="http://schemas.microsoft.com/office/drawing/2014/main" id="{CC3F20F2-7BE4-0542-BEBC-7442921B0B9D}"/>
              </a:ext>
            </a:extLst>
          </p:cNvPr>
          <p:cNvSpPr txBox="1">
            <a:spLocks noChangeArrowheads="1"/>
          </p:cNvSpPr>
          <p:nvPr/>
        </p:nvSpPr>
        <p:spPr bwMode="auto">
          <a:xfrm>
            <a:off x="262360" y="19812000"/>
            <a:ext cx="3734765" cy="446661"/>
          </a:xfrm>
          <a:prstGeom prst="rect">
            <a:avLst/>
          </a:prstGeom>
          <a:solidFill>
            <a:srgbClr val="142B46"/>
          </a:solidFill>
          <a:ln>
            <a:noFill/>
          </a:ln>
          <a:effectLst/>
        </p:spPr>
        <p:txBody>
          <a:bodyPr wrap="square" lIns="43444" tIns="21717" rIns="43444" bIns="54864" anchor="ctr" anchorCtr="1">
            <a:spAutoFit/>
          </a:bodyPr>
          <a:lstStyle>
            <a:lvl1pPr defTabSz="652463">
              <a:defRPr>
                <a:solidFill>
                  <a:schemeClr val="tx1"/>
                </a:solidFill>
                <a:latin typeface="Arial" charset="0"/>
                <a:ea typeface="ＭＳ Ｐゴシック" charset="0"/>
              </a:defRPr>
            </a:lvl1pPr>
            <a:lvl2pPr marL="327025" defTabSz="652463">
              <a:defRPr>
                <a:solidFill>
                  <a:schemeClr val="tx1"/>
                </a:solidFill>
                <a:latin typeface="Arial" charset="0"/>
                <a:ea typeface="ＭＳ Ｐゴシック" charset="0"/>
              </a:defRPr>
            </a:lvl2pPr>
            <a:lvl3pPr marL="652463" defTabSz="652463">
              <a:defRPr>
                <a:solidFill>
                  <a:schemeClr val="tx1"/>
                </a:solidFill>
                <a:latin typeface="Arial" charset="0"/>
                <a:ea typeface="ＭＳ Ｐゴシック" charset="0"/>
              </a:defRPr>
            </a:lvl3pPr>
            <a:lvl4pPr marL="979488" defTabSz="652463">
              <a:defRPr>
                <a:solidFill>
                  <a:schemeClr val="tx1"/>
                </a:solidFill>
                <a:latin typeface="Arial" charset="0"/>
                <a:ea typeface="ＭＳ Ｐゴシック" charset="0"/>
              </a:defRPr>
            </a:lvl4pPr>
            <a:lvl5pPr marL="1306513" defTabSz="652463">
              <a:defRPr>
                <a:solidFill>
                  <a:schemeClr val="tx1"/>
                </a:solidFill>
                <a:latin typeface="Arial" charset="0"/>
                <a:ea typeface="ＭＳ Ｐゴシック" charset="0"/>
              </a:defRPr>
            </a:lvl5pPr>
            <a:lvl6pPr marL="1763713" defTabSz="652463" fontAlgn="base">
              <a:spcBef>
                <a:spcPct val="0"/>
              </a:spcBef>
              <a:spcAft>
                <a:spcPct val="0"/>
              </a:spcAft>
              <a:defRPr>
                <a:solidFill>
                  <a:schemeClr val="tx1"/>
                </a:solidFill>
                <a:latin typeface="Arial" charset="0"/>
                <a:ea typeface="ＭＳ Ｐゴシック" charset="0"/>
              </a:defRPr>
            </a:lvl6pPr>
            <a:lvl7pPr marL="2220913" defTabSz="652463" fontAlgn="base">
              <a:spcBef>
                <a:spcPct val="0"/>
              </a:spcBef>
              <a:spcAft>
                <a:spcPct val="0"/>
              </a:spcAft>
              <a:defRPr>
                <a:solidFill>
                  <a:schemeClr val="tx1"/>
                </a:solidFill>
                <a:latin typeface="Arial" charset="0"/>
                <a:ea typeface="ＭＳ Ｐゴシック" charset="0"/>
              </a:defRPr>
            </a:lvl7pPr>
            <a:lvl8pPr marL="2678113" defTabSz="652463" fontAlgn="base">
              <a:spcBef>
                <a:spcPct val="0"/>
              </a:spcBef>
              <a:spcAft>
                <a:spcPct val="0"/>
              </a:spcAft>
              <a:defRPr>
                <a:solidFill>
                  <a:schemeClr val="tx1"/>
                </a:solidFill>
                <a:latin typeface="Arial" charset="0"/>
                <a:ea typeface="ＭＳ Ｐゴシック" charset="0"/>
              </a:defRPr>
            </a:lvl8pPr>
            <a:lvl9pPr marL="3135313" defTabSz="652463" fontAlgn="base">
              <a:spcBef>
                <a:spcPct val="0"/>
              </a:spcBef>
              <a:spcAft>
                <a:spcPct val="0"/>
              </a:spcAft>
              <a:defRPr>
                <a:solidFill>
                  <a:schemeClr val="tx1"/>
                </a:solidFill>
                <a:latin typeface="Arial" charset="0"/>
                <a:ea typeface="ＭＳ Ｐゴシック" charset="0"/>
              </a:defRPr>
            </a:lvl9pPr>
          </a:lstStyle>
          <a:p>
            <a:pPr algn="ctr">
              <a:spcBef>
                <a:spcPct val="50000"/>
              </a:spcBef>
              <a:defRPr/>
            </a:pPr>
            <a:r>
              <a:rPr lang="en-US" sz="2400" b="1" dirty="0">
                <a:solidFill>
                  <a:srgbClr val="F8F8F8"/>
                </a:solidFill>
                <a:cs typeface="MS PGothic" charset="0"/>
              </a:rPr>
              <a:t>Adding Graphics</a:t>
            </a:r>
          </a:p>
        </p:txBody>
      </p:sp>
      <p:sp>
        <p:nvSpPr>
          <p:cNvPr id="26" name="Text Box 358">
            <a:extLst>
              <a:ext uri="{FF2B5EF4-FFF2-40B4-BE49-F238E27FC236}">
                <a16:creationId xmlns:a16="http://schemas.microsoft.com/office/drawing/2014/main" id="{9E12E13D-3BD5-ED44-93F3-00BFEF12613D}"/>
              </a:ext>
            </a:extLst>
          </p:cNvPr>
          <p:cNvSpPr txBox="1">
            <a:spLocks noChangeArrowheads="1"/>
          </p:cNvSpPr>
          <p:nvPr/>
        </p:nvSpPr>
        <p:spPr bwMode="auto">
          <a:xfrm>
            <a:off x="554588" y="20345400"/>
            <a:ext cx="3249969" cy="35701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21890" tIns="121890" rIns="121890" bIns="121890">
            <a:spAutoFit/>
          </a:bodyPr>
          <a:lstStyle>
            <a:lvl1pPr defTabSz="3135313">
              <a:spcBef>
                <a:spcPct val="20000"/>
              </a:spcBef>
              <a:buChar char="•"/>
              <a:defRPr sz="1600">
                <a:solidFill>
                  <a:schemeClr val="tx1"/>
                </a:solidFill>
                <a:latin typeface="Arial" charset="0"/>
                <a:ea typeface="MS PGothic" charset="-128"/>
              </a:defRPr>
            </a:lvl1pPr>
            <a:lvl2pPr marL="742950" indent="-285750" defTabSz="3135313">
              <a:spcBef>
                <a:spcPct val="20000"/>
              </a:spcBef>
              <a:buChar char="–"/>
              <a:defRPr sz="1600">
                <a:solidFill>
                  <a:schemeClr val="tx1"/>
                </a:solidFill>
                <a:latin typeface="Arial" charset="0"/>
                <a:ea typeface="MS PGothic" charset="-128"/>
              </a:defRPr>
            </a:lvl2pPr>
            <a:lvl3pPr marL="1143000" indent="-228600" defTabSz="3135313">
              <a:spcBef>
                <a:spcPct val="20000"/>
              </a:spcBef>
              <a:buChar char="•"/>
              <a:defRPr sz="1400">
                <a:solidFill>
                  <a:schemeClr val="tx1"/>
                </a:solidFill>
                <a:latin typeface="Arial" charset="0"/>
                <a:ea typeface="MS PGothic" charset="-128"/>
              </a:defRPr>
            </a:lvl3pPr>
            <a:lvl4pPr marL="1600200" indent="-228600" defTabSz="3135313">
              <a:spcBef>
                <a:spcPct val="20000"/>
              </a:spcBef>
              <a:buChar char="–"/>
              <a:defRPr sz="1100">
                <a:solidFill>
                  <a:schemeClr val="tx1"/>
                </a:solidFill>
                <a:latin typeface="Arial" charset="0"/>
                <a:ea typeface="MS PGothic" charset="-128"/>
              </a:defRPr>
            </a:lvl4pPr>
            <a:lvl5pPr marL="2057400" indent="-228600" defTabSz="3135313">
              <a:spcBef>
                <a:spcPct val="20000"/>
              </a:spcBef>
              <a:buChar char="»"/>
              <a:defRPr sz="1100">
                <a:solidFill>
                  <a:schemeClr val="tx1"/>
                </a:solidFill>
                <a:latin typeface="Arial" charset="0"/>
                <a:ea typeface="MS PGothic" charset="-128"/>
              </a:defRPr>
            </a:lvl5pPr>
            <a:lvl6pPr marL="2514600" indent="-228600" defTabSz="3135313" eaLnBrk="0" fontAlgn="base" hangingPunct="0">
              <a:spcBef>
                <a:spcPct val="20000"/>
              </a:spcBef>
              <a:spcAft>
                <a:spcPct val="0"/>
              </a:spcAft>
              <a:buChar char="»"/>
              <a:defRPr sz="1100">
                <a:solidFill>
                  <a:schemeClr val="tx1"/>
                </a:solidFill>
                <a:latin typeface="Arial" charset="0"/>
                <a:ea typeface="MS PGothic" charset="-128"/>
              </a:defRPr>
            </a:lvl6pPr>
            <a:lvl7pPr marL="2971800" indent="-228600" defTabSz="3135313" eaLnBrk="0" fontAlgn="base" hangingPunct="0">
              <a:spcBef>
                <a:spcPct val="20000"/>
              </a:spcBef>
              <a:spcAft>
                <a:spcPct val="0"/>
              </a:spcAft>
              <a:buChar char="»"/>
              <a:defRPr sz="1100">
                <a:solidFill>
                  <a:schemeClr val="tx1"/>
                </a:solidFill>
                <a:latin typeface="Arial" charset="0"/>
                <a:ea typeface="MS PGothic" charset="-128"/>
              </a:defRPr>
            </a:lvl7pPr>
            <a:lvl8pPr marL="3429000" indent="-228600" defTabSz="3135313" eaLnBrk="0" fontAlgn="base" hangingPunct="0">
              <a:spcBef>
                <a:spcPct val="20000"/>
              </a:spcBef>
              <a:spcAft>
                <a:spcPct val="0"/>
              </a:spcAft>
              <a:buChar char="»"/>
              <a:defRPr sz="1100">
                <a:solidFill>
                  <a:schemeClr val="tx1"/>
                </a:solidFill>
                <a:latin typeface="Arial" charset="0"/>
                <a:ea typeface="MS PGothic" charset="-128"/>
              </a:defRPr>
            </a:lvl8pPr>
            <a:lvl9pPr marL="3886200" indent="-228600" defTabSz="3135313" eaLnBrk="0" fontAlgn="base" hangingPunct="0">
              <a:spcBef>
                <a:spcPct val="20000"/>
              </a:spcBef>
              <a:spcAft>
                <a:spcPct val="0"/>
              </a:spcAft>
              <a:buChar char="»"/>
              <a:defRPr sz="1100">
                <a:solidFill>
                  <a:schemeClr val="tx1"/>
                </a:solidFill>
                <a:latin typeface="Arial" charset="0"/>
                <a:ea typeface="MS PGothic" charset="-128"/>
              </a:defRPr>
            </a:lvl9pPr>
          </a:lstStyle>
          <a:p>
            <a:pPr eaLnBrk="1" hangingPunct="1">
              <a:spcBef>
                <a:spcPts val="600"/>
              </a:spcBef>
              <a:buNone/>
            </a:pPr>
            <a:r>
              <a:rPr lang="en-US" altLang="en-US" sz="1800" dirty="0">
                <a:latin typeface="Arial" panose="020B0604020202020204" pitchFamily="34" charset="0"/>
              </a:rPr>
              <a:t>Copying and pasting images/</a:t>
            </a:r>
            <a:br>
              <a:rPr lang="en-US" altLang="en-US" sz="1800" dirty="0">
                <a:latin typeface="Arial" panose="020B0604020202020204" pitchFamily="34" charset="0"/>
              </a:rPr>
            </a:br>
            <a:r>
              <a:rPr lang="en-US" altLang="en-US" sz="1800" dirty="0">
                <a:latin typeface="Arial" panose="020B0604020202020204" pitchFamily="34" charset="0"/>
              </a:rPr>
              <a:t>graphics from the Internet into your poster may result in blurry and pixilated images especially when enlarged. Most Internet images have resolutions of 72 dpi which is far below the recommended 150 dpi (printing to scale at 100%). Since this template is half size, your graphics should be 300 dpi.</a:t>
            </a:r>
          </a:p>
        </p:txBody>
      </p:sp>
      <p:graphicFrame>
        <p:nvGraphicFramePr>
          <p:cNvPr id="21" name="Group 492">
            <a:extLst>
              <a:ext uri="{FF2B5EF4-FFF2-40B4-BE49-F238E27FC236}">
                <a16:creationId xmlns:a16="http://schemas.microsoft.com/office/drawing/2014/main" id="{1603864C-00E6-2B4C-A43C-1961B8011499}"/>
              </a:ext>
            </a:extLst>
          </p:cNvPr>
          <p:cNvGraphicFramePr>
            <a:graphicFrameLocks noGrp="1"/>
          </p:cNvGraphicFramePr>
          <p:nvPr/>
        </p:nvGraphicFramePr>
        <p:xfrm>
          <a:off x="12617041" y="20756825"/>
          <a:ext cx="3289709" cy="3116131"/>
        </p:xfrm>
        <a:graphic>
          <a:graphicData uri="http://schemas.openxmlformats.org/drawingml/2006/table">
            <a:tbl>
              <a:tblPr/>
              <a:tblGrid>
                <a:gridCol w="3289709">
                  <a:extLst>
                    <a:ext uri="{9D8B030D-6E8A-4147-A177-3AD203B41FA5}">
                      <a16:colId xmlns:a16="http://schemas.microsoft.com/office/drawing/2014/main" val="178989479"/>
                    </a:ext>
                  </a:extLst>
                </a:gridCol>
              </a:tblGrid>
              <a:tr h="2902094">
                <a:tc>
                  <a:txBody>
                    <a:bodyPr/>
                    <a:lstStyle>
                      <a:lvl1pPr defTabSz="652463" eaLnBrk="0" hangingPunct="0">
                        <a:spcBef>
                          <a:spcPct val="20000"/>
                        </a:spcBef>
                        <a:defRPr sz="1400">
                          <a:solidFill>
                            <a:schemeClr val="tx1"/>
                          </a:solidFill>
                          <a:latin typeface="Arial" panose="020B0604020202020204" pitchFamily="34" charset="0"/>
                          <a:ea typeface="MS PGothic" panose="020B0600070205080204" pitchFamily="34" charset="-128"/>
                        </a:defRPr>
                      </a:lvl1pPr>
                      <a:lvl2pPr marL="742950" indent="-285750" defTabSz="652463" eaLnBrk="0" hangingPunct="0">
                        <a:spcBef>
                          <a:spcPct val="20000"/>
                        </a:spcBef>
                        <a:defRPr sz="1400">
                          <a:solidFill>
                            <a:schemeClr val="tx1"/>
                          </a:solidFill>
                          <a:latin typeface="Arial" panose="020B0604020202020204" pitchFamily="34" charset="0"/>
                          <a:ea typeface="MS PGothic" panose="020B0600070205080204" pitchFamily="34" charset="-128"/>
                        </a:defRPr>
                      </a:lvl2pPr>
                      <a:lvl3pPr marL="1143000" indent="-228600" defTabSz="652463" eaLnBrk="0" hangingPunct="0">
                        <a:spcBef>
                          <a:spcPct val="20000"/>
                        </a:spcBef>
                        <a:defRPr sz="1200">
                          <a:solidFill>
                            <a:schemeClr val="tx1"/>
                          </a:solidFill>
                          <a:latin typeface="Arial" panose="020B0604020202020204" pitchFamily="34" charset="0"/>
                          <a:ea typeface="MS PGothic" panose="020B0600070205080204" pitchFamily="34" charset="-128"/>
                        </a:defRPr>
                      </a:lvl3pPr>
                      <a:lvl4pPr marL="1600200" indent="-228600" defTabSz="652463" eaLnBrk="0" hangingPunct="0">
                        <a:spcBef>
                          <a:spcPct val="20000"/>
                        </a:spcBef>
                        <a:defRPr sz="1000">
                          <a:solidFill>
                            <a:schemeClr val="tx1"/>
                          </a:solidFill>
                          <a:latin typeface="Arial" panose="020B0604020202020204" pitchFamily="34" charset="0"/>
                          <a:ea typeface="MS PGothic" panose="020B0600070205080204" pitchFamily="34" charset="-128"/>
                        </a:defRPr>
                      </a:lvl4pPr>
                      <a:lvl5pPr marL="2057400" indent="-228600" defTabSz="652463" eaLnBrk="0" hangingPunct="0">
                        <a:spcBef>
                          <a:spcPct val="20000"/>
                        </a:spcBef>
                        <a:defRPr sz="1000">
                          <a:solidFill>
                            <a:schemeClr val="tx1"/>
                          </a:solidFill>
                          <a:latin typeface="Arial" panose="020B0604020202020204" pitchFamily="34" charset="0"/>
                          <a:ea typeface="MS PGothic" panose="020B0600070205080204" pitchFamily="34" charset="-128"/>
                        </a:defRPr>
                      </a:lvl5pPr>
                      <a:lvl6pPr marL="25146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6pPr>
                      <a:lvl7pPr marL="29718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7pPr>
                      <a:lvl8pPr marL="34290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8pPr>
                      <a:lvl9pPr marL="38862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9pPr>
                    </a:lstStyle>
                    <a:p>
                      <a:pPr marL="0" marR="0" lvl="0" indent="0" algn="ctr" defTabSz="652463" rtl="0" eaLnBrk="1" fontAlgn="base" latinLnBrk="0" hangingPunct="1">
                        <a:lnSpc>
                          <a:spcPts val="2240"/>
                        </a:lnSpc>
                        <a:spcBef>
                          <a:spcPct val="0"/>
                        </a:spcBef>
                        <a:spcAft>
                          <a:spcPct val="0"/>
                        </a:spcAft>
                        <a:buClrTx/>
                        <a:buSzTx/>
                        <a:buFontTx/>
                        <a:buNone/>
                        <a:tabLst/>
                      </a:pPr>
                      <a:r>
                        <a:rPr kumimoji="0" lang="en-US" altLang="en-US" sz="2200" b="1" i="0" u="none" strike="noStrike" cap="none" normalizeH="0" baseline="0" dirty="0">
                          <a:ln>
                            <a:noFill/>
                          </a:ln>
                          <a:solidFill>
                            <a:srgbClr val="0A87FF"/>
                          </a:solidFill>
                          <a:effectLst/>
                          <a:latin typeface="Arial" panose="020B0604020202020204" pitchFamily="34" charset="0"/>
                          <a:ea typeface="MS PGothic" panose="020B0600070205080204" pitchFamily="34" charset="-128"/>
                        </a:rPr>
                        <a:t>Biomedical</a:t>
                      </a:r>
                      <a:br>
                        <a:rPr kumimoji="0" lang="en-US" altLang="en-US" sz="2200" b="1" i="0" u="none" strike="noStrike" cap="none" normalizeH="0" baseline="0" dirty="0">
                          <a:ln>
                            <a:noFill/>
                          </a:ln>
                          <a:solidFill>
                            <a:srgbClr val="0A87FF"/>
                          </a:solidFill>
                          <a:effectLst/>
                          <a:latin typeface="Arial" panose="020B0604020202020204" pitchFamily="34" charset="0"/>
                          <a:ea typeface="MS PGothic" panose="020B0600070205080204" pitchFamily="34" charset="-128"/>
                        </a:rPr>
                      </a:br>
                      <a:r>
                        <a:rPr kumimoji="0" lang="en-US" altLang="en-US" sz="2200" b="1" i="0" u="none" strike="noStrike" cap="none" normalizeH="0" baseline="0" dirty="0">
                          <a:ln>
                            <a:noFill/>
                          </a:ln>
                          <a:solidFill>
                            <a:srgbClr val="0A87FF"/>
                          </a:solidFill>
                          <a:effectLst/>
                          <a:latin typeface="Arial" panose="020B0604020202020204" pitchFamily="34" charset="0"/>
                          <a:ea typeface="MS PGothic" panose="020B0600070205080204" pitchFamily="34" charset="-128"/>
                        </a:rPr>
                        <a:t>Communications</a:t>
                      </a:r>
                    </a:p>
                    <a:p>
                      <a:pPr marL="0" marR="0" lvl="0" indent="0" algn="ctr" defTabSz="652463" rtl="0" eaLnBrk="1" fontAlgn="base" latinLnBrk="0" hangingPunct="1">
                        <a:lnSpc>
                          <a:spcPts val="1960"/>
                        </a:lnSpc>
                        <a:spcBef>
                          <a:spcPct val="0"/>
                        </a:spcBef>
                        <a:spcAft>
                          <a:spcPts val="300"/>
                        </a:spcAft>
                        <a:buClrTx/>
                        <a:buSzTx/>
                        <a:buFontTx/>
                        <a:buNone/>
                        <a:tabLst/>
                      </a:pPr>
                      <a:r>
                        <a:rPr kumimoji="0" lang="en-US" altLang="en-US" sz="1800" b="1" i="0" u="none" strike="noStrike" cap="none" normalizeH="0" baseline="0" dirty="0" err="1">
                          <a:ln>
                            <a:noFill/>
                          </a:ln>
                          <a:solidFill>
                            <a:srgbClr val="0A87FF"/>
                          </a:solidFill>
                          <a:effectLst/>
                          <a:latin typeface="Arial" panose="020B0604020202020204" pitchFamily="34" charset="0"/>
                          <a:ea typeface="MS PGothic" panose="020B0600070205080204" pitchFamily="34" charset="-128"/>
                          <a:cs typeface="Arial" panose="020B0604020202020204" pitchFamily="34" charset="0"/>
                        </a:rPr>
                        <a:t>www.etsu.edu</a:t>
                      </a:r>
                      <a:r>
                        <a:rPr kumimoji="0" lang="en-US" altLang="en-US" sz="1800" b="1" i="0" u="none" strike="noStrike" cap="none" normalizeH="0" baseline="0" dirty="0">
                          <a:ln>
                            <a:noFill/>
                          </a:ln>
                          <a:solidFill>
                            <a:srgbClr val="0A87FF"/>
                          </a:solidFill>
                          <a:effectLst/>
                          <a:latin typeface="Arial" panose="020B0604020202020204" pitchFamily="34" charset="0"/>
                          <a:ea typeface="MS PGothic" panose="020B0600070205080204" pitchFamily="34" charset="-128"/>
                          <a:cs typeface="Arial" panose="020B0604020202020204" pitchFamily="34" charset="0"/>
                        </a:rPr>
                        <a:t>/com/</a:t>
                      </a:r>
                      <a:br>
                        <a:rPr kumimoji="0" lang="en-US" altLang="en-US" sz="1800" b="1" i="0" u="none" strike="noStrike" cap="none" normalizeH="0" baseline="0" dirty="0">
                          <a:ln>
                            <a:noFill/>
                          </a:ln>
                          <a:solidFill>
                            <a:srgbClr val="0A87FF"/>
                          </a:solidFill>
                          <a:effectLst/>
                          <a:latin typeface="Arial" panose="020B0604020202020204" pitchFamily="34" charset="0"/>
                          <a:ea typeface="MS PGothic" panose="020B0600070205080204" pitchFamily="34" charset="-128"/>
                          <a:cs typeface="Arial" panose="020B0604020202020204" pitchFamily="34" charset="0"/>
                        </a:rPr>
                      </a:br>
                      <a:r>
                        <a:rPr kumimoji="0" lang="en-US" altLang="en-US" sz="1800" b="1" i="0" u="none" strike="noStrike" cap="none" normalizeH="0" baseline="0" dirty="0" err="1">
                          <a:ln>
                            <a:noFill/>
                          </a:ln>
                          <a:solidFill>
                            <a:srgbClr val="0A87FF"/>
                          </a:solidFill>
                          <a:effectLst/>
                          <a:latin typeface="Arial" panose="020B0604020202020204" pitchFamily="34" charset="0"/>
                          <a:ea typeface="MS PGothic" panose="020B0600070205080204" pitchFamily="34" charset="-128"/>
                          <a:cs typeface="Arial" panose="020B0604020202020204" pitchFamily="34" charset="0"/>
                        </a:rPr>
                        <a:t>biomedcomm</a:t>
                      </a:r>
                      <a:endParaRPr kumimoji="0" lang="en-US" altLang="en-US" sz="1600" b="1" i="0" u="none" strike="noStrike" cap="none" normalizeH="0" baseline="0" dirty="0">
                        <a:ln>
                          <a:noFill/>
                        </a:ln>
                        <a:solidFill>
                          <a:srgbClr val="0A87FF"/>
                        </a:solidFill>
                        <a:effectLst/>
                        <a:latin typeface="Arial" panose="020B0604020202020204" pitchFamily="34" charset="0"/>
                        <a:ea typeface="MS PGothic" panose="020B0600070205080204" pitchFamily="34" charset="-128"/>
                      </a:endParaRPr>
                    </a:p>
                    <a:p>
                      <a:pPr marL="115888" marR="0" lvl="0" indent="0" algn="l" defTabSz="652463" rtl="0" eaLnBrk="1" fontAlgn="base" latinLnBrk="0" hangingPunct="1">
                        <a:lnSpc>
                          <a:spcPct val="100000"/>
                        </a:lnSpc>
                        <a:spcBef>
                          <a:spcPts val="600"/>
                        </a:spcBef>
                        <a:spcAft>
                          <a:spcPct val="0"/>
                        </a:spcAft>
                        <a:buClrTx/>
                        <a:buSzTx/>
                        <a:buFontTx/>
                        <a:buNone/>
                        <a:tabLst>
                          <a:tab pos="1770063" algn="l"/>
                        </a:tabLst>
                      </a:pPr>
                      <a:r>
                        <a:rPr kumimoji="0" lang="en-US" altLang="en-US" sz="1600" b="0" i="0" u="none" strike="noStrike" cap="none" normalizeH="0" baseline="0" dirty="0">
                          <a:ln>
                            <a:noFill/>
                          </a:ln>
                          <a:solidFill>
                            <a:schemeClr val="tx1"/>
                          </a:solidFill>
                          <a:effectLst/>
                          <a:latin typeface="Arial" panose="020B0604020202020204" pitchFamily="34" charset="0"/>
                          <a:ea typeface="MS PGothic" panose="020B0600070205080204" pitchFamily="34" charset="-128"/>
                        </a:rPr>
                        <a:t>Fred Conley          439-2405 </a:t>
                      </a:r>
                      <a:r>
                        <a:rPr kumimoji="0" lang="en-US" altLang="en-US" sz="1600" b="0" i="0" u="none" strike="noStrike" cap="none" normalizeH="0" baseline="0" dirty="0">
                          <a:ln>
                            <a:noFill/>
                          </a:ln>
                          <a:solidFill>
                            <a:srgbClr val="0A87FF"/>
                          </a:solidFill>
                          <a:effectLst/>
                          <a:latin typeface="Arial" panose="020B0604020202020204" pitchFamily="34" charset="0"/>
                          <a:ea typeface="MS PGothic" panose="020B0600070205080204" pitchFamily="34" charset="-128"/>
                          <a:hlinkClick r:id="rId5"/>
                        </a:rPr>
                        <a:t>conleyga@etsu.edu</a:t>
                      </a:r>
                      <a:endParaRPr kumimoji="0" lang="en-US" altLang="en-US" sz="1600" b="0" i="0" u="none" strike="noStrike" cap="none" normalizeH="0" baseline="0" dirty="0">
                        <a:ln>
                          <a:noFill/>
                        </a:ln>
                        <a:solidFill>
                          <a:srgbClr val="0A87FF"/>
                        </a:solidFill>
                        <a:effectLst/>
                        <a:latin typeface="Arial" panose="020B0604020202020204" pitchFamily="34" charset="0"/>
                        <a:ea typeface="MS PGothic" panose="020B0600070205080204" pitchFamily="34" charset="-128"/>
                      </a:endParaRPr>
                    </a:p>
                    <a:p>
                      <a:pPr marL="115888" marR="0" lvl="0" indent="0" algn="l" defTabSz="652463" rtl="0" eaLnBrk="1" fontAlgn="base" latinLnBrk="0" hangingPunct="1">
                        <a:lnSpc>
                          <a:spcPct val="100000"/>
                        </a:lnSpc>
                        <a:spcBef>
                          <a:spcPts val="1200"/>
                        </a:spcBef>
                        <a:spcAft>
                          <a:spcPct val="0"/>
                        </a:spcAft>
                        <a:buClrTx/>
                        <a:buSzTx/>
                        <a:buFontTx/>
                        <a:buNone/>
                        <a:tabLst>
                          <a:tab pos="1770063" algn="l"/>
                        </a:tabLst>
                        <a:defRPr/>
                      </a:pPr>
                      <a:r>
                        <a:rPr lang="en-US" altLang="en-US" sz="1600" dirty="0">
                          <a:latin typeface="Arial" panose="020B0604020202020204" pitchFamily="34" charset="0"/>
                        </a:rPr>
                        <a:t>Jill Fair</a:t>
                      </a:r>
                      <a:r>
                        <a:rPr kumimoji="0" lang="en-US" altLang="en-US" sz="1600" b="0" i="0" u="none" strike="noStrike" cap="none" normalizeH="0" baseline="0" dirty="0">
                          <a:ln>
                            <a:noFill/>
                          </a:ln>
                          <a:solidFill>
                            <a:schemeClr val="tx1"/>
                          </a:solidFill>
                          <a:effectLst/>
                          <a:latin typeface="Arial" panose="020B0604020202020204" pitchFamily="34" charset="0"/>
                          <a:ea typeface="MS PGothic" panose="020B0600070205080204" pitchFamily="34" charset="-128"/>
                        </a:rPr>
                        <a:t>                  </a:t>
                      </a:r>
                      <a:r>
                        <a:rPr lang="en-US" altLang="en-US" sz="1600" dirty="0">
                          <a:latin typeface="Arial" panose="020B0604020202020204" pitchFamily="34" charset="0"/>
                        </a:rPr>
                        <a:t>439-2400      </a:t>
                      </a:r>
                      <a:r>
                        <a:rPr lang="en-US" altLang="en-US" sz="1600" dirty="0">
                          <a:latin typeface="Arial" panose="020B0604020202020204" pitchFamily="34" charset="0"/>
                          <a:hlinkClick r:id="rId6"/>
                        </a:rPr>
                        <a:t>fair@etsu.edu</a:t>
                      </a:r>
                      <a:endParaRPr lang="en-US" sz="1600" dirty="0"/>
                    </a:p>
                    <a:p>
                      <a:pPr marL="115888" marR="0" lvl="0" indent="0" algn="l" defTabSz="652463" rtl="0" eaLnBrk="1" fontAlgn="base" latinLnBrk="0" hangingPunct="1">
                        <a:lnSpc>
                          <a:spcPct val="100000"/>
                        </a:lnSpc>
                        <a:spcBef>
                          <a:spcPts val="1200"/>
                        </a:spcBef>
                        <a:spcAft>
                          <a:spcPct val="0"/>
                        </a:spcAft>
                        <a:buClrTx/>
                        <a:buSzTx/>
                        <a:buFontTx/>
                        <a:buNone/>
                        <a:tabLst>
                          <a:tab pos="1770063" algn="l"/>
                        </a:tabLst>
                      </a:pPr>
                      <a:r>
                        <a:rPr kumimoji="0" lang="en-US" altLang="en-US" sz="1600" b="0" i="0" u="none" strike="noStrike" cap="none" normalizeH="0" baseline="0" dirty="0">
                          <a:ln>
                            <a:noFill/>
                          </a:ln>
                          <a:solidFill>
                            <a:schemeClr val="tx1"/>
                          </a:solidFill>
                          <a:effectLst/>
                          <a:latin typeface="Arial" panose="020B0604020202020204" pitchFamily="34" charset="0"/>
                          <a:ea typeface="MS PGothic" panose="020B0600070205080204" pitchFamily="34" charset="-128"/>
                        </a:rPr>
                        <a:t>Taylor Campbell    439-2406  </a:t>
                      </a:r>
                      <a:r>
                        <a:rPr kumimoji="0" lang="en-US" altLang="en-US" sz="1600" b="0" i="0" u="none" strike="noStrike" kern="1200" cap="none" normalizeH="0" baseline="0" dirty="0" err="1">
                          <a:ln>
                            <a:noFill/>
                          </a:ln>
                          <a:solidFill>
                            <a:srgbClr val="0A87FF"/>
                          </a:solidFill>
                          <a:effectLst/>
                          <a:latin typeface="Arial" panose="020B0604020202020204" pitchFamily="34" charset="0"/>
                          <a:ea typeface="MS PGothic" panose="020B0600070205080204" pitchFamily="34" charset="-128"/>
                          <a:cs typeface="+mn-cs"/>
                        </a:rPr>
                        <a:t>campbelltc@mail.etsu.edu</a:t>
                      </a:r>
                      <a:endParaRPr kumimoji="0" lang="en-US" altLang="en-US" sz="1600" b="0" i="0" u="none" strike="noStrike" cap="none" normalizeH="0" baseline="0" dirty="0">
                        <a:ln>
                          <a:noFill/>
                        </a:ln>
                        <a:solidFill>
                          <a:schemeClr val="tx1"/>
                        </a:solidFill>
                        <a:effectLst/>
                        <a:latin typeface="Arial" panose="020B0604020202020204" pitchFamily="34" charset="0"/>
                        <a:ea typeface="MS PGothic" panose="020B0600070205080204" pitchFamily="34" charset="-128"/>
                      </a:endParaRPr>
                    </a:p>
                  </a:txBody>
                  <a:tcPr marL="133683" marR="133683" marT="167191" marB="0" horzOverflow="overflow">
                    <a:lnL>
                      <a:noFill/>
                    </a:lnL>
                    <a:lnR>
                      <a:noFill/>
                    </a:lnR>
                    <a:lnT>
                      <a:noFill/>
                    </a:lnT>
                    <a:lnB>
                      <a:noFill/>
                    </a:lnB>
                    <a:lnTlToBr>
                      <a:noFill/>
                    </a:lnTlToBr>
                    <a:lnBlToTr>
                      <a:noFill/>
                    </a:lnBlToTr>
                    <a:noFill/>
                  </a:tcPr>
                </a:tc>
                <a:extLst>
                  <a:ext uri="{0D108BD9-81ED-4DB2-BD59-A6C34878D82A}">
                    <a16:rowId xmlns:a16="http://schemas.microsoft.com/office/drawing/2014/main" val="1096860718"/>
                  </a:ext>
                </a:extLst>
              </a:tr>
            </a:tbl>
          </a:graphicData>
        </a:graphic>
      </p:graphicFrame>
      <p:sp>
        <p:nvSpPr>
          <p:cNvPr id="24" name="Text Box 357">
            <a:extLst>
              <a:ext uri="{FF2B5EF4-FFF2-40B4-BE49-F238E27FC236}">
                <a16:creationId xmlns:a16="http://schemas.microsoft.com/office/drawing/2014/main" id="{C18AB792-3F69-0E4B-8E15-C019B06ECE20}"/>
              </a:ext>
            </a:extLst>
          </p:cNvPr>
          <p:cNvSpPr txBox="1">
            <a:spLocks noChangeArrowheads="1"/>
          </p:cNvSpPr>
          <p:nvPr/>
        </p:nvSpPr>
        <p:spPr bwMode="auto">
          <a:xfrm>
            <a:off x="12548212" y="11622413"/>
            <a:ext cx="3492347" cy="864843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square" lIns="182835" tIns="182835" rIns="182835" bIns="182835" anchor="t">
            <a:spAutoFit/>
          </a:bodyPr>
          <a:lstStyle>
            <a:lvl1pPr defTabSz="3135313"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defTabSz="313531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313531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313531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313531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algn="ctr" eaLnBrk="1" hangingPunct="1">
              <a:spcBef>
                <a:spcPts val="600"/>
              </a:spcBef>
            </a:pPr>
            <a:r>
              <a:rPr lang="en-US" altLang="en-US" sz="1800" dirty="0">
                <a:latin typeface="Arial" panose="020B0604020202020204" pitchFamily="34" charset="0"/>
              </a:rPr>
              <a:t>Go to:</a:t>
            </a:r>
          </a:p>
          <a:p>
            <a:pPr eaLnBrk="1" hangingPunct="1">
              <a:spcBef>
                <a:spcPts val="600"/>
              </a:spcBef>
            </a:pPr>
            <a:r>
              <a:rPr lang="en-US" sz="1800" b="1" u="sng" dirty="0">
                <a:solidFill>
                  <a:srgbClr val="813A5F"/>
                </a:solidFill>
                <a:latin typeface="Arial"/>
                <a:ea typeface="MS PGothic"/>
                <a:cs typeface="Arial"/>
                <a:hlinkClick r:id="rId7"/>
              </a:rPr>
              <a:t>www.etsu.edu/bmccreative</a:t>
            </a:r>
            <a:endParaRPr lang="en-US" sz="1800" b="1" u="sng" dirty="0">
              <a:solidFill>
                <a:srgbClr val="813A5F"/>
              </a:solidFill>
              <a:latin typeface="Arial" panose="020B0604020202020204" pitchFamily="34" charset="0"/>
              <a:cs typeface="Arial" panose="020B0604020202020204" pitchFamily="34" charset="0"/>
            </a:endParaRPr>
          </a:p>
          <a:p>
            <a:pPr>
              <a:spcBef>
                <a:spcPts val="600"/>
              </a:spcBef>
            </a:pPr>
            <a:r>
              <a:rPr lang="en-US" altLang="en-US" sz="1800" dirty="0">
                <a:solidFill>
                  <a:srgbClr val="000000"/>
                </a:solidFill>
                <a:latin typeface="Arial"/>
                <a:ea typeface="MS PGothic"/>
                <a:cs typeface="Arial"/>
              </a:rPr>
              <a:t>Sign</a:t>
            </a:r>
            <a:r>
              <a:rPr lang="en-US" altLang="en-US" sz="1800" dirty="0">
                <a:latin typeface="Arial"/>
                <a:ea typeface="MS PGothic"/>
                <a:cs typeface="Arial"/>
              </a:rPr>
              <a:t> in and select the QCOM icon; choose from the  A-Z</a:t>
            </a:r>
            <a:br>
              <a:rPr lang="en-US" altLang="en-US" sz="1800" dirty="0">
                <a:latin typeface="Arial"/>
                <a:ea typeface="MS PGothic"/>
                <a:cs typeface="Arial"/>
              </a:rPr>
            </a:br>
            <a:r>
              <a:rPr lang="en-US" altLang="en-US" sz="1800" dirty="0">
                <a:latin typeface="Arial"/>
                <a:ea typeface="MS PGothic"/>
                <a:cs typeface="Arial"/>
              </a:rPr>
              <a:t>list or use the search field. </a:t>
            </a:r>
            <a:endParaRPr lang="en-US"/>
          </a:p>
          <a:p>
            <a:pPr eaLnBrk="1" hangingPunct="1">
              <a:spcBef>
                <a:spcPts val="1200"/>
              </a:spcBef>
            </a:pPr>
            <a:r>
              <a:rPr lang="en-US" altLang="en-US" sz="1800" dirty="0">
                <a:latin typeface="Arial"/>
                <a:ea typeface="MS PGothic"/>
                <a:cs typeface="Arial"/>
              </a:rPr>
              <a:t>Select options for your product. You may upload your file during the request process or email it to one of our staff listed below). </a:t>
            </a:r>
            <a:r>
              <a:rPr lang="en-US" altLang="en-US" sz="1800" u="sng" dirty="0">
                <a:latin typeface="Arial"/>
                <a:ea typeface="MS PGothic"/>
                <a:cs typeface="Arial"/>
              </a:rPr>
              <a:t>Be sure to complete the last page with payment and delivery information and then click Place Order</a:t>
            </a:r>
            <a:r>
              <a:rPr lang="en-US" altLang="en-US" sz="1800" dirty="0">
                <a:latin typeface="Arial"/>
                <a:ea typeface="MS PGothic"/>
                <a:cs typeface="Arial"/>
              </a:rPr>
              <a:t>. From there, we use the specifications submitted to create an estimate for authorization of anticipated costs.</a:t>
            </a:r>
          </a:p>
          <a:p>
            <a:pPr eaLnBrk="1" hangingPunct="1"/>
            <a:endParaRPr lang="en-US" altLang="en-US" sz="1800" dirty="0">
              <a:latin typeface="Arial" panose="020B0604020202020204" pitchFamily="34" charset="0"/>
            </a:endParaRPr>
          </a:p>
          <a:p>
            <a:pPr eaLnBrk="1" hangingPunct="1"/>
            <a:r>
              <a:rPr lang="en-US" altLang="en-US" sz="1800" dirty="0">
                <a:latin typeface="Arial" panose="020B0604020202020204" pitchFamily="34" charset="0"/>
              </a:rPr>
              <a:t>Note: completing this form does not obligate you to proceed with the project, in fact you can put “TBA” where it requests your account information if you like. Be sure to provide the account number at the time of estimate approval. </a:t>
            </a:r>
          </a:p>
          <a:p>
            <a:pPr eaLnBrk="1" hangingPunct="1"/>
            <a:endParaRPr lang="en-US" altLang="en-US" dirty="0"/>
          </a:p>
        </p:txBody>
      </p:sp>
      <p:sp>
        <p:nvSpPr>
          <p:cNvPr id="27" name="Text Box 382">
            <a:extLst>
              <a:ext uri="{FF2B5EF4-FFF2-40B4-BE49-F238E27FC236}">
                <a16:creationId xmlns:a16="http://schemas.microsoft.com/office/drawing/2014/main" id="{3C14A76F-24EC-2C4E-9CE0-C1F2FF17650F}"/>
              </a:ext>
            </a:extLst>
          </p:cNvPr>
          <p:cNvSpPr txBox="1">
            <a:spLocks noChangeArrowheads="1"/>
          </p:cNvSpPr>
          <p:nvPr/>
        </p:nvSpPr>
        <p:spPr bwMode="auto">
          <a:xfrm>
            <a:off x="12408061" y="8024870"/>
            <a:ext cx="3742481" cy="446661"/>
          </a:xfrm>
          <a:prstGeom prst="rect">
            <a:avLst/>
          </a:prstGeom>
          <a:solidFill>
            <a:srgbClr val="142B46"/>
          </a:solidFill>
          <a:ln>
            <a:noFill/>
          </a:ln>
          <a:extLst>
            <a:ext uri="{91240B29-F687-4F45-9708-019B960494DF}">
              <a14:hiddenLine xmlns:a14="http://schemas.microsoft.com/office/drawing/2010/main" w="9525">
                <a:solidFill>
                  <a:srgbClr val="000000"/>
                </a:solidFill>
                <a:miter lim="800000"/>
                <a:headEnd/>
                <a:tailEnd/>
              </a14:hiddenLine>
            </a:ext>
          </a:extLst>
        </p:spPr>
        <p:txBody>
          <a:bodyPr wrap="square" lIns="43444" tIns="21717" rIns="43444" bIns="54864" anchor="ctr" anchorCtr="1">
            <a:spAutoFit/>
          </a:bodyPr>
          <a:lstStyle>
            <a:lvl1pPr defTabSz="652463">
              <a:spcBef>
                <a:spcPct val="20000"/>
              </a:spcBef>
              <a:buChar char="•"/>
              <a:defRPr sz="1600">
                <a:solidFill>
                  <a:schemeClr val="tx1"/>
                </a:solidFill>
                <a:latin typeface="Arial" charset="0"/>
                <a:ea typeface="MS PGothic" charset="-128"/>
              </a:defRPr>
            </a:lvl1pPr>
            <a:lvl2pPr marL="742950" indent="-285750" defTabSz="652463">
              <a:spcBef>
                <a:spcPct val="20000"/>
              </a:spcBef>
              <a:buChar char="–"/>
              <a:defRPr sz="1600">
                <a:solidFill>
                  <a:schemeClr val="tx1"/>
                </a:solidFill>
                <a:latin typeface="Arial" charset="0"/>
                <a:ea typeface="MS PGothic" charset="-128"/>
              </a:defRPr>
            </a:lvl2pPr>
            <a:lvl3pPr marL="1143000" indent="-228600" defTabSz="652463">
              <a:spcBef>
                <a:spcPct val="20000"/>
              </a:spcBef>
              <a:buChar char="•"/>
              <a:defRPr sz="1400">
                <a:solidFill>
                  <a:schemeClr val="tx1"/>
                </a:solidFill>
                <a:latin typeface="Arial" charset="0"/>
                <a:ea typeface="MS PGothic" charset="-128"/>
              </a:defRPr>
            </a:lvl3pPr>
            <a:lvl4pPr marL="1600200" indent="-228600" defTabSz="652463">
              <a:spcBef>
                <a:spcPct val="20000"/>
              </a:spcBef>
              <a:buChar char="–"/>
              <a:defRPr sz="1100">
                <a:solidFill>
                  <a:schemeClr val="tx1"/>
                </a:solidFill>
                <a:latin typeface="Arial" charset="0"/>
                <a:ea typeface="MS PGothic" charset="-128"/>
              </a:defRPr>
            </a:lvl4pPr>
            <a:lvl5pPr marL="2057400" indent="-228600" defTabSz="652463">
              <a:spcBef>
                <a:spcPct val="20000"/>
              </a:spcBef>
              <a:buChar char="»"/>
              <a:defRPr sz="1100">
                <a:solidFill>
                  <a:schemeClr val="tx1"/>
                </a:solidFill>
                <a:latin typeface="Arial" charset="0"/>
                <a:ea typeface="MS PGothic" charset="-128"/>
              </a:defRPr>
            </a:lvl5pPr>
            <a:lvl6pPr marL="2514600" indent="-228600" defTabSz="652463" eaLnBrk="0" fontAlgn="base" hangingPunct="0">
              <a:spcBef>
                <a:spcPct val="20000"/>
              </a:spcBef>
              <a:spcAft>
                <a:spcPct val="0"/>
              </a:spcAft>
              <a:buChar char="»"/>
              <a:defRPr sz="1100">
                <a:solidFill>
                  <a:schemeClr val="tx1"/>
                </a:solidFill>
                <a:latin typeface="Arial" charset="0"/>
                <a:ea typeface="MS PGothic" charset="-128"/>
              </a:defRPr>
            </a:lvl6pPr>
            <a:lvl7pPr marL="2971800" indent="-228600" defTabSz="652463" eaLnBrk="0" fontAlgn="base" hangingPunct="0">
              <a:spcBef>
                <a:spcPct val="20000"/>
              </a:spcBef>
              <a:spcAft>
                <a:spcPct val="0"/>
              </a:spcAft>
              <a:buChar char="»"/>
              <a:defRPr sz="1100">
                <a:solidFill>
                  <a:schemeClr val="tx1"/>
                </a:solidFill>
                <a:latin typeface="Arial" charset="0"/>
                <a:ea typeface="MS PGothic" charset="-128"/>
              </a:defRPr>
            </a:lvl7pPr>
            <a:lvl8pPr marL="3429000" indent="-228600" defTabSz="652463" eaLnBrk="0" fontAlgn="base" hangingPunct="0">
              <a:spcBef>
                <a:spcPct val="20000"/>
              </a:spcBef>
              <a:spcAft>
                <a:spcPct val="0"/>
              </a:spcAft>
              <a:buChar char="»"/>
              <a:defRPr sz="1100">
                <a:solidFill>
                  <a:schemeClr val="tx1"/>
                </a:solidFill>
                <a:latin typeface="Arial" charset="0"/>
                <a:ea typeface="MS PGothic" charset="-128"/>
              </a:defRPr>
            </a:lvl8pPr>
            <a:lvl9pPr marL="3886200" indent="-228600" defTabSz="652463" eaLnBrk="0" fontAlgn="base" hangingPunct="0">
              <a:spcBef>
                <a:spcPct val="20000"/>
              </a:spcBef>
              <a:spcAft>
                <a:spcPct val="0"/>
              </a:spcAft>
              <a:buChar char="»"/>
              <a:defRPr sz="1100">
                <a:solidFill>
                  <a:schemeClr val="tx1"/>
                </a:solidFill>
                <a:latin typeface="Arial" charset="0"/>
                <a:ea typeface="MS PGothic" charset="-128"/>
              </a:defRPr>
            </a:lvl9pPr>
          </a:lstStyle>
          <a:p>
            <a:pPr algn="ctr" eaLnBrk="1" hangingPunct="1">
              <a:spcBef>
                <a:spcPct val="50000"/>
              </a:spcBef>
              <a:buNone/>
            </a:pPr>
            <a:r>
              <a:rPr lang="en-US" altLang="en-US" sz="2400" b="1" dirty="0">
                <a:solidFill>
                  <a:srgbClr val="F8F8F8"/>
                </a:solidFill>
                <a:latin typeface="Arial" panose="020B0604020202020204" pitchFamily="34" charset="0"/>
              </a:rPr>
              <a:t>Turnaround Time</a:t>
            </a:r>
          </a:p>
        </p:txBody>
      </p:sp>
      <p:sp>
        <p:nvSpPr>
          <p:cNvPr id="28" name="Text Box 358">
            <a:extLst>
              <a:ext uri="{FF2B5EF4-FFF2-40B4-BE49-F238E27FC236}">
                <a16:creationId xmlns:a16="http://schemas.microsoft.com/office/drawing/2014/main" id="{8CB932BF-4A47-FF46-AF2D-6D54B2EDDB2C}"/>
              </a:ext>
            </a:extLst>
          </p:cNvPr>
          <p:cNvSpPr txBox="1">
            <a:spLocks noChangeArrowheads="1"/>
          </p:cNvSpPr>
          <p:nvPr/>
        </p:nvSpPr>
        <p:spPr bwMode="auto">
          <a:xfrm>
            <a:off x="12696081" y="4754008"/>
            <a:ext cx="3069058" cy="313923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square" lIns="182835" tIns="182835" rIns="182835" bIns="182835">
            <a:spAutoFit/>
          </a:bodyPr>
          <a:lstStyle>
            <a:lvl1pPr defTabSz="3135313"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defTabSz="313531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313531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313531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313531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eaLnBrk="1" hangingPunct="1">
              <a:spcBef>
                <a:spcPts val="600"/>
              </a:spcBef>
            </a:pPr>
            <a:r>
              <a:rPr lang="en-US" altLang="en-US" sz="1800" dirty="0">
                <a:latin typeface="Arial" panose="020B0604020202020204" pitchFamily="34" charset="0"/>
              </a:rPr>
              <a:t>Posters designed by BMC or PowerPoint files that require proofing may be proofed as a pdf file by email or BMC can print a color 13”x19” hard copy if requested. Posters will be released for production once the customer has approved the proof.</a:t>
            </a:r>
          </a:p>
        </p:txBody>
      </p:sp>
      <p:sp>
        <p:nvSpPr>
          <p:cNvPr id="29" name="Text Box 358">
            <a:extLst>
              <a:ext uri="{FF2B5EF4-FFF2-40B4-BE49-F238E27FC236}">
                <a16:creationId xmlns:a16="http://schemas.microsoft.com/office/drawing/2014/main" id="{377F0A88-106D-6F4F-9A57-8162902C7999}"/>
              </a:ext>
            </a:extLst>
          </p:cNvPr>
          <p:cNvSpPr txBox="1">
            <a:spLocks noChangeArrowheads="1"/>
          </p:cNvSpPr>
          <p:nvPr/>
        </p:nvSpPr>
        <p:spPr bwMode="auto">
          <a:xfrm>
            <a:off x="4957073" y="16268356"/>
            <a:ext cx="6428647" cy="2539066"/>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square" lIns="182835" tIns="182835" rIns="182835" bIns="182835">
            <a:spAutoFit/>
          </a:bodyPr>
          <a:lstStyle>
            <a:lvl1pPr defTabSz="3135313">
              <a:defRPr>
                <a:solidFill>
                  <a:schemeClr val="tx1"/>
                </a:solidFill>
                <a:latin typeface="Arial" charset="0"/>
                <a:ea typeface="ＭＳ Ｐゴシック" charset="0"/>
              </a:defRPr>
            </a:lvl1pPr>
            <a:lvl2pPr marL="327025" defTabSz="3135313">
              <a:defRPr>
                <a:solidFill>
                  <a:schemeClr val="tx1"/>
                </a:solidFill>
                <a:latin typeface="Arial" charset="0"/>
                <a:ea typeface="ＭＳ Ｐゴシック" charset="0"/>
              </a:defRPr>
            </a:lvl2pPr>
            <a:lvl3pPr marL="652463" defTabSz="3135313">
              <a:defRPr>
                <a:solidFill>
                  <a:schemeClr val="tx1"/>
                </a:solidFill>
                <a:latin typeface="Arial" charset="0"/>
                <a:ea typeface="ＭＳ Ｐゴシック" charset="0"/>
              </a:defRPr>
            </a:lvl3pPr>
            <a:lvl4pPr marL="979488" defTabSz="3135313">
              <a:defRPr>
                <a:solidFill>
                  <a:schemeClr val="tx1"/>
                </a:solidFill>
                <a:latin typeface="Arial" charset="0"/>
                <a:ea typeface="ＭＳ Ｐゴシック" charset="0"/>
              </a:defRPr>
            </a:lvl4pPr>
            <a:lvl5pPr marL="1306513" defTabSz="3135313">
              <a:defRPr>
                <a:solidFill>
                  <a:schemeClr val="tx1"/>
                </a:solidFill>
                <a:latin typeface="Arial" charset="0"/>
                <a:ea typeface="ＭＳ Ｐゴシック" charset="0"/>
              </a:defRPr>
            </a:lvl5pPr>
            <a:lvl6pPr marL="1763713" defTabSz="3135313" fontAlgn="base">
              <a:spcBef>
                <a:spcPct val="0"/>
              </a:spcBef>
              <a:spcAft>
                <a:spcPct val="0"/>
              </a:spcAft>
              <a:defRPr>
                <a:solidFill>
                  <a:schemeClr val="tx1"/>
                </a:solidFill>
                <a:latin typeface="Arial" charset="0"/>
                <a:ea typeface="ＭＳ Ｐゴシック" charset="0"/>
              </a:defRPr>
            </a:lvl6pPr>
            <a:lvl7pPr marL="2220913" defTabSz="3135313" fontAlgn="base">
              <a:spcBef>
                <a:spcPct val="0"/>
              </a:spcBef>
              <a:spcAft>
                <a:spcPct val="0"/>
              </a:spcAft>
              <a:defRPr>
                <a:solidFill>
                  <a:schemeClr val="tx1"/>
                </a:solidFill>
                <a:latin typeface="Arial" charset="0"/>
                <a:ea typeface="ＭＳ Ｐゴシック" charset="0"/>
              </a:defRPr>
            </a:lvl7pPr>
            <a:lvl8pPr marL="2678113" defTabSz="3135313" fontAlgn="base">
              <a:spcBef>
                <a:spcPct val="0"/>
              </a:spcBef>
              <a:spcAft>
                <a:spcPct val="0"/>
              </a:spcAft>
              <a:defRPr>
                <a:solidFill>
                  <a:schemeClr val="tx1"/>
                </a:solidFill>
                <a:latin typeface="Arial" charset="0"/>
                <a:ea typeface="ＭＳ Ｐゴシック" charset="0"/>
              </a:defRPr>
            </a:lvl8pPr>
            <a:lvl9pPr marL="3135313" defTabSz="3135313" fontAlgn="base">
              <a:spcBef>
                <a:spcPct val="0"/>
              </a:spcBef>
              <a:spcAft>
                <a:spcPct val="0"/>
              </a:spcAft>
              <a:defRPr>
                <a:solidFill>
                  <a:schemeClr val="tx1"/>
                </a:solidFill>
                <a:latin typeface="Arial" charset="0"/>
                <a:ea typeface="ＭＳ Ｐゴシック" charset="0"/>
              </a:defRPr>
            </a:lvl9pPr>
          </a:lstStyle>
          <a:p>
            <a:pPr algn="ctr">
              <a:spcBef>
                <a:spcPts val="600"/>
              </a:spcBef>
              <a:defRPr/>
            </a:pPr>
            <a:r>
              <a:rPr lang="en-US" altLang="en-US" sz="1800" b="1" dirty="0"/>
              <a:t>Sending Files</a:t>
            </a:r>
          </a:p>
          <a:p>
            <a:pPr algn="ctr">
              <a:spcBef>
                <a:spcPts val="600"/>
              </a:spcBef>
              <a:defRPr/>
            </a:pPr>
            <a:r>
              <a:rPr lang="en-US" sz="1800" dirty="0">
                <a:cs typeface="MS PGothic" charset="0"/>
              </a:rPr>
              <a:t>Digital files up to 10 MB can be emailed</a:t>
            </a:r>
            <a:br>
              <a:rPr lang="en-US" sz="1800" dirty="0">
                <a:cs typeface="MS PGothic" charset="0"/>
              </a:rPr>
            </a:br>
            <a:r>
              <a:rPr lang="en-US" sz="1800" dirty="0">
                <a:cs typeface="MS PGothic" charset="0"/>
              </a:rPr>
              <a:t> to BMC. Larger files may be sent through</a:t>
            </a:r>
            <a:br>
              <a:rPr lang="en-US" sz="1800" dirty="0">
                <a:cs typeface="MS PGothic" charset="0"/>
              </a:rPr>
            </a:br>
            <a:r>
              <a:rPr lang="en-US" sz="1800" dirty="0">
                <a:cs typeface="MS PGothic" charset="0"/>
              </a:rPr>
              <a:t>the campus online </a:t>
            </a:r>
            <a:r>
              <a:rPr lang="en-US" sz="1800" dirty="0" err="1">
                <a:cs typeface="MS PGothic" charset="0"/>
              </a:rPr>
              <a:t>dropbox</a:t>
            </a:r>
            <a:r>
              <a:rPr lang="en-US" sz="1800" dirty="0">
                <a:cs typeface="MS PGothic" charset="0"/>
              </a:rPr>
              <a:t>: </a:t>
            </a:r>
          </a:p>
          <a:p>
            <a:pPr algn="ctr">
              <a:spcBef>
                <a:spcPts val="600"/>
              </a:spcBef>
              <a:defRPr/>
            </a:pPr>
            <a:r>
              <a:rPr lang="en-US" sz="1800" b="1" u="sng" dirty="0">
                <a:solidFill>
                  <a:schemeClr val="accent2">
                    <a:lumMod val="60000"/>
                    <a:lumOff val="40000"/>
                  </a:schemeClr>
                </a:solidFill>
                <a:cs typeface="MS PGothic" charset="0"/>
                <a:hlinkClick r:id="rId8"/>
              </a:rPr>
              <a:t>https://dropbox.etsu.edu/message/new</a:t>
            </a:r>
            <a:endParaRPr lang="en-US" sz="1800" b="1" u="sng" dirty="0">
              <a:solidFill>
                <a:schemeClr val="accent2">
                  <a:lumMod val="60000"/>
                  <a:lumOff val="40000"/>
                </a:schemeClr>
              </a:solidFill>
              <a:cs typeface="MS PGothic" charset="0"/>
            </a:endParaRPr>
          </a:p>
          <a:p>
            <a:pPr algn="ctr">
              <a:spcBef>
                <a:spcPts val="600"/>
              </a:spcBef>
              <a:defRPr/>
            </a:pPr>
            <a:r>
              <a:rPr lang="en-US" sz="1800" dirty="0">
                <a:cs typeface="MS PGothic" charset="0"/>
              </a:rPr>
              <a:t>Other materials may be dropped to room 2.02 or 2.17 in building 4 on the VAMC campus. </a:t>
            </a:r>
            <a:endParaRPr lang="en-US" sz="1800" dirty="0">
              <a:latin typeface="+mn-lt"/>
              <a:cs typeface="MS PGothic" charset="0"/>
            </a:endParaRPr>
          </a:p>
        </p:txBody>
      </p:sp>
      <p:sp>
        <p:nvSpPr>
          <p:cNvPr id="30" name="Text Box 358">
            <a:extLst>
              <a:ext uri="{FF2B5EF4-FFF2-40B4-BE49-F238E27FC236}">
                <a16:creationId xmlns:a16="http://schemas.microsoft.com/office/drawing/2014/main" id="{11D8D2F8-0115-2546-8922-75021865BACE}"/>
              </a:ext>
            </a:extLst>
          </p:cNvPr>
          <p:cNvSpPr txBox="1">
            <a:spLocks noChangeArrowheads="1"/>
          </p:cNvSpPr>
          <p:nvPr/>
        </p:nvSpPr>
        <p:spPr bwMode="auto">
          <a:xfrm>
            <a:off x="4957072" y="12148954"/>
            <a:ext cx="6429529" cy="3847116"/>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square" lIns="182835" tIns="182835" rIns="182835" bIns="182835">
            <a:spAutoFit/>
          </a:bodyPr>
          <a:lstStyle>
            <a:lvl1pPr defTabSz="3135313">
              <a:defRPr>
                <a:solidFill>
                  <a:schemeClr val="tx1"/>
                </a:solidFill>
                <a:latin typeface="Arial" charset="0"/>
                <a:ea typeface="ＭＳ Ｐゴシック" charset="0"/>
              </a:defRPr>
            </a:lvl1pPr>
            <a:lvl2pPr marL="327025" defTabSz="3135313">
              <a:defRPr>
                <a:solidFill>
                  <a:schemeClr val="tx1"/>
                </a:solidFill>
                <a:latin typeface="Arial" charset="0"/>
                <a:ea typeface="ＭＳ Ｐゴシック" charset="0"/>
              </a:defRPr>
            </a:lvl2pPr>
            <a:lvl3pPr marL="652463" defTabSz="3135313">
              <a:defRPr>
                <a:solidFill>
                  <a:schemeClr val="tx1"/>
                </a:solidFill>
                <a:latin typeface="Arial" charset="0"/>
                <a:ea typeface="ＭＳ Ｐゴシック" charset="0"/>
              </a:defRPr>
            </a:lvl3pPr>
            <a:lvl4pPr marL="979488" defTabSz="3135313">
              <a:defRPr>
                <a:solidFill>
                  <a:schemeClr val="tx1"/>
                </a:solidFill>
                <a:latin typeface="Arial" charset="0"/>
                <a:ea typeface="ＭＳ Ｐゴシック" charset="0"/>
              </a:defRPr>
            </a:lvl4pPr>
            <a:lvl5pPr marL="1306513" defTabSz="3135313">
              <a:defRPr>
                <a:solidFill>
                  <a:schemeClr val="tx1"/>
                </a:solidFill>
                <a:latin typeface="Arial" charset="0"/>
                <a:ea typeface="ＭＳ Ｐゴシック" charset="0"/>
              </a:defRPr>
            </a:lvl5pPr>
            <a:lvl6pPr marL="1763713" defTabSz="3135313" fontAlgn="base">
              <a:spcBef>
                <a:spcPct val="0"/>
              </a:spcBef>
              <a:spcAft>
                <a:spcPct val="0"/>
              </a:spcAft>
              <a:defRPr>
                <a:solidFill>
                  <a:schemeClr val="tx1"/>
                </a:solidFill>
                <a:latin typeface="Arial" charset="0"/>
                <a:ea typeface="ＭＳ Ｐゴシック" charset="0"/>
              </a:defRPr>
            </a:lvl6pPr>
            <a:lvl7pPr marL="2220913" defTabSz="3135313" fontAlgn="base">
              <a:spcBef>
                <a:spcPct val="0"/>
              </a:spcBef>
              <a:spcAft>
                <a:spcPct val="0"/>
              </a:spcAft>
              <a:defRPr>
                <a:solidFill>
                  <a:schemeClr val="tx1"/>
                </a:solidFill>
                <a:latin typeface="Arial" charset="0"/>
                <a:ea typeface="ＭＳ Ｐゴシック" charset="0"/>
              </a:defRPr>
            </a:lvl7pPr>
            <a:lvl8pPr marL="2678113" defTabSz="3135313" fontAlgn="base">
              <a:spcBef>
                <a:spcPct val="0"/>
              </a:spcBef>
              <a:spcAft>
                <a:spcPct val="0"/>
              </a:spcAft>
              <a:defRPr>
                <a:solidFill>
                  <a:schemeClr val="tx1"/>
                </a:solidFill>
                <a:latin typeface="Arial" charset="0"/>
                <a:ea typeface="ＭＳ Ｐゴシック" charset="0"/>
              </a:defRPr>
            </a:lvl8pPr>
            <a:lvl9pPr marL="3135313" defTabSz="3135313" fontAlgn="base">
              <a:spcBef>
                <a:spcPct val="0"/>
              </a:spcBef>
              <a:spcAft>
                <a:spcPct val="0"/>
              </a:spcAft>
              <a:defRPr>
                <a:solidFill>
                  <a:schemeClr val="tx1"/>
                </a:solidFill>
                <a:latin typeface="Arial" charset="0"/>
                <a:ea typeface="ＭＳ Ｐゴシック" charset="0"/>
              </a:defRPr>
            </a:lvl9pPr>
          </a:lstStyle>
          <a:p>
            <a:pPr algn="ctr">
              <a:defRPr/>
            </a:pPr>
            <a:r>
              <a:rPr lang="en-US" altLang="en-US" sz="1800" b="1" dirty="0"/>
              <a:t>Media Options</a:t>
            </a:r>
          </a:p>
          <a:p>
            <a:pPr algn="ctr">
              <a:defRPr/>
            </a:pPr>
            <a:endParaRPr lang="en-US" altLang="en-US" sz="1800" b="1" dirty="0"/>
          </a:p>
          <a:p>
            <a:pPr>
              <a:defRPr/>
            </a:pPr>
            <a:r>
              <a:rPr lang="en-US" sz="1800" dirty="0">
                <a:cs typeface="MS PGothic" charset="0"/>
              </a:rPr>
              <a:t>Biomedical Communications offers several poster media options: matte paper, foldable lightweight fabric material or laminated, up to 42-44" wide by whatever length desired. Note: laminated posters are typically twice the cost.</a:t>
            </a:r>
          </a:p>
          <a:p>
            <a:pPr>
              <a:spcBef>
                <a:spcPts val="1200"/>
              </a:spcBef>
              <a:defRPr/>
            </a:pPr>
            <a:r>
              <a:rPr lang="en-US" sz="1800" dirty="0">
                <a:cs typeface="MS PGothic" charset="0"/>
              </a:rPr>
              <a:t>We have samples at our offices in the Quillen Medical Library, Building 4, ETSU/VAMC Campus. For more information and pricing, </a:t>
            </a:r>
            <a:br>
              <a:rPr lang="en-US" sz="1800" dirty="0">
                <a:cs typeface="MS PGothic" charset="0"/>
              </a:rPr>
            </a:br>
            <a:r>
              <a:rPr lang="en-US" sz="1800" dirty="0">
                <a:cs typeface="MS PGothic" charset="0"/>
              </a:rPr>
              <a:t>go to: </a:t>
            </a:r>
          </a:p>
          <a:p>
            <a:pPr algn="ctr">
              <a:defRPr/>
            </a:pPr>
            <a:r>
              <a:rPr lang="en-US" sz="1800" b="1" dirty="0">
                <a:solidFill>
                  <a:schemeClr val="accent2">
                    <a:lumMod val="60000"/>
                    <a:lumOff val="40000"/>
                  </a:schemeClr>
                </a:solidFill>
                <a:latin typeface="Arial"/>
                <a:cs typeface="Arial"/>
                <a:hlinkClick r:id="rId9"/>
              </a:rPr>
              <a:t>https://bmccreative.org/turnaround-and-pricing-examples/</a:t>
            </a:r>
            <a:endParaRPr lang="en-US" sz="1800" u="sng" dirty="0">
              <a:solidFill>
                <a:schemeClr val="accent2">
                  <a:lumMod val="60000"/>
                  <a:lumOff val="40000"/>
                  <a:alpha val="0"/>
                </a:schemeClr>
              </a:solidFill>
              <a:cs typeface="MS PGothic" charset="0"/>
              <a:hlinkClick r:id="rId9"/>
            </a:endParaRPr>
          </a:p>
        </p:txBody>
      </p:sp>
      <p:sp>
        <p:nvSpPr>
          <p:cNvPr id="31" name="Text Box 359">
            <a:extLst>
              <a:ext uri="{FF2B5EF4-FFF2-40B4-BE49-F238E27FC236}">
                <a16:creationId xmlns:a16="http://schemas.microsoft.com/office/drawing/2014/main" id="{719E42F5-E300-AB40-B58C-5CCB6CABB02E}"/>
              </a:ext>
            </a:extLst>
          </p:cNvPr>
          <p:cNvSpPr txBox="1">
            <a:spLocks noChangeArrowheads="1"/>
          </p:cNvSpPr>
          <p:nvPr/>
        </p:nvSpPr>
        <p:spPr bwMode="auto">
          <a:xfrm>
            <a:off x="5132594" y="4798185"/>
            <a:ext cx="6118501" cy="470889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square" lIns="182835" tIns="182835" rIns="182835" bIns="182835">
            <a:spAutoFit/>
          </a:bodyPr>
          <a:lstStyle>
            <a:lvl1pPr defTabSz="652463" eaLnBrk="0" hangingPunct="0">
              <a:defRPr sz="1600">
                <a:solidFill>
                  <a:schemeClr val="tx1"/>
                </a:solidFill>
                <a:latin typeface="Arial Narrow" panose="020B0606020202030204" pitchFamily="34" charset="0"/>
                <a:ea typeface="MS PGothic" panose="020B0600070205080204" pitchFamily="34" charset="-128"/>
              </a:defRPr>
            </a:lvl1pPr>
            <a:lvl2pPr marL="695325" indent="-295275" defTabSz="65246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65246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65246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65246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algn="ctr" defTabSz="3135313">
              <a:defRPr/>
            </a:pPr>
            <a:r>
              <a:rPr lang="en-US" altLang="en-US" sz="1800" b="1" dirty="0">
                <a:latin typeface="Arial" charset="0"/>
                <a:ea typeface="ＭＳ Ｐゴシック" charset="0"/>
              </a:rPr>
              <a:t>Design Services</a:t>
            </a:r>
          </a:p>
          <a:p>
            <a:pPr eaLnBrk="1" hangingPunct="1">
              <a:spcBef>
                <a:spcPts val="1200"/>
              </a:spcBef>
            </a:pPr>
            <a:r>
              <a:rPr lang="en-US" altLang="en-US" sz="1800" dirty="0">
                <a:latin typeface="Arial" panose="020B0604020202020204" pitchFamily="34" charset="0"/>
              </a:rPr>
              <a:t>Are you too busy or </a:t>
            </a:r>
            <a:r>
              <a:rPr lang="ja-JP" altLang="en-US" sz="1800">
                <a:latin typeface="Arial" panose="020B0604020202020204" pitchFamily="34" charset="0"/>
              </a:rPr>
              <a:t>“</a:t>
            </a:r>
            <a:r>
              <a:rPr lang="en-US" altLang="ja-JP" sz="1800" dirty="0">
                <a:latin typeface="Arial" panose="020B0604020202020204" pitchFamily="34" charset="0"/>
              </a:rPr>
              <a:t>PowerPoint-challenged</a:t>
            </a:r>
            <a:r>
              <a:rPr lang="ja-JP" altLang="en-US" sz="1800">
                <a:latin typeface="Arial" panose="020B0604020202020204" pitchFamily="34" charset="0"/>
              </a:rPr>
              <a:t>”</a:t>
            </a:r>
            <a:r>
              <a:rPr lang="en-US" altLang="ja-JP" sz="1800" dirty="0">
                <a:latin typeface="Arial" panose="020B0604020202020204" pitchFamily="34" charset="0"/>
              </a:rPr>
              <a:t> and would you like to have your poster presentation professionally designed, printed and delivered on time for your meeting?</a:t>
            </a:r>
          </a:p>
          <a:p>
            <a:pPr eaLnBrk="1" hangingPunct="1">
              <a:spcBef>
                <a:spcPts val="1200"/>
              </a:spcBef>
            </a:pPr>
            <a:r>
              <a:rPr lang="en-US" altLang="en-US" sz="1800" dirty="0">
                <a:latin typeface="Arial" panose="020B0604020202020204" pitchFamily="34" charset="0"/>
              </a:rPr>
              <a:t>Biomedical Communications would be happy to help. Simply follow the ordering information and upload or email us the following:</a:t>
            </a:r>
          </a:p>
          <a:p>
            <a:pPr lvl="1" eaLnBrk="1" hangingPunct="1">
              <a:spcBef>
                <a:spcPts val="1200"/>
              </a:spcBef>
              <a:buClr>
                <a:schemeClr val="tx1"/>
              </a:buClr>
              <a:buSzPct val="100000"/>
              <a:buFont typeface="Arial" panose="020B0604020202020204" pitchFamily="34" charset="0"/>
              <a:buChar char="•"/>
            </a:pPr>
            <a:r>
              <a:rPr lang="en-US" altLang="en-US" sz="1800" dirty="0">
                <a:latin typeface="Arial" panose="020B0604020202020204" pitchFamily="34" charset="0"/>
                <a:cs typeface="Arial" panose="020B0604020202020204" pitchFamily="34" charset="0"/>
              </a:rPr>
              <a:t>A Word document with all your text or </a:t>
            </a:r>
            <a:br>
              <a:rPr lang="en-US" altLang="en-US" sz="1800" dirty="0">
                <a:latin typeface="Arial" panose="020B0604020202020204" pitchFamily="34" charset="0"/>
                <a:cs typeface="Arial" panose="020B0604020202020204" pitchFamily="34" charset="0"/>
              </a:rPr>
            </a:br>
            <a:r>
              <a:rPr lang="en-US" altLang="en-US" sz="1800" dirty="0">
                <a:latin typeface="Arial" panose="020B0604020202020204" pitchFamily="34" charset="0"/>
                <a:cs typeface="Arial" panose="020B0604020202020204" pitchFamily="34" charset="0"/>
              </a:rPr>
              <a:t>multi-</a:t>
            </a:r>
            <a:r>
              <a:rPr lang="en-US" altLang="en-US" sz="1800" dirty="0">
                <a:latin typeface="Arial" panose="020B0604020202020204" pitchFamily="34" charset="0"/>
              </a:rPr>
              <a:t>page PowerPoint document. </a:t>
            </a:r>
          </a:p>
          <a:p>
            <a:pPr lvl="1" eaLnBrk="1" hangingPunct="1">
              <a:spcBef>
                <a:spcPts val="1200"/>
              </a:spcBef>
              <a:buClr>
                <a:schemeClr val="tx1"/>
              </a:buClr>
              <a:buSzPct val="100000"/>
              <a:buFont typeface="Arial" panose="020B0604020202020204" pitchFamily="34" charset="0"/>
              <a:buChar char="•"/>
            </a:pPr>
            <a:r>
              <a:rPr lang="en-US" altLang="en-US" sz="1800" dirty="0">
                <a:latin typeface="Arial" panose="020B0604020202020204" pitchFamily="34" charset="0"/>
              </a:rPr>
              <a:t>Your logos, photos, charts, graphs and tables.</a:t>
            </a:r>
          </a:p>
          <a:p>
            <a:pPr eaLnBrk="1" hangingPunct="1">
              <a:spcBef>
                <a:spcPts val="1200"/>
              </a:spcBef>
            </a:pPr>
            <a:r>
              <a:rPr lang="en-US" altLang="en-US" sz="1800" dirty="0">
                <a:latin typeface="Arial" panose="020B0604020202020204" pitchFamily="34" charset="0"/>
              </a:rPr>
              <a:t>We will do the rest!</a:t>
            </a:r>
          </a:p>
          <a:p>
            <a:pPr eaLnBrk="1" hangingPunct="1"/>
            <a:endParaRPr lang="en-US" altLang="en-US" dirty="0"/>
          </a:p>
        </p:txBody>
      </p:sp>
    </p:spTree>
    <p:extLst>
      <p:ext uri="{BB962C8B-B14F-4D97-AF65-F5344CB8AC3E}">
        <p14:creationId xmlns:p14="http://schemas.microsoft.com/office/powerpoint/2010/main" val="55773821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5"/>
          <p:cNvSpPr>
            <a:spLocks noChangeArrowheads="1"/>
          </p:cNvSpPr>
          <p:nvPr/>
        </p:nvSpPr>
        <p:spPr bwMode="auto">
          <a:xfrm>
            <a:off x="0" y="326335"/>
            <a:ext cx="16459200" cy="33488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34749" tIns="17371" rIns="34749" bIns="17371">
            <a:spAutoFit/>
          </a:bodyPr>
          <a:lstStyle>
            <a:lvl1pPr defTabSz="520700">
              <a:defRPr sz="1600">
                <a:solidFill>
                  <a:schemeClr val="tx1"/>
                </a:solidFill>
                <a:latin typeface="Arial Narrow" charset="0"/>
                <a:ea typeface="MS PGothic" charset="-128"/>
              </a:defRPr>
            </a:lvl1pPr>
            <a:lvl2pPr defTabSz="520700">
              <a:defRPr sz="1600">
                <a:solidFill>
                  <a:schemeClr val="tx1"/>
                </a:solidFill>
                <a:latin typeface="Arial Narrow" charset="0"/>
                <a:ea typeface="MS PGothic" charset="-128"/>
              </a:defRPr>
            </a:lvl2pPr>
            <a:lvl3pPr defTabSz="520700">
              <a:defRPr sz="1600">
                <a:solidFill>
                  <a:schemeClr val="tx1"/>
                </a:solidFill>
                <a:latin typeface="Arial Narrow" charset="0"/>
                <a:ea typeface="MS PGothic" charset="-128"/>
              </a:defRPr>
            </a:lvl3pPr>
            <a:lvl4pPr defTabSz="520700">
              <a:defRPr sz="1600">
                <a:solidFill>
                  <a:schemeClr val="tx1"/>
                </a:solidFill>
                <a:latin typeface="Arial Narrow" charset="0"/>
                <a:ea typeface="MS PGothic" charset="-128"/>
              </a:defRPr>
            </a:lvl4pPr>
            <a:lvl5pPr defTabSz="520700">
              <a:defRPr sz="1600">
                <a:solidFill>
                  <a:schemeClr val="tx1"/>
                </a:solidFill>
                <a:latin typeface="Arial Narrow" charset="0"/>
                <a:ea typeface="MS PGothic" charset="-128"/>
              </a:defRPr>
            </a:lvl5pPr>
            <a:lvl6pPr marL="1501775" indent="784225" defTabSz="520700" eaLnBrk="0" fontAlgn="base" hangingPunct="0">
              <a:spcBef>
                <a:spcPct val="0"/>
              </a:spcBef>
              <a:spcAft>
                <a:spcPct val="0"/>
              </a:spcAft>
              <a:defRPr sz="1600">
                <a:solidFill>
                  <a:schemeClr val="tx1"/>
                </a:solidFill>
                <a:latin typeface="Arial Narrow" charset="0"/>
                <a:ea typeface="MS PGothic" charset="-128"/>
              </a:defRPr>
            </a:lvl6pPr>
            <a:lvl7pPr marL="1958975" indent="784225" defTabSz="520700" eaLnBrk="0" fontAlgn="base" hangingPunct="0">
              <a:spcBef>
                <a:spcPct val="0"/>
              </a:spcBef>
              <a:spcAft>
                <a:spcPct val="0"/>
              </a:spcAft>
              <a:defRPr sz="1600">
                <a:solidFill>
                  <a:schemeClr val="tx1"/>
                </a:solidFill>
                <a:latin typeface="Arial Narrow" charset="0"/>
                <a:ea typeface="MS PGothic" charset="-128"/>
              </a:defRPr>
            </a:lvl7pPr>
            <a:lvl8pPr marL="2416175" indent="784225" defTabSz="520700" eaLnBrk="0" fontAlgn="base" hangingPunct="0">
              <a:spcBef>
                <a:spcPct val="0"/>
              </a:spcBef>
              <a:spcAft>
                <a:spcPct val="0"/>
              </a:spcAft>
              <a:defRPr sz="1600">
                <a:solidFill>
                  <a:schemeClr val="tx1"/>
                </a:solidFill>
                <a:latin typeface="Arial Narrow" charset="0"/>
                <a:ea typeface="MS PGothic" charset="-128"/>
              </a:defRPr>
            </a:lvl8pPr>
            <a:lvl9pPr marL="2873375" indent="784225" defTabSz="520700" eaLnBrk="0" fontAlgn="base" hangingPunct="0">
              <a:spcBef>
                <a:spcPct val="0"/>
              </a:spcBef>
              <a:spcAft>
                <a:spcPct val="0"/>
              </a:spcAft>
              <a:defRPr sz="1600">
                <a:solidFill>
                  <a:schemeClr val="tx1"/>
                </a:solidFill>
                <a:latin typeface="Arial Narrow" charset="0"/>
                <a:ea typeface="MS PGothic" charset="-128"/>
              </a:defRPr>
            </a:lvl9pPr>
          </a:lstStyle>
          <a:p>
            <a:pPr algn="ctr" eaLnBrk="1" hangingPunct="1">
              <a:spcBef>
                <a:spcPct val="50000"/>
              </a:spcBef>
            </a:pPr>
            <a:r>
              <a:rPr lang="en-US" altLang="en-US" sz="3134" b="1" dirty="0">
                <a:solidFill>
                  <a:srgbClr val="FFFFFF"/>
                </a:solidFill>
                <a:latin typeface="Arial" charset="0"/>
              </a:rPr>
              <a:t> </a:t>
            </a:r>
            <a:r>
              <a:rPr lang="en-US" sz="4400" b="1" dirty="0">
                <a:solidFill>
                  <a:srgbClr val="FFFFFF"/>
                </a:solidFill>
                <a:latin typeface="Arial"/>
                <a:ea typeface="MS PGothic" charset="0"/>
                <a:cs typeface="MS PGothic" charset="0"/>
              </a:rPr>
              <a:t>Poster Title</a:t>
            </a:r>
            <a:br>
              <a:rPr lang="en-US" sz="4400" b="1" dirty="0">
                <a:solidFill>
                  <a:srgbClr val="FFFFFF"/>
                </a:solidFill>
                <a:latin typeface="Arial"/>
                <a:ea typeface="MS PGothic" charset="0"/>
                <a:cs typeface="MS PGothic" charset="0"/>
              </a:rPr>
            </a:br>
            <a:r>
              <a:rPr lang="en-US" sz="4400" b="1" dirty="0">
                <a:solidFill>
                  <a:srgbClr val="FFFFFF"/>
                </a:solidFill>
                <a:latin typeface="Arial"/>
                <a:ea typeface="MS PGothic" charset="0"/>
                <a:cs typeface="MS PGothic" charset="0"/>
              </a:rPr>
              <a:t>Poster Title</a:t>
            </a:r>
            <a:endParaRPr lang="en-US" altLang="en-US" sz="4000" b="1" dirty="0">
              <a:solidFill>
                <a:srgbClr val="FFFFFF"/>
              </a:solidFill>
              <a:latin typeface="Arial" charset="0"/>
            </a:endParaRPr>
          </a:p>
          <a:p>
            <a:pPr algn="ctr" defTabSz="522158">
              <a:spcBef>
                <a:spcPts val="400"/>
              </a:spcBef>
              <a:defRPr/>
            </a:pPr>
            <a:r>
              <a:rPr lang="en-US" sz="3200" dirty="0">
                <a:solidFill>
                  <a:srgbClr val="FFFFFF"/>
                </a:solidFill>
                <a:latin typeface="Arial" charset="0"/>
                <a:ea typeface="MS PGothic" charset="0"/>
                <a:cs typeface="MS PGothic" charset="0"/>
              </a:rPr>
              <a:t>Authors</a:t>
            </a:r>
          </a:p>
          <a:p>
            <a:pPr algn="ctr" defTabSz="522158">
              <a:spcBef>
                <a:spcPts val="1200"/>
              </a:spcBef>
              <a:defRPr/>
            </a:pPr>
            <a:r>
              <a:rPr lang="en-US" sz="2400" dirty="0">
                <a:solidFill>
                  <a:srgbClr val="FFFFFF"/>
                </a:solidFill>
                <a:latin typeface="Arial" charset="0"/>
                <a:ea typeface="MS PGothic" charset="0"/>
                <a:cs typeface="MS PGothic" charset="0"/>
              </a:rPr>
              <a:t>Associated institutions</a:t>
            </a:r>
            <a:br>
              <a:rPr lang="en-US" sz="2400" dirty="0">
                <a:solidFill>
                  <a:srgbClr val="FFFFFF"/>
                </a:solidFill>
                <a:latin typeface="Arial" charset="0"/>
                <a:ea typeface="MS PGothic" charset="0"/>
                <a:cs typeface="MS PGothic" charset="0"/>
              </a:rPr>
            </a:br>
            <a:r>
              <a:rPr lang="en-US" sz="2400" dirty="0">
                <a:solidFill>
                  <a:srgbClr val="FFFFFF"/>
                </a:solidFill>
                <a:latin typeface="Arial" charset="0"/>
                <a:ea typeface="MS PGothic" charset="0"/>
                <a:cs typeface="MS PGothic" charset="0"/>
              </a:rPr>
              <a:t>Associated institutions</a:t>
            </a:r>
          </a:p>
          <a:p>
            <a:pPr algn="ctr" defTabSz="522158">
              <a:spcBef>
                <a:spcPts val="1200"/>
              </a:spcBef>
              <a:defRPr/>
            </a:pPr>
            <a:endParaRPr lang="en-US" sz="2400" dirty="0">
              <a:solidFill>
                <a:srgbClr val="FFFFFF"/>
              </a:solidFill>
              <a:latin typeface="Arial" charset="0"/>
              <a:ea typeface="MS PGothic" charset="0"/>
              <a:cs typeface="MS PGothic" charset="0"/>
            </a:endParaRPr>
          </a:p>
        </p:txBody>
      </p:sp>
      <p:sp>
        <p:nvSpPr>
          <p:cNvPr id="72" name="Text Box 349"/>
          <p:cNvSpPr txBox="1">
            <a:spLocks noChangeArrowheads="1"/>
          </p:cNvSpPr>
          <p:nvPr/>
        </p:nvSpPr>
        <p:spPr bwMode="auto">
          <a:xfrm>
            <a:off x="262360" y="4235958"/>
            <a:ext cx="3734765" cy="446661"/>
          </a:xfrm>
          <a:prstGeom prst="rect">
            <a:avLst/>
          </a:prstGeom>
          <a:solidFill>
            <a:srgbClr val="142B46"/>
          </a:solidFill>
          <a:ln>
            <a:noFill/>
          </a:ln>
          <a:effectLst/>
        </p:spPr>
        <p:txBody>
          <a:bodyPr wrap="square" lIns="43444" tIns="21717" rIns="43444" bIns="54864" anchor="ctr" anchorCtr="1">
            <a:spAutoFit/>
          </a:bodyPr>
          <a:lstStyle>
            <a:lvl1pPr defTabSz="652463">
              <a:defRPr>
                <a:solidFill>
                  <a:schemeClr val="tx1"/>
                </a:solidFill>
                <a:latin typeface="Arial" charset="0"/>
                <a:ea typeface="ＭＳ Ｐゴシック" charset="0"/>
              </a:defRPr>
            </a:lvl1pPr>
            <a:lvl2pPr marL="327025" defTabSz="652463">
              <a:defRPr>
                <a:solidFill>
                  <a:schemeClr val="tx1"/>
                </a:solidFill>
                <a:latin typeface="Arial" charset="0"/>
                <a:ea typeface="ＭＳ Ｐゴシック" charset="0"/>
              </a:defRPr>
            </a:lvl2pPr>
            <a:lvl3pPr marL="652463" defTabSz="652463">
              <a:defRPr>
                <a:solidFill>
                  <a:schemeClr val="tx1"/>
                </a:solidFill>
                <a:latin typeface="Arial" charset="0"/>
                <a:ea typeface="ＭＳ Ｐゴシック" charset="0"/>
              </a:defRPr>
            </a:lvl3pPr>
            <a:lvl4pPr marL="979488" defTabSz="652463">
              <a:defRPr>
                <a:solidFill>
                  <a:schemeClr val="tx1"/>
                </a:solidFill>
                <a:latin typeface="Arial" charset="0"/>
                <a:ea typeface="ＭＳ Ｐゴシック" charset="0"/>
              </a:defRPr>
            </a:lvl4pPr>
            <a:lvl5pPr marL="1306513" defTabSz="652463">
              <a:defRPr>
                <a:solidFill>
                  <a:schemeClr val="tx1"/>
                </a:solidFill>
                <a:latin typeface="Arial" charset="0"/>
                <a:ea typeface="ＭＳ Ｐゴシック" charset="0"/>
              </a:defRPr>
            </a:lvl5pPr>
            <a:lvl6pPr marL="1763713" defTabSz="652463" fontAlgn="base">
              <a:spcBef>
                <a:spcPct val="0"/>
              </a:spcBef>
              <a:spcAft>
                <a:spcPct val="0"/>
              </a:spcAft>
              <a:defRPr>
                <a:solidFill>
                  <a:schemeClr val="tx1"/>
                </a:solidFill>
                <a:latin typeface="Arial" charset="0"/>
                <a:ea typeface="ＭＳ Ｐゴシック" charset="0"/>
              </a:defRPr>
            </a:lvl6pPr>
            <a:lvl7pPr marL="2220913" defTabSz="652463" fontAlgn="base">
              <a:spcBef>
                <a:spcPct val="0"/>
              </a:spcBef>
              <a:spcAft>
                <a:spcPct val="0"/>
              </a:spcAft>
              <a:defRPr>
                <a:solidFill>
                  <a:schemeClr val="tx1"/>
                </a:solidFill>
                <a:latin typeface="Arial" charset="0"/>
                <a:ea typeface="ＭＳ Ｐゴシック" charset="0"/>
              </a:defRPr>
            </a:lvl7pPr>
            <a:lvl8pPr marL="2678113" defTabSz="652463" fontAlgn="base">
              <a:spcBef>
                <a:spcPct val="0"/>
              </a:spcBef>
              <a:spcAft>
                <a:spcPct val="0"/>
              </a:spcAft>
              <a:defRPr>
                <a:solidFill>
                  <a:schemeClr val="tx1"/>
                </a:solidFill>
                <a:latin typeface="Arial" charset="0"/>
                <a:ea typeface="ＭＳ Ｐゴシック" charset="0"/>
              </a:defRPr>
            </a:lvl8pPr>
            <a:lvl9pPr marL="3135313" defTabSz="652463" fontAlgn="base">
              <a:spcBef>
                <a:spcPct val="0"/>
              </a:spcBef>
              <a:spcAft>
                <a:spcPct val="0"/>
              </a:spcAft>
              <a:defRPr>
                <a:solidFill>
                  <a:schemeClr val="tx1"/>
                </a:solidFill>
                <a:latin typeface="Arial" charset="0"/>
                <a:ea typeface="ＭＳ Ｐゴシック" charset="0"/>
              </a:defRPr>
            </a:lvl9pPr>
          </a:lstStyle>
          <a:p>
            <a:pPr algn="ctr">
              <a:spcBef>
                <a:spcPct val="50000"/>
              </a:spcBef>
              <a:defRPr/>
            </a:pPr>
            <a:r>
              <a:rPr lang="en-US" sz="2400" b="1" dirty="0">
                <a:solidFill>
                  <a:srgbClr val="F8F8F8"/>
                </a:solidFill>
                <a:cs typeface="MS PGothic" charset="0"/>
              </a:rPr>
              <a:t>About this template</a:t>
            </a:r>
          </a:p>
        </p:txBody>
      </p:sp>
      <p:sp>
        <p:nvSpPr>
          <p:cNvPr id="5124" name="Text Box 350"/>
          <p:cNvSpPr txBox="1">
            <a:spLocks noChangeArrowheads="1"/>
          </p:cNvSpPr>
          <p:nvPr/>
        </p:nvSpPr>
        <p:spPr bwMode="auto">
          <a:xfrm>
            <a:off x="270076" y="11433642"/>
            <a:ext cx="3727048" cy="815993"/>
          </a:xfrm>
          <a:prstGeom prst="rect">
            <a:avLst/>
          </a:prstGeom>
          <a:solidFill>
            <a:srgbClr val="142B46"/>
          </a:solidFill>
          <a:ln>
            <a:noFill/>
          </a:ln>
          <a:extLst>
            <a:ext uri="{91240B29-F687-4F45-9708-019B960494DF}">
              <a14:hiddenLine xmlns:a14="http://schemas.microsoft.com/office/drawing/2010/main" w="9525">
                <a:solidFill>
                  <a:srgbClr val="000000"/>
                </a:solidFill>
                <a:miter lim="800000"/>
                <a:headEnd/>
                <a:tailEnd/>
              </a14:hiddenLine>
            </a:ext>
          </a:extLst>
        </p:spPr>
        <p:txBody>
          <a:bodyPr wrap="square" lIns="43444" tIns="21717" rIns="43444" bIns="54864" anchor="ctr" anchorCtr="1">
            <a:spAutoFit/>
          </a:bodyPr>
          <a:lstStyle>
            <a:lvl1pPr defTabSz="652463">
              <a:spcBef>
                <a:spcPct val="20000"/>
              </a:spcBef>
              <a:buChar char="•"/>
              <a:defRPr sz="1600">
                <a:solidFill>
                  <a:schemeClr val="tx1"/>
                </a:solidFill>
                <a:latin typeface="Arial" charset="0"/>
                <a:ea typeface="MS PGothic" charset="-128"/>
              </a:defRPr>
            </a:lvl1pPr>
            <a:lvl2pPr marL="742950" indent="-285750" defTabSz="652463">
              <a:spcBef>
                <a:spcPct val="20000"/>
              </a:spcBef>
              <a:buChar char="–"/>
              <a:defRPr sz="1600">
                <a:solidFill>
                  <a:schemeClr val="tx1"/>
                </a:solidFill>
                <a:latin typeface="Arial" charset="0"/>
                <a:ea typeface="MS PGothic" charset="-128"/>
              </a:defRPr>
            </a:lvl2pPr>
            <a:lvl3pPr marL="1143000" indent="-228600" defTabSz="652463">
              <a:spcBef>
                <a:spcPct val="20000"/>
              </a:spcBef>
              <a:buChar char="•"/>
              <a:defRPr sz="1400">
                <a:solidFill>
                  <a:schemeClr val="tx1"/>
                </a:solidFill>
                <a:latin typeface="Arial" charset="0"/>
                <a:ea typeface="MS PGothic" charset="-128"/>
              </a:defRPr>
            </a:lvl3pPr>
            <a:lvl4pPr marL="1600200" indent="-228600" defTabSz="652463">
              <a:spcBef>
                <a:spcPct val="20000"/>
              </a:spcBef>
              <a:buChar char="–"/>
              <a:defRPr sz="1100">
                <a:solidFill>
                  <a:schemeClr val="tx1"/>
                </a:solidFill>
                <a:latin typeface="Arial" charset="0"/>
                <a:ea typeface="MS PGothic" charset="-128"/>
              </a:defRPr>
            </a:lvl4pPr>
            <a:lvl5pPr marL="2057400" indent="-228600" defTabSz="652463">
              <a:spcBef>
                <a:spcPct val="20000"/>
              </a:spcBef>
              <a:buChar char="»"/>
              <a:defRPr sz="1100">
                <a:solidFill>
                  <a:schemeClr val="tx1"/>
                </a:solidFill>
                <a:latin typeface="Arial" charset="0"/>
                <a:ea typeface="MS PGothic" charset="-128"/>
              </a:defRPr>
            </a:lvl5pPr>
            <a:lvl6pPr marL="2514600" indent="-228600" defTabSz="652463" eaLnBrk="0" fontAlgn="base" hangingPunct="0">
              <a:spcBef>
                <a:spcPct val="20000"/>
              </a:spcBef>
              <a:spcAft>
                <a:spcPct val="0"/>
              </a:spcAft>
              <a:buChar char="»"/>
              <a:defRPr sz="1100">
                <a:solidFill>
                  <a:schemeClr val="tx1"/>
                </a:solidFill>
                <a:latin typeface="Arial" charset="0"/>
                <a:ea typeface="MS PGothic" charset="-128"/>
              </a:defRPr>
            </a:lvl6pPr>
            <a:lvl7pPr marL="2971800" indent="-228600" defTabSz="652463" eaLnBrk="0" fontAlgn="base" hangingPunct="0">
              <a:spcBef>
                <a:spcPct val="20000"/>
              </a:spcBef>
              <a:spcAft>
                <a:spcPct val="0"/>
              </a:spcAft>
              <a:buChar char="»"/>
              <a:defRPr sz="1100">
                <a:solidFill>
                  <a:schemeClr val="tx1"/>
                </a:solidFill>
                <a:latin typeface="Arial" charset="0"/>
                <a:ea typeface="MS PGothic" charset="-128"/>
              </a:defRPr>
            </a:lvl7pPr>
            <a:lvl8pPr marL="3429000" indent="-228600" defTabSz="652463" eaLnBrk="0" fontAlgn="base" hangingPunct="0">
              <a:spcBef>
                <a:spcPct val="20000"/>
              </a:spcBef>
              <a:spcAft>
                <a:spcPct val="0"/>
              </a:spcAft>
              <a:buChar char="»"/>
              <a:defRPr sz="1100">
                <a:solidFill>
                  <a:schemeClr val="tx1"/>
                </a:solidFill>
                <a:latin typeface="Arial" charset="0"/>
                <a:ea typeface="MS PGothic" charset="-128"/>
              </a:defRPr>
            </a:lvl8pPr>
            <a:lvl9pPr marL="3886200" indent="-228600" defTabSz="652463" eaLnBrk="0" fontAlgn="base" hangingPunct="0">
              <a:spcBef>
                <a:spcPct val="20000"/>
              </a:spcBef>
              <a:spcAft>
                <a:spcPct val="0"/>
              </a:spcAft>
              <a:buChar char="»"/>
              <a:defRPr sz="1100">
                <a:solidFill>
                  <a:schemeClr val="tx1"/>
                </a:solidFill>
                <a:latin typeface="Arial" charset="0"/>
                <a:ea typeface="MS PGothic" charset="-128"/>
              </a:defRPr>
            </a:lvl9pPr>
          </a:lstStyle>
          <a:p>
            <a:pPr algn="ctr" eaLnBrk="1" hangingPunct="1">
              <a:spcBef>
                <a:spcPct val="50000"/>
              </a:spcBef>
              <a:buNone/>
            </a:pPr>
            <a:r>
              <a:rPr lang="en-US" altLang="en-US" sz="2400" b="1" dirty="0">
                <a:solidFill>
                  <a:srgbClr val="F8F8F8"/>
                </a:solidFill>
                <a:latin typeface="Arial" panose="020B0604020202020204" pitchFamily="34" charset="0"/>
              </a:rPr>
              <a:t>File </a:t>
            </a:r>
            <a:br>
              <a:rPr lang="en-US" altLang="en-US" sz="2400" b="1" dirty="0">
                <a:solidFill>
                  <a:srgbClr val="F8F8F8"/>
                </a:solidFill>
                <a:latin typeface="Arial" panose="020B0604020202020204" pitchFamily="34" charset="0"/>
              </a:rPr>
            </a:br>
            <a:r>
              <a:rPr lang="en-US" altLang="en-US" sz="2400" b="1" dirty="0">
                <a:solidFill>
                  <a:srgbClr val="F8F8F8"/>
                </a:solidFill>
                <a:latin typeface="Arial" panose="020B0604020202020204" pitchFamily="34" charset="0"/>
              </a:rPr>
              <a:t>Preparation</a:t>
            </a:r>
          </a:p>
        </p:txBody>
      </p:sp>
      <p:sp>
        <p:nvSpPr>
          <p:cNvPr id="75" name="Text Box 352"/>
          <p:cNvSpPr txBox="1">
            <a:spLocks noChangeArrowheads="1"/>
          </p:cNvSpPr>
          <p:nvPr/>
        </p:nvSpPr>
        <p:spPr bwMode="auto">
          <a:xfrm>
            <a:off x="12408061" y="10802112"/>
            <a:ext cx="3742481" cy="815993"/>
          </a:xfrm>
          <a:prstGeom prst="rect">
            <a:avLst/>
          </a:prstGeom>
          <a:solidFill>
            <a:srgbClr val="142B46"/>
          </a:solidFill>
          <a:ln>
            <a:noFill/>
          </a:ln>
          <a:effectLst/>
        </p:spPr>
        <p:txBody>
          <a:bodyPr wrap="square" lIns="43444" tIns="21717" rIns="43444" bIns="54864" anchor="ctr" anchorCtr="1">
            <a:spAutoFit/>
          </a:bodyPr>
          <a:lstStyle>
            <a:lvl1pPr defTabSz="652463">
              <a:defRPr>
                <a:solidFill>
                  <a:schemeClr val="tx1"/>
                </a:solidFill>
                <a:latin typeface="Arial" charset="0"/>
                <a:ea typeface="ＭＳ Ｐゴシック" charset="0"/>
              </a:defRPr>
            </a:lvl1pPr>
            <a:lvl2pPr marL="327025" defTabSz="652463">
              <a:defRPr>
                <a:solidFill>
                  <a:schemeClr val="tx1"/>
                </a:solidFill>
                <a:latin typeface="Arial" charset="0"/>
                <a:ea typeface="ＭＳ Ｐゴシック" charset="0"/>
              </a:defRPr>
            </a:lvl2pPr>
            <a:lvl3pPr marL="652463" defTabSz="652463">
              <a:defRPr>
                <a:solidFill>
                  <a:schemeClr val="tx1"/>
                </a:solidFill>
                <a:latin typeface="Arial" charset="0"/>
                <a:ea typeface="ＭＳ Ｐゴシック" charset="0"/>
              </a:defRPr>
            </a:lvl3pPr>
            <a:lvl4pPr marL="979488" defTabSz="652463">
              <a:defRPr>
                <a:solidFill>
                  <a:schemeClr val="tx1"/>
                </a:solidFill>
                <a:latin typeface="Arial" charset="0"/>
                <a:ea typeface="ＭＳ Ｐゴシック" charset="0"/>
              </a:defRPr>
            </a:lvl4pPr>
            <a:lvl5pPr marL="1306513" defTabSz="652463">
              <a:defRPr>
                <a:solidFill>
                  <a:schemeClr val="tx1"/>
                </a:solidFill>
                <a:latin typeface="Arial" charset="0"/>
                <a:ea typeface="ＭＳ Ｐゴシック" charset="0"/>
              </a:defRPr>
            </a:lvl5pPr>
            <a:lvl6pPr marL="1763713" defTabSz="652463" fontAlgn="base">
              <a:spcBef>
                <a:spcPct val="0"/>
              </a:spcBef>
              <a:spcAft>
                <a:spcPct val="0"/>
              </a:spcAft>
              <a:defRPr>
                <a:solidFill>
                  <a:schemeClr val="tx1"/>
                </a:solidFill>
                <a:latin typeface="Arial" charset="0"/>
                <a:ea typeface="ＭＳ Ｐゴシック" charset="0"/>
              </a:defRPr>
            </a:lvl6pPr>
            <a:lvl7pPr marL="2220913" defTabSz="652463" fontAlgn="base">
              <a:spcBef>
                <a:spcPct val="0"/>
              </a:spcBef>
              <a:spcAft>
                <a:spcPct val="0"/>
              </a:spcAft>
              <a:defRPr>
                <a:solidFill>
                  <a:schemeClr val="tx1"/>
                </a:solidFill>
                <a:latin typeface="Arial" charset="0"/>
                <a:ea typeface="ＭＳ Ｐゴシック" charset="0"/>
              </a:defRPr>
            </a:lvl7pPr>
            <a:lvl8pPr marL="2678113" defTabSz="652463" fontAlgn="base">
              <a:spcBef>
                <a:spcPct val="0"/>
              </a:spcBef>
              <a:spcAft>
                <a:spcPct val="0"/>
              </a:spcAft>
              <a:defRPr>
                <a:solidFill>
                  <a:schemeClr val="tx1"/>
                </a:solidFill>
                <a:latin typeface="Arial" charset="0"/>
                <a:ea typeface="ＭＳ Ｐゴシック" charset="0"/>
              </a:defRPr>
            </a:lvl8pPr>
            <a:lvl9pPr marL="3135313" defTabSz="652463" fontAlgn="base">
              <a:spcBef>
                <a:spcPct val="0"/>
              </a:spcBef>
              <a:spcAft>
                <a:spcPct val="0"/>
              </a:spcAft>
              <a:defRPr>
                <a:solidFill>
                  <a:schemeClr val="tx1"/>
                </a:solidFill>
                <a:latin typeface="Arial" charset="0"/>
                <a:ea typeface="ＭＳ Ｐゴシック" charset="0"/>
              </a:defRPr>
            </a:lvl9pPr>
          </a:lstStyle>
          <a:p>
            <a:pPr algn="ctr">
              <a:spcBef>
                <a:spcPct val="50000"/>
              </a:spcBef>
              <a:defRPr/>
            </a:pPr>
            <a:r>
              <a:rPr lang="en-US" sz="2400" b="1" dirty="0">
                <a:solidFill>
                  <a:srgbClr val="F8F8F8"/>
                </a:solidFill>
                <a:cs typeface="MS PGothic" charset="0"/>
              </a:rPr>
              <a:t>How to Order</a:t>
            </a:r>
            <a:br>
              <a:rPr lang="en-US" sz="2400" b="1" dirty="0">
                <a:solidFill>
                  <a:srgbClr val="F8F8F8"/>
                </a:solidFill>
                <a:cs typeface="MS PGothic" charset="0"/>
              </a:rPr>
            </a:br>
            <a:r>
              <a:rPr lang="en-US" sz="2400" b="1" dirty="0">
                <a:solidFill>
                  <a:srgbClr val="F8F8F8"/>
                </a:solidFill>
                <a:cs typeface="MS PGothic" charset="0"/>
              </a:rPr>
              <a:t>Your Poster</a:t>
            </a:r>
          </a:p>
        </p:txBody>
      </p:sp>
      <p:sp>
        <p:nvSpPr>
          <p:cNvPr id="79" name="Text Box 356"/>
          <p:cNvSpPr txBox="1">
            <a:spLocks noChangeArrowheads="1"/>
          </p:cNvSpPr>
          <p:nvPr/>
        </p:nvSpPr>
        <p:spPr bwMode="auto">
          <a:xfrm>
            <a:off x="12400344" y="20293661"/>
            <a:ext cx="3757914" cy="446661"/>
          </a:xfrm>
          <a:prstGeom prst="rect">
            <a:avLst/>
          </a:prstGeom>
          <a:solidFill>
            <a:srgbClr val="142B46"/>
          </a:solidFill>
          <a:ln>
            <a:noFill/>
          </a:ln>
          <a:effectLst/>
        </p:spPr>
        <p:txBody>
          <a:bodyPr wrap="square" lIns="43444" tIns="21717" rIns="43444" bIns="54864" anchor="ctr" anchorCtr="1">
            <a:spAutoFit/>
          </a:bodyPr>
          <a:lstStyle>
            <a:lvl1pPr defTabSz="652463">
              <a:defRPr>
                <a:solidFill>
                  <a:schemeClr val="tx1"/>
                </a:solidFill>
                <a:latin typeface="Arial" charset="0"/>
                <a:ea typeface="ＭＳ Ｐゴシック" charset="0"/>
              </a:defRPr>
            </a:lvl1pPr>
            <a:lvl2pPr marL="327025" defTabSz="652463">
              <a:defRPr>
                <a:solidFill>
                  <a:schemeClr val="tx1"/>
                </a:solidFill>
                <a:latin typeface="Arial" charset="0"/>
                <a:ea typeface="ＭＳ Ｐゴシック" charset="0"/>
              </a:defRPr>
            </a:lvl2pPr>
            <a:lvl3pPr marL="652463" defTabSz="652463">
              <a:defRPr>
                <a:solidFill>
                  <a:schemeClr val="tx1"/>
                </a:solidFill>
                <a:latin typeface="Arial" charset="0"/>
                <a:ea typeface="ＭＳ Ｐゴシック" charset="0"/>
              </a:defRPr>
            </a:lvl3pPr>
            <a:lvl4pPr marL="979488" defTabSz="652463">
              <a:defRPr>
                <a:solidFill>
                  <a:schemeClr val="tx1"/>
                </a:solidFill>
                <a:latin typeface="Arial" charset="0"/>
                <a:ea typeface="ＭＳ Ｐゴシック" charset="0"/>
              </a:defRPr>
            </a:lvl4pPr>
            <a:lvl5pPr marL="1306513" defTabSz="652463">
              <a:defRPr>
                <a:solidFill>
                  <a:schemeClr val="tx1"/>
                </a:solidFill>
                <a:latin typeface="Arial" charset="0"/>
                <a:ea typeface="ＭＳ Ｐゴシック" charset="0"/>
              </a:defRPr>
            </a:lvl5pPr>
            <a:lvl6pPr marL="1763713" defTabSz="652463" fontAlgn="base">
              <a:spcBef>
                <a:spcPct val="0"/>
              </a:spcBef>
              <a:spcAft>
                <a:spcPct val="0"/>
              </a:spcAft>
              <a:defRPr>
                <a:solidFill>
                  <a:schemeClr val="tx1"/>
                </a:solidFill>
                <a:latin typeface="Arial" charset="0"/>
                <a:ea typeface="ＭＳ Ｐゴシック" charset="0"/>
              </a:defRPr>
            </a:lvl6pPr>
            <a:lvl7pPr marL="2220913" defTabSz="652463" fontAlgn="base">
              <a:spcBef>
                <a:spcPct val="0"/>
              </a:spcBef>
              <a:spcAft>
                <a:spcPct val="0"/>
              </a:spcAft>
              <a:defRPr>
                <a:solidFill>
                  <a:schemeClr val="tx1"/>
                </a:solidFill>
                <a:latin typeface="Arial" charset="0"/>
                <a:ea typeface="ＭＳ Ｐゴシック" charset="0"/>
              </a:defRPr>
            </a:lvl7pPr>
            <a:lvl8pPr marL="2678113" defTabSz="652463" fontAlgn="base">
              <a:spcBef>
                <a:spcPct val="0"/>
              </a:spcBef>
              <a:spcAft>
                <a:spcPct val="0"/>
              </a:spcAft>
              <a:defRPr>
                <a:solidFill>
                  <a:schemeClr val="tx1"/>
                </a:solidFill>
                <a:latin typeface="Arial" charset="0"/>
                <a:ea typeface="ＭＳ Ｐゴシック" charset="0"/>
              </a:defRPr>
            </a:lvl8pPr>
            <a:lvl9pPr marL="3135313" defTabSz="652463" fontAlgn="base">
              <a:spcBef>
                <a:spcPct val="0"/>
              </a:spcBef>
              <a:spcAft>
                <a:spcPct val="0"/>
              </a:spcAft>
              <a:defRPr>
                <a:solidFill>
                  <a:schemeClr val="tx1"/>
                </a:solidFill>
                <a:latin typeface="Arial" charset="0"/>
                <a:ea typeface="ＭＳ Ｐゴシック" charset="0"/>
              </a:defRPr>
            </a:lvl9pPr>
          </a:lstStyle>
          <a:p>
            <a:pPr algn="ctr">
              <a:spcBef>
                <a:spcPct val="50000"/>
              </a:spcBef>
              <a:defRPr/>
            </a:pPr>
            <a:r>
              <a:rPr lang="en-US" sz="2400" b="1" dirty="0">
                <a:solidFill>
                  <a:srgbClr val="F8F8F8"/>
                </a:solidFill>
                <a:cs typeface="MS PGothic" charset="0"/>
              </a:rPr>
              <a:t>Contact Information</a:t>
            </a:r>
          </a:p>
        </p:txBody>
      </p:sp>
      <p:sp>
        <p:nvSpPr>
          <p:cNvPr id="5129" name="Text Box 358"/>
          <p:cNvSpPr txBox="1">
            <a:spLocks noChangeArrowheads="1"/>
          </p:cNvSpPr>
          <p:nvPr/>
        </p:nvSpPr>
        <p:spPr bwMode="auto">
          <a:xfrm>
            <a:off x="619905" y="4788113"/>
            <a:ext cx="3139859" cy="6509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21890" tIns="121890" rIns="121890" bIns="121890" anchor="t">
            <a:spAutoFit/>
          </a:bodyPr>
          <a:lstStyle>
            <a:lvl1pPr defTabSz="3135313">
              <a:defRPr sz="1600">
                <a:solidFill>
                  <a:schemeClr val="tx1"/>
                </a:solidFill>
                <a:latin typeface="Arial Narrow" charset="0"/>
                <a:ea typeface="MS PGothic" charset="-128"/>
              </a:defRPr>
            </a:lvl1pPr>
            <a:lvl2pPr marL="327025" defTabSz="3135313">
              <a:defRPr sz="1600">
                <a:solidFill>
                  <a:schemeClr val="tx1"/>
                </a:solidFill>
                <a:latin typeface="Arial Narrow" charset="0"/>
                <a:ea typeface="MS PGothic" charset="-128"/>
              </a:defRPr>
            </a:lvl2pPr>
            <a:lvl3pPr marL="652463" defTabSz="3135313">
              <a:defRPr sz="1600">
                <a:solidFill>
                  <a:schemeClr val="tx1"/>
                </a:solidFill>
                <a:latin typeface="Arial Narrow" charset="0"/>
                <a:ea typeface="MS PGothic" charset="-128"/>
              </a:defRPr>
            </a:lvl3pPr>
            <a:lvl4pPr marL="979488" defTabSz="3135313">
              <a:defRPr sz="1600">
                <a:solidFill>
                  <a:schemeClr val="tx1"/>
                </a:solidFill>
                <a:latin typeface="Arial Narrow" charset="0"/>
                <a:ea typeface="MS PGothic" charset="-128"/>
              </a:defRPr>
            </a:lvl4pPr>
            <a:lvl5pPr marL="1306513" defTabSz="3135313">
              <a:defRPr sz="1600">
                <a:solidFill>
                  <a:schemeClr val="tx1"/>
                </a:solidFill>
                <a:latin typeface="Arial Narrow" charset="0"/>
                <a:ea typeface="MS PGothic" charset="-128"/>
              </a:defRPr>
            </a:lvl5pPr>
            <a:lvl6pPr marL="1763713" indent="784225" defTabSz="3135313" eaLnBrk="0" fontAlgn="base" hangingPunct="0">
              <a:spcBef>
                <a:spcPct val="0"/>
              </a:spcBef>
              <a:spcAft>
                <a:spcPct val="0"/>
              </a:spcAft>
              <a:defRPr sz="1600">
                <a:solidFill>
                  <a:schemeClr val="tx1"/>
                </a:solidFill>
                <a:latin typeface="Arial Narrow" charset="0"/>
                <a:ea typeface="MS PGothic" charset="-128"/>
              </a:defRPr>
            </a:lvl6pPr>
            <a:lvl7pPr marL="2220913" indent="784225" defTabSz="3135313" eaLnBrk="0" fontAlgn="base" hangingPunct="0">
              <a:spcBef>
                <a:spcPct val="0"/>
              </a:spcBef>
              <a:spcAft>
                <a:spcPct val="0"/>
              </a:spcAft>
              <a:defRPr sz="1600">
                <a:solidFill>
                  <a:schemeClr val="tx1"/>
                </a:solidFill>
                <a:latin typeface="Arial Narrow" charset="0"/>
                <a:ea typeface="MS PGothic" charset="-128"/>
              </a:defRPr>
            </a:lvl7pPr>
            <a:lvl8pPr marL="2678113" indent="784225" defTabSz="3135313" eaLnBrk="0" fontAlgn="base" hangingPunct="0">
              <a:spcBef>
                <a:spcPct val="0"/>
              </a:spcBef>
              <a:spcAft>
                <a:spcPct val="0"/>
              </a:spcAft>
              <a:defRPr sz="1600">
                <a:solidFill>
                  <a:schemeClr val="tx1"/>
                </a:solidFill>
                <a:latin typeface="Arial Narrow" charset="0"/>
                <a:ea typeface="MS PGothic" charset="-128"/>
              </a:defRPr>
            </a:lvl8pPr>
            <a:lvl9pPr marL="3135313" indent="784225" defTabSz="3135313" eaLnBrk="0" fontAlgn="base" hangingPunct="0">
              <a:spcBef>
                <a:spcPct val="0"/>
              </a:spcBef>
              <a:spcAft>
                <a:spcPct val="0"/>
              </a:spcAft>
              <a:defRPr sz="1600">
                <a:solidFill>
                  <a:schemeClr val="tx1"/>
                </a:solidFill>
                <a:latin typeface="Arial Narrow" charset="0"/>
                <a:ea typeface="MS PGothic" charset="-128"/>
              </a:defRPr>
            </a:lvl9pPr>
          </a:lstStyle>
          <a:p>
            <a:pPr eaLnBrk="1" hangingPunct="1">
              <a:spcBef>
                <a:spcPts val="600"/>
              </a:spcBef>
            </a:pPr>
            <a:r>
              <a:rPr lang="en-US" altLang="en-US" sz="1800" dirty="0">
                <a:latin typeface="Arial"/>
                <a:ea typeface="MS PGothic"/>
                <a:cs typeface="Arial"/>
              </a:rPr>
              <a:t>This template was designed to produce a 24” high x 36” high poster. Due to PowerPoint size limitations, this poster is created at a reduced size of18” x 27”. The file will be enlarged at the time it is printed.</a:t>
            </a:r>
          </a:p>
          <a:p>
            <a:pPr eaLnBrk="1" hangingPunct="1">
              <a:spcBef>
                <a:spcPts val="600"/>
              </a:spcBef>
            </a:pPr>
            <a:r>
              <a:rPr lang="en-US" altLang="en-US" sz="1800" dirty="0">
                <a:latin typeface="Arial"/>
                <a:ea typeface="MS PGothic"/>
                <a:cs typeface="Arial"/>
              </a:rPr>
              <a:t>You can replace the blue section headings with ones that correlate to the main topics of your presentation. Typically, they are:</a:t>
            </a:r>
          </a:p>
          <a:p>
            <a:pPr marL="352425" lvl="2" indent="-175895" eaLnBrk="1" hangingPunct="1">
              <a:spcBef>
                <a:spcPts val="1200"/>
              </a:spcBef>
              <a:buFont typeface="Arial" panose="020B0604020202020204" pitchFamily="34" charset="0"/>
              <a:buChar char="•"/>
            </a:pPr>
            <a:r>
              <a:rPr lang="en-US" altLang="en-US" sz="1800" dirty="0">
                <a:latin typeface="Arial" charset="0"/>
              </a:rPr>
              <a:t>Introduction or Abstract</a:t>
            </a:r>
            <a:endParaRPr lang="en-US" altLang="en-US" sz="1800" dirty="0">
              <a:latin typeface="Arial" charset="0"/>
              <a:cs typeface="Arial" charset="0"/>
            </a:endParaRPr>
          </a:p>
          <a:p>
            <a:pPr marL="352425" lvl="2" indent="-175895" eaLnBrk="1" hangingPunct="1">
              <a:spcBef>
                <a:spcPts val="1200"/>
              </a:spcBef>
              <a:buFont typeface="Arial" panose="020B0604020202020204" pitchFamily="34" charset="0"/>
              <a:buChar char="•"/>
            </a:pPr>
            <a:r>
              <a:rPr lang="en-US" altLang="en-US" sz="1800" dirty="0">
                <a:latin typeface="Arial" charset="0"/>
              </a:rPr>
              <a:t>Materials and Methods</a:t>
            </a:r>
            <a:endParaRPr lang="en-US" altLang="en-US" sz="1800" dirty="0">
              <a:latin typeface="Arial" charset="0"/>
              <a:cs typeface="Arial" charset="0"/>
            </a:endParaRPr>
          </a:p>
          <a:p>
            <a:pPr marL="352425" lvl="2" indent="-175895" eaLnBrk="1" hangingPunct="1">
              <a:spcBef>
                <a:spcPts val="1200"/>
              </a:spcBef>
              <a:buFont typeface="Arial" panose="020B0604020202020204" pitchFamily="34" charset="0"/>
              <a:buChar char="•"/>
            </a:pPr>
            <a:r>
              <a:rPr lang="en-US" altLang="en-US" sz="1800" dirty="0">
                <a:latin typeface="Arial" charset="0"/>
              </a:rPr>
              <a:t>Results</a:t>
            </a:r>
            <a:endParaRPr lang="en-US" altLang="en-US" sz="1800" dirty="0">
              <a:latin typeface="Arial" charset="0"/>
              <a:cs typeface="Arial" charset="0"/>
            </a:endParaRPr>
          </a:p>
          <a:p>
            <a:pPr marL="352425" lvl="2" indent="-175895" eaLnBrk="1" hangingPunct="1">
              <a:spcBef>
                <a:spcPts val="1200"/>
              </a:spcBef>
              <a:buFont typeface="Arial" panose="020B0604020202020204" pitchFamily="34" charset="0"/>
              <a:buChar char="•"/>
            </a:pPr>
            <a:r>
              <a:rPr lang="en-US" altLang="en-US" sz="1800" dirty="0">
                <a:latin typeface="Arial" charset="0"/>
              </a:rPr>
              <a:t>Conclusion</a:t>
            </a:r>
            <a:endParaRPr lang="en-US" altLang="en-US" sz="1800" dirty="0">
              <a:latin typeface="Arial" charset="0"/>
              <a:cs typeface="Arial" charset="0"/>
            </a:endParaRPr>
          </a:p>
          <a:p>
            <a:pPr marL="352425" lvl="2" indent="-175895" eaLnBrk="1" hangingPunct="1">
              <a:spcBef>
                <a:spcPts val="1200"/>
              </a:spcBef>
              <a:buFont typeface="Arial" panose="020B0604020202020204" pitchFamily="34" charset="0"/>
              <a:buChar char="•"/>
            </a:pPr>
            <a:r>
              <a:rPr lang="en-US" altLang="en-US" sz="1800" dirty="0">
                <a:latin typeface="Arial" charset="0"/>
              </a:rPr>
              <a:t>References</a:t>
            </a:r>
            <a:endParaRPr lang="en-US" altLang="en-US" sz="1800" dirty="0">
              <a:latin typeface="Arial" charset="0"/>
              <a:cs typeface="Arial" charset="0"/>
            </a:endParaRPr>
          </a:p>
          <a:p>
            <a:pPr marL="352425" lvl="2" indent="-175895" eaLnBrk="1" hangingPunct="1">
              <a:spcBef>
                <a:spcPts val="1200"/>
              </a:spcBef>
              <a:buFont typeface="Arial" panose="020B0604020202020204" pitchFamily="34" charset="0"/>
              <a:buChar char="•"/>
            </a:pPr>
            <a:r>
              <a:rPr lang="en-US" altLang="en-US" sz="1800" dirty="0">
                <a:latin typeface="Arial" charset="0"/>
              </a:rPr>
              <a:t>Acknowledgeme</a:t>
            </a:r>
            <a:r>
              <a:rPr lang="en-US" altLang="en-US" dirty="0">
                <a:latin typeface="Arial" panose="020B0604020202020204" pitchFamily="34" charset="0"/>
              </a:rPr>
              <a:t>nts</a:t>
            </a:r>
            <a:endParaRPr lang="en-US" altLang="en-US" dirty="0">
              <a:latin typeface="Arial" panose="020B0604020202020204" pitchFamily="34" charset="0"/>
              <a:cs typeface="Arial" panose="020B0604020202020204" pitchFamily="34" charset="0"/>
            </a:endParaRPr>
          </a:p>
        </p:txBody>
      </p:sp>
      <p:sp>
        <p:nvSpPr>
          <p:cNvPr id="83" name="Text Box 360"/>
          <p:cNvSpPr txBox="1">
            <a:spLocks noChangeArrowheads="1"/>
          </p:cNvSpPr>
          <p:nvPr/>
        </p:nvSpPr>
        <p:spPr bwMode="auto">
          <a:xfrm>
            <a:off x="4313499" y="4235958"/>
            <a:ext cx="7751501" cy="446661"/>
          </a:xfrm>
          <a:prstGeom prst="rect">
            <a:avLst/>
          </a:prstGeom>
          <a:solidFill>
            <a:srgbClr val="142B46"/>
          </a:solidFill>
          <a:ln>
            <a:noFill/>
          </a:ln>
          <a:effectLst/>
        </p:spPr>
        <p:txBody>
          <a:bodyPr wrap="square" lIns="43444" tIns="21717" rIns="43444" bIns="54864" anchor="ctr" anchorCtr="1">
            <a:spAutoFit/>
          </a:bodyPr>
          <a:lstStyle>
            <a:lvl1pPr defTabSz="652463">
              <a:defRPr>
                <a:solidFill>
                  <a:schemeClr val="tx1"/>
                </a:solidFill>
                <a:latin typeface="Arial" charset="0"/>
                <a:ea typeface="ＭＳ Ｐゴシック" charset="0"/>
              </a:defRPr>
            </a:lvl1pPr>
            <a:lvl2pPr marL="327025" defTabSz="652463">
              <a:defRPr>
                <a:solidFill>
                  <a:schemeClr val="tx1"/>
                </a:solidFill>
                <a:latin typeface="Arial" charset="0"/>
                <a:ea typeface="ＭＳ Ｐゴシック" charset="0"/>
              </a:defRPr>
            </a:lvl2pPr>
            <a:lvl3pPr marL="652463" defTabSz="652463">
              <a:defRPr>
                <a:solidFill>
                  <a:schemeClr val="tx1"/>
                </a:solidFill>
                <a:latin typeface="Arial" charset="0"/>
                <a:ea typeface="ＭＳ Ｐゴシック" charset="0"/>
              </a:defRPr>
            </a:lvl3pPr>
            <a:lvl4pPr marL="979488" defTabSz="652463">
              <a:defRPr>
                <a:solidFill>
                  <a:schemeClr val="tx1"/>
                </a:solidFill>
                <a:latin typeface="Arial" charset="0"/>
                <a:ea typeface="ＭＳ Ｐゴシック" charset="0"/>
              </a:defRPr>
            </a:lvl4pPr>
            <a:lvl5pPr marL="1306513" defTabSz="652463">
              <a:defRPr>
                <a:solidFill>
                  <a:schemeClr val="tx1"/>
                </a:solidFill>
                <a:latin typeface="Arial" charset="0"/>
                <a:ea typeface="ＭＳ Ｐゴシック" charset="0"/>
              </a:defRPr>
            </a:lvl5pPr>
            <a:lvl6pPr marL="1763713" defTabSz="652463" fontAlgn="base">
              <a:spcBef>
                <a:spcPct val="0"/>
              </a:spcBef>
              <a:spcAft>
                <a:spcPct val="0"/>
              </a:spcAft>
              <a:defRPr>
                <a:solidFill>
                  <a:schemeClr val="tx1"/>
                </a:solidFill>
                <a:latin typeface="Arial" charset="0"/>
                <a:ea typeface="ＭＳ Ｐゴシック" charset="0"/>
              </a:defRPr>
            </a:lvl6pPr>
            <a:lvl7pPr marL="2220913" defTabSz="652463" fontAlgn="base">
              <a:spcBef>
                <a:spcPct val="0"/>
              </a:spcBef>
              <a:spcAft>
                <a:spcPct val="0"/>
              </a:spcAft>
              <a:defRPr>
                <a:solidFill>
                  <a:schemeClr val="tx1"/>
                </a:solidFill>
                <a:latin typeface="Arial" charset="0"/>
                <a:ea typeface="ＭＳ Ｐゴシック" charset="0"/>
              </a:defRPr>
            </a:lvl7pPr>
            <a:lvl8pPr marL="2678113" defTabSz="652463" fontAlgn="base">
              <a:spcBef>
                <a:spcPct val="0"/>
              </a:spcBef>
              <a:spcAft>
                <a:spcPct val="0"/>
              </a:spcAft>
              <a:defRPr>
                <a:solidFill>
                  <a:schemeClr val="tx1"/>
                </a:solidFill>
                <a:latin typeface="Arial" charset="0"/>
                <a:ea typeface="ＭＳ Ｐゴシック" charset="0"/>
              </a:defRPr>
            </a:lvl8pPr>
            <a:lvl9pPr marL="3135313" defTabSz="652463" fontAlgn="base">
              <a:spcBef>
                <a:spcPct val="0"/>
              </a:spcBef>
              <a:spcAft>
                <a:spcPct val="0"/>
              </a:spcAft>
              <a:defRPr>
                <a:solidFill>
                  <a:schemeClr val="tx1"/>
                </a:solidFill>
                <a:latin typeface="Arial" charset="0"/>
                <a:ea typeface="ＭＳ Ｐゴシック" charset="0"/>
              </a:defRPr>
            </a:lvl9pPr>
          </a:lstStyle>
          <a:p>
            <a:pPr algn="ctr">
              <a:spcBef>
                <a:spcPct val="50000"/>
              </a:spcBef>
              <a:defRPr/>
            </a:pPr>
            <a:r>
              <a:rPr lang="en-US" sz="2400" b="1" dirty="0">
                <a:solidFill>
                  <a:srgbClr val="F8F8F8"/>
                </a:solidFill>
                <a:latin typeface="+mn-lt"/>
                <a:cs typeface="MS PGothic" charset="0"/>
              </a:rPr>
              <a:t>Poster Tips</a:t>
            </a:r>
          </a:p>
        </p:txBody>
      </p:sp>
      <p:sp>
        <p:nvSpPr>
          <p:cNvPr id="5132" name="Text Box 382"/>
          <p:cNvSpPr txBox="1">
            <a:spLocks noChangeArrowheads="1"/>
          </p:cNvSpPr>
          <p:nvPr/>
        </p:nvSpPr>
        <p:spPr bwMode="auto">
          <a:xfrm>
            <a:off x="12408061" y="4235958"/>
            <a:ext cx="3742481" cy="446661"/>
          </a:xfrm>
          <a:prstGeom prst="rect">
            <a:avLst/>
          </a:prstGeom>
          <a:solidFill>
            <a:srgbClr val="142B46"/>
          </a:solidFill>
          <a:ln>
            <a:noFill/>
          </a:ln>
          <a:extLst>
            <a:ext uri="{91240B29-F687-4F45-9708-019B960494DF}">
              <a14:hiddenLine xmlns:a14="http://schemas.microsoft.com/office/drawing/2010/main" w="9525">
                <a:solidFill>
                  <a:srgbClr val="000000"/>
                </a:solidFill>
                <a:miter lim="800000"/>
                <a:headEnd/>
                <a:tailEnd/>
              </a14:hiddenLine>
            </a:ext>
          </a:extLst>
        </p:spPr>
        <p:txBody>
          <a:bodyPr wrap="square" lIns="43444" tIns="21717" rIns="43444" bIns="54864" anchor="ctr" anchorCtr="1">
            <a:spAutoFit/>
          </a:bodyPr>
          <a:lstStyle>
            <a:lvl1pPr defTabSz="652463">
              <a:spcBef>
                <a:spcPct val="20000"/>
              </a:spcBef>
              <a:buChar char="•"/>
              <a:defRPr sz="1600">
                <a:solidFill>
                  <a:schemeClr val="tx1"/>
                </a:solidFill>
                <a:latin typeface="Arial" charset="0"/>
                <a:ea typeface="MS PGothic" charset="-128"/>
              </a:defRPr>
            </a:lvl1pPr>
            <a:lvl2pPr marL="742950" indent="-285750" defTabSz="652463">
              <a:spcBef>
                <a:spcPct val="20000"/>
              </a:spcBef>
              <a:buChar char="–"/>
              <a:defRPr sz="1600">
                <a:solidFill>
                  <a:schemeClr val="tx1"/>
                </a:solidFill>
                <a:latin typeface="Arial" charset="0"/>
                <a:ea typeface="MS PGothic" charset="-128"/>
              </a:defRPr>
            </a:lvl2pPr>
            <a:lvl3pPr marL="1143000" indent="-228600" defTabSz="652463">
              <a:spcBef>
                <a:spcPct val="20000"/>
              </a:spcBef>
              <a:buChar char="•"/>
              <a:defRPr sz="1400">
                <a:solidFill>
                  <a:schemeClr val="tx1"/>
                </a:solidFill>
                <a:latin typeface="Arial" charset="0"/>
                <a:ea typeface="MS PGothic" charset="-128"/>
              </a:defRPr>
            </a:lvl3pPr>
            <a:lvl4pPr marL="1600200" indent="-228600" defTabSz="652463">
              <a:spcBef>
                <a:spcPct val="20000"/>
              </a:spcBef>
              <a:buChar char="–"/>
              <a:defRPr sz="1100">
                <a:solidFill>
                  <a:schemeClr val="tx1"/>
                </a:solidFill>
                <a:latin typeface="Arial" charset="0"/>
                <a:ea typeface="MS PGothic" charset="-128"/>
              </a:defRPr>
            </a:lvl4pPr>
            <a:lvl5pPr marL="2057400" indent="-228600" defTabSz="652463">
              <a:spcBef>
                <a:spcPct val="20000"/>
              </a:spcBef>
              <a:buChar char="»"/>
              <a:defRPr sz="1100">
                <a:solidFill>
                  <a:schemeClr val="tx1"/>
                </a:solidFill>
                <a:latin typeface="Arial" charset="0"/>
                <a:ea typeface="MS PGothic" charset="-128"/>
              </a:defRPr>
            </a:lvl5pPr>
            <a:lvl6pPr marL="2514600" indent="-228600" defTabSz="652463" eaLnBrk="0" fontAlgn="base" hangingPunct="0">
              <a:spcBef>
                <a:spcPct val="20000"/>
              </a:spcBef>
              <a:spcAft>
                <a:spcPct val="0"/>
              </a:spcAft>
              <a:buChar char="»"/>
              <a:defRPr sz="1100">
                <a:solidFill>
                  <a:schemeClr val="tx1"/>
                </a:solidFill>
                <a:latin typeface="Arial" charset="0"/>
                <a:ea typeface="MS PGothic" charset="-128"/>
              </a:defRPr>
            </a:lvl6pPr>
            <a:lvl7pPr marL="2971800" indent="-228600" defTabSz="652463" eaLnBrk="0" fontAlgn="base" hangingPunct="0">
              <a:spcBef>
                <a:spcPct val="20000"/>
              </a:spcBef>
              <a:spcAft>
                <a:spcPct val="0"/>
              </a:spcAft>
              <a:buChar char="»"/>
              <a:defRPr sz="1100">
                <a:solidFill>
                  <a:schemeClr val="tx1"/>
                </a:solidFill>
                <a:latin typeface="Arial" charset="0"/>
                <a:ea typeface="MS PGothic" charset="-128"/>
              </a:defRPr>
            </a:lvl7pPr>
            <a:lvl8pPr marL="3429000" indent="-228600" defTabSz="652463" eaLnBrk="0" fontAlgn="base" hangingPunct="0">
              <a:spcBef>
                <a:spcPct val="20000"/>
              </a:spcBef>
              <a:spcAft>
                <a:spcPct val="0"/>
              </a:spcAft>
              <a:buChar char="»"/>
              <a:defRPr sz="1100">
                <a:solidFill>
                  <a:schemeClr val="tx1"/>
                </a:solidFill>
                <a:latin typeface="Arial" charset="0"/>
                <a:ea typeface="MS PGothic" charset="-128"/>
              </a:defRPr>
            </a:lvl8pPr>
            <a:lvl9pPr marL="3886200" indent="-228600" defTabSz="652463" eaLnBrk="0" fontAlgn="base" hangingPunct="0">
              <a:spcBef>
                <a:spcPct val="20000"/>
              </a:spcBef>
              <a:spcAft>
                <a:spcPct val="0"/>
              </a:spcAft>
              <a:buChar char="»"/>
              <a:defRPr sz="1100">
                <a:solidFill>
                  <a:schemeClr val="tx1"/>
                </a:solidFill>
                <a:latin typeface="Arial" charset="0"/>
                <a:ea typeface="MS PGothic" charset="-128"/>
              </a:defRPr>
            </a:lvl9pPr>
          </a:lstStyle>
          <a:p>
            <a:pPr algn="ctr">
              <a:spcBef>
                <a:spcPct val="50000"/>
              </a:spcBef>
              <a:buNone/>
            </a:pPr>
            <a:r>
              <a:rPr lang="en-US" altLang="en-US" sz="2400" b="1" dirty="0">
                <a:solidFill>
                  <a:srgbClr val="F8F8F8"/>
                </a:solidFill>
                <a:latin typeface="Arial" panose="020B0604020202020204" pitchFamily="34" charset="0"/>
              </a:rPr>
              <a:t>Poster Proofing</a:t>
            </a:r>
          </a:p>
        </p:txBody>
      </p:sp>
      <p:sp>
        <p:nvSpPr>
          <p:cNvPr id="5133" name="Text Box 358"/>
          <p:cNvSpPr txBox="1">
            <a:spLocks noChangeArrowheads="1"/>
          </p:cNvSpPr>
          <p:nvPr/>
        </p:nvSpPr>
        <p:spPr bwMode="auto">
          <a:xfrm>
            <a:off x="12732313" y="8545442"/>
            <a:ext cx="3088217" cy="2557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21890" tIns="121890" rIns="121890" bIns="121890">
            <a:spAutoFit/>
          </a:bodyPr>
          <a:lstStyle>
            <a:lvl1pPr defTabSz="3135313">
              <a:spcBef>
                <a:spcPct val="20000"/>
              </a:spcBef>
              <a:buChar char="•"/>
              <a:defRPr sz="1600">
                <a:solidFill>
                  <a:schemeClr val="tx1"/>
                </a:solidFill>
                <a:latin typeface="Arial" charset="0"/>
                <a:ea typeface="MS PGothic" charset="-128"/>
              </a:defRPr>
            </a:lvl1pPr>
            <a:lvl2pPr marL="742950" indent="-285750" defTabSz="3135313">
              <a:spcBef>
                <a:spcPct val="20000"/>
              </a:spcBef>
              <a:buChar char="–"/>
              <a:defRPr sz="1600">
                <a:solidFill>
                  <a:schemeClr val="tx1"/>
                </a:solidFill>
                <a:latin typeface="Arial" charset="0"/>
                <a:ea typeface="MS PGothic" charset="-128"/>
              </a:defRPr>
            </a:lvl2pPr>
            <a:lvl3pPr marL="1143000" indent="-228600" defTabSz="3135313">
              <a:spcBef>
                <a:spcPct val="20000"/>
              </a:spcBef>
              <a:buChar char="•"/>
              <a:defRPr sz="1400">
                <a:solidFill>
                  <a:schemeClr val="tx1"/>
                </a:solidFill>
                <a:latin typeface="Arial" charset="0"/>
                <a:ea typeface="MS PGothic" charset="-128"/>
              </a:defRPr>
            </a:lvl3pPr>
            <a:lvl4pPr marL="1600200" indent="-228600" defTabSz="3135313">
              <a:spcBef>
                <a:spcPct val="20000"/>
              </a:spcBef>
              <a:buChar char="–"/>
              <a:defRPr sz="1100">
                <a:solidFill>
                  <a:schemeClr val="tx1"/>
                </a:solidFill>
                <a:latin typeface="Arial" charset="0"/>
                <a:ea typeface="MS PGothic" charset="-128"/>
              </a:defRPr>
            </a:lvl4pPr>
            <a:lvl5pPr marL="2057400" indent="-228600" defTabSz="3135313">
              <a:spcBef>
                <a:spcPct val="20000"/>
              </a:spcBef>
              <a:buChar char="»"/>
              <a:defRPr sz="1100">
                <a:solidFill>
                  <a:schemeClr val="tx1"/>
                </a:solidFill>
                <a:latin typeface="Arial" charset="0"/>
                <a:ea typeface="MS PGothic" charset="-128"/>
              </a:defRPr>
            </a:lvl5pPr>
            <a:lvl6pPr marL="2514600" indent="-228600" defTabSz="3135313" eaLnBrk="0" fontAlgn="base" hangingPunct="0">
              <a:spcBef>
                <a:spcPct val="20000"/>
              </a:spcBef>
              <a:spcAft>
                <a:spcPct val="0"/>
              </a:spcAft>
              <a:buChar char="»"/>
              <a:defRPr sz="1100">
                <a:solidFill>
                  <a:schemeClr val="tx1"/>
                </a:solidFill>
                <a:latin typeface="Arial" charset="0"/>
                <a:ea typeface="MS PGothic" charset="-128"/>
              </a:defRPr>
            </a:lvl6pPr>
            <a:lvl7pPr marL="2971800" indent="-228600" defTabSz="3135313" eaLnBrk="0" fontAlgn="base" hangingPunct="0">
              <a:spcBef>
                <a:spcPct val="20000"/>
              </a:spcBef>
              <a:spcAft>
                <a:spcPct val="0"/>
              </a:spcAft>
              <a:buChar char="»"/>
              <a:defRPr sz="1100">
                <a:solidFill>
                  <a:schemeClr val="tx1"/>
                </a:solidFill>
                <a:latin typeface="Arial" charset="0"/>
                <a:ea typeface="MS PGothic" charset="-128"/>
              </a:defRPr>
            </a:lvl7pPr>
            <a:lvl8pPr marL="3429000" indent="-228600" defTabSz="3135313" eaLnBrk="0" fontAlgn="base" hangingPunct="0">
              <a:spcBef>
                <a:spcPct val="20000"/>
              </a:spcBef>
              <a:spcAft>
                <a:spcPct val="0"/>
              </a:spcAft>
              <a:buChar char="»"/>
              <a:defRPr sz="1100">
                <a:solidFill>
                  <a:schemeClr val="tx1"/>
                </a:solidFill>
                <a:latin typeface="Arial" charset="0"/>
                <a:ea typeface="MS PGothic" charset="-128"/>
              </a:defRPr>
            </a:lvl8pPr>
            <a:lvl9pPr marL="3886200" indent="-228600" defTabSz="3135313" eaLnBrk="0" fontAlgn="base" hangingPunct="0">
              <a:spcBef>
                <a:spcPct val="20000"/>
              </a:spcBef>
              <a:spcAft>
                <a:spcPct val="0"/>
              </a:spcAft>
              <a:buChar char="»"/>
              <a:defRPr sz="1100">
                <a:solidFill>
                  <a:schemeClr val="tx1"/>
                </a:solidFill>
                <a:latin typeface="Arial" charset="0"/>
                <a:ea typeface="MS PGothic" charset="-128"/>
              </a:defRPr>
            </a:lvl9pPr>
          </a:lstStyle>
          <a:p>
            <a:pPr eaLnBrk="1" hangingPunct="1">
              <a:spcBef>
                <a:spcPts val="1000"/>
              </a:spcBef>
              <a:buNone/>
            </a:pPr>
            <a:r>
              <a:rPr lang="en-US" sz="1800" dirty="0">
                <a:latin typeface="Arial" panose="020B0604020202020204" pitchFamily="34" charset="0"/>
                <a:ea typeface="MS PGothic" panose="020B0600070205080204" pitchFamily="34" charset="-128"/>
              </a:rPr>
              <a:t>Research Posters are usually printed in 2-3 days or less from a print-ready PDF file. BMC can set up the design of your poster in an additional 4 working days or less. </a:t>
            </a:r>
          </a:p>
          <a:p>
            <a:pPr eaLnBrk="1" hangingPunct="1">
              <a:lnSpc>
                <a:spcPts val="1900"/>
              </a:lnSpc>
              <a:spcBef>
                <a:spcPts val="1000"/>
              </a:spcBef>
              <a:buNone/>
            </a:pPr>
            <a:r>
              <a:rPr lang="en-US" altLang="en-US" sz="1800" dirty="0"/>
              <a:t>. </a:t>
            </a:r>
          </a:p>
        </p:txBody>
      </p:sp>
      <p:sp>
        <p:nvSpPr>
          <p:cNvPr id="5134" name="Text Box 358"/>
          <p:cNvSpPr txBox="1">
            <a:spLocks noChangeArrowheads="1"/>
          </p:cNvSpPr>
          <p:nvPr/>
        </p:nvSpPr>
        <p:spPr bwMode="auto">
          <a:xfrm>
            <a:off x="554588" y="12386662"/>
            <a:ext cx="3184653" cy="77276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21890" tIns="121890" rIns="121890" bIns="121890" anchor="t">
            <a:spAutoFit/>
          </a:bodyPr>
          <a:lstStyle>
            <a:lvl1pPr defTabSz="3135313">
              <a:spcBef>
                <a:spcPct val="20000"/>
              </a:spcBef>
              <a:buChar char="•"/>
              <a:defRPr sz="1600">
                <a:solidFill>
                  <a:schemeClr val="tx1"/>
                </a:solidFill>
                <a:latin typeface="Arial" charset="0"/>
                <a:ea typeface="MS PGothic" charset="-128"/>
              </a:defRPr>
            </a:lvl1pPr>
            <a:lvl2pPr marL="742950" indent="-285750" defTabSz="3135313">
              <a:spcBef>
                <a:spcPct val="20000"/>
              </a:spcBef>
              <a:buChar char="–"/>
              <a:defRPr sz="1600">
                <a:solidFill>
                  <a:schemeClr val="tx1"/>
                </a:solidFill>
                <a:latin typeface="Arial" charset="0"/>
                <a:ea typeface="MS PGothic" charset="-128"/>
              </a:defRPr>
            </a:lvl2pPr>
            <a:lvl3pPr marL="1143000" indent="-228600" defTabSz="3135313">
              <a:spcBef>
                <a:spcPct val="20000"/>
              </a:spcBef>
              <a:buChar char="•"/>
              <a:defRPr sz="1400">
                <a:solidFill>
                  <a:schemeClr val="tx1"/>
                </a:solidFill>
                <a:latin typeface="Arial" charset="0"/>
                <a:ea typeface="MS PGothic" charset="-128"/>
              </a:defRPr>
            </a:lvl3pPr>
            <a:lvl4pPr marL="1600200" indent="-228600" defTabSz="3135313">
              <a:spcBef>
                <a:spcPct val="20000"/>
              </a:spcBef>
              <a:buChar char="–"/>
              <a:defRPr sz="1100">
                <a:solidFill>
                  <a:schemeClr val="tx1"/>
                </a:solidFill>
                <a:latin typeface="Arial" charset="0"/>
                <a:ea typeface="MS PGothic" charset="-128"/>
              </a:defRPr>
            </a:lvl4pPr>
            <a:lvl5pPr marL="2057400" indent="-228600" defTabSz="3135313">
              <a:spcBef>
                <a:spcPct val="20000"/>
              </a:spcBef>
              <a:buChar char="»"/>
              <a:defRPr sz="1100">
                <a:solidFill>
                  <a:schemeClr val="tx1"/>
                </a:solidFill>
                <a:latin typeface="Arial" charset="0"/>
                <a:ea typeface="MS PGothic" charset="-128"/>
              </a:defRPr>
            </a:lvl5pPr>
            <a:lvl6pPr marL="2514600" indent="-228600" defTabSz="3135313" eaLnBrk="0" fontAlgn="base" hangingPunct="0">
              <a:spcBef>
                <a:spcPct val="20000"/>
              </a:spcBef>
              <a:spcAft>
                <a:spcPct val="0"/>
              </a:spcAft>
              <a:buChar char="»"/>
              <a:defRPr sz="1100">
                <a:solidFill>
                  <a:schemeClr val="tx1"/>
                </a:solidFill>
                <a:latin typeface="Arial" charset="0"/>
                <a:ea typeface="MS PGothic" charset="-128"/>
              </a:defRPr>
            </a:lvl6pPr>
            <a:lvl7pPr marL="2971800" indent="-228600" defTabSz="3135313" eaLnBrk="0" fontAlgn="base" hangingPunct="0">
              <a:spcBef>
                <a:spcPct val="20000"/>
              </a:spcBef>
              <a:spcAft>
                <a:spcPct val="0"/>
              </a:spcAft>
              <a:buChar char="»"/>
              <a:defRPr sz="1100">
                <a:solidFill>
                  <a:schemeClr val="tx1"/>
                </a:solidFill>
                <a:latin typeface="Arial" charset="0"/>
                <a:ea typeface="MS PGothic" charset="-128"/>
              </a:defRPr>
            </a:lvl7pPr>
            <a:lvl8pPr marL="3429000" indent="-228600" defTabSz="3135313" eaLnBrk="0" fontAlgn="base" hangingPunct="0">
              <a:spcBef>
                <a:spcPct val="20000"/>
              </a:spcBef>
              <a:spcAft>
                <a:spcPct val="0"/>
              </a:spcAft>
              <a:buChar char="»"/>
              <a:defRPr sz="1100">
                <a:solidFill>
                  <a:schemeClr val="tx1"/>
                </a:solidFill>
                <a:latin typeface="Arial" charset="0"/>
                <a:ea typeface="MS PGothic" charset="-128"/>
              </a:defRPr>
            </a:lvl8pPr>
            <a:lvl9pPr marL="3886200" indent="-228600" defTabSz="3135313" eaLnBrk="0" fontAlgn="base" hangingPunct="0">
              <a:spcBef>
                <a:spcPct val="20000"/>
              </a:spcBef>
              <a:spcAft>
                <a:spcPct val="0"/>
              </a:spcAft>
              <a:buChar char="»"/>
              <a:defRPr sz="1100">
                <a:solidFill>
                  <a:schemeClr val="tx1"/>
                </a:solidFill>
                <a:latin typeface="Arial" charset="0"/>
                <a:ea typeface="MS PGothic" charset="-128"/>
              </a:defRPr>
            </a:lvl9pPr>
          </a:lstStyle>
          <a:p>
            <a:pPr eaLnBrk="1" hangingPunct="1">
              <a:spcBef>
                <a:spcPts val="1200"/>
              </a:spcBef>
              <a:buNone/>
            </a:pPr>
            <a:r>
              <a:rPr lang="en-US" altLang="en-US" sz="1800" dirty="0">
                <a:latin typeface="Arial" panose="020B0604020202020204" pitchFamily="34" charset="0"/>
              </a:rPr>
              <a:t>Biomedical Communications can assist you with any phase of your poster presentation—design through production. </a:t>
            </a:r>
          </a:p>
          <a:p>
            <a:pPr eaLnBrk="1" hangingPunct="1">
              <a:spcBef>
                <a:spcPts val="1200"/>
              </a:spcBef>
              <a:buNone/>
            </a:pPr>
            <a:r>
              <a:rPr lang="en-US" altLang="en-US" sz="1800" dirty="0">
                <a:latin typeface="Arial"/>
                <a:ea typeface="MS PGothic"/>
                <a:cs typeface="Arial"/>
              </a:rPr>
              <a:t>You can send us your information in a Word document for BMC to style it, or you can you design your own poster in PowerPoint. </a:t>
            </a:r>
            <a:endParaRPr lang="en-US" altLang="en-US" sz="1800" dirty="0">
              <a:latin typeface="Arial" panose="020B0604020202020204" pitchFamily="34" charset="0"/>
              <a:cs typeface="Arial"/>
            </a:endParaRPr>
          </a:p>
          <a:p>
            <a:pPr eaLnBrk="1" hangingPunct="1">
              <a:spcBef>
                <a:spcPts val="1200"/>
              </a:spcBef>
              <a:buNone/>
            </a:pPr>
            <a:r>
              <a:rPr lang="en-US" altLang="en-US" sz="1800" dirty="0">
                <a:latin typeface="Arial" panose="020B0604020202020204" pitchFamily="34" charset="0"/>
              </a:rPr>
              <a:t>It saves time if you submit a PDF file instead of a PowerPoint file as PPT files are not stable from machine to machine. If you submit a PPT file, we must create a pdf for you to proof to ensure accuracy.</a:t>
            </a:r>
          </a:p>
          <a:p>
            <a:pPr eaLnBrk="1" hangingPunct="1">
              <a:spcBef>
                <a:spcPts val="1200"/>
              </a:spcBef>
              <a:buNone/>
            </a:pPr>
            <a:r>
              <a:rPr lang="en-US" altLang="en-US" sz="1800" dirty="0">
                <a:latin typeface="Arial" panose="020B0604020202020204" pitchFamily="34" charset="0"/>
              </a:rPr>
              <a:t>Note: BMC can also tweak the design of your PowerPoint files if requested, usually at nominal cost.</a:t>
            </a:r>
          </a:p>
          <a:p>
            <a:pPr eaLnBrk="1" hangingPunct="1">
              <a:lnSpc>
                <a:spcPts val="1900"/>
              </a:lnSpc>
              <a:spcBef>
                <a:spcPts val="1000"/>
              </a:spcBef>
              <a:buNone/>
              <a:defRPr/>
            </a:pPr>
            <a:endParaRPr lang="en-US" altLang="en-US" sz="1700" dirty="0">
              <a:latin typeface="Arial" panose="020B0604020202020204" pitchFamily="34" charset="0"/>
              <a:ea typeface="MS PGothic" panose="020B0600070205080204" pitchFamily="34" charset="-128"/>
            </a:endParaRPr>
          </a:p>
        </p:txBody>
      </p:sp>
      <p:pic>
        <p:nvPicPr>
          <p:cNvPr id="5136" name="Picture 1" descr="E-ETSU Monogram Vertical Gold.pn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467964" y="1886670"/>
            <a:ext cx="1424111" cy="12985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143" name="Text Box 382"/>
          <p:cNvSpPr txBox="1">
            <a:spLocks noChangeArrowheads="1"/>
          </p:cNvSpPr>
          <p:nvPr/>
        </p:nvSpPr>
        <p:spPr bwMode="auto">
          <a:xfrm>
            <a:off x="4301756" y="11457547"/>
            <a:ext cx="7757722" cy="446661"/>
          </a:xfrm>
          <a:prstGeom prst="rect">
            <a:avLst/>
          </a:prstGeom>
          <a:solidFill>
            <a:srgbClr val="142B46"/>
          </a:solidFill>
          <a:ln>
            <a:noFill/>
          </a:ln>
          <a:extLst>
            <a:ext uri="{91240B29-F687-4F45-9708-019B960494DF}">
              <a14:hiddenLine xmlns:a14="http://schemas.microsoft.com/office/drawing/2010/main" w="9525">
                <a:solidFill>
                  <a:srgbClr val="000000"/>
                </a:solidFill>
                <a:miter lim="800000"/>
                <a:headEnd/>
                <a:tailEnd/>
              </a14:hiddenLine>
            </a:ext>
          </a:extLst>
        </p:spPr>
        <p:txBody>
          <a:bodyPr wrap="square" lIns="43444" tIns="21717" rIns="43444" bIns="54864" anchor="ctr" anchorCtr="1">
            <a:spAutoFit/>
          </a:bodyPr>
          <a:lstStyle>
            <a:lvl1pPr defTabSz="652463">
              <a:spcBef>
                <a:spcPct val="20000"/>
              </a:spcBef>
              <a:buChar char="•"/>
              <a:defRPr sz="1600">
                <a:solidFill>
                  <a:schemeClr val="tx1"/>
                </a:solidFill>
                <a:latin typeface="Arial" charset="0"/>
                <a:ea typeface="MS PGothic" charset="-128"/>
              </a:defRPr>
            </a:lvl1pPr>
            <a:lvl2pPr marL="742950" indent="-285750" defTabSz="652463">
              <a:spcBef>
                <a:spcPct val="20000"/>
              </a:spcBef>
              <a:buChar char="–"/>
              <a:defRPr sz="1600">
                <a:solidFill>
                  <a:schemeClr val="tx1"/>
                </a:solidFill>
                <a:latin typeface="Arial" charset="0"/>
                <a:ea typeface="MS PGothic" charset="-128"/>
              </a:defRPr>
            </a:lvl2pPr>
            <a:lvl3pPr marL="1143000" indent="-228600" defTabSz="652463">
              <a:spcBef>
                <a:spcPct val="20000"/>
              </a:spcBef>
              <a:buChar char="•"/>
              <a:defRPr sz="1400">
                <a:solidFill>
                  <a:schemeClr val="tx1"/>
                </a:solidFill>
                <a:latin typeface="Arial" charset="0"/>
                <a:ea typeface="MS PGothic" charset="-128"/>
              </a:defRPr>
            </a:lvl3pPr>
            <a:lvl4pPr marL="1600200" indent="-228600" defTabSz="652463">
              <a:spcBef>
                <a:spcPct val="20000"/>
              </a:spcBef>
              <a:buChar char="–"/>
              <a:defRPr sz="1100">
                <a:solidFill>
                  <a:schemeClr val="tx1"/>
                </a:solidFill>
                <a:latin typeface="Arial" charset="0"/>
                <a:ea typeface="MS PGothic" charset="-128"/>
              </a:defRPr>
            </a:lvl4pPr>
            <a:lvl5pPr marL="2057400" indent="-228600" defTabSz="652463">
              <a:spcBef>
                <a:spcPct val="20000"/>
              </a:spcBef>
              <a:buChar char="»"/>
              <a:defRPr sz="1100">
                <a:solidFill>
                  <a:schemeClr val="tx1"/>
                </a:solidFill>
                <a:latin typeface="Arial" charset="0"/>
                <a:ea typeface="MS PGothic" charset="-128"/>
              </a:defRPr>
            </a:lvl5pPr>
            <a:lvl6pPr marL="2514600" indent="-228600" defTabSz="652463" eaLnBrk="0" fontAlgn="base" hangingPunct="0">
              <a:spcBef>
                <a:spcPct val="20000"/>
              </a:spcBef>
              <a:spcAft>
                <a:spcPct val="0"/>
              </a:spcAft>
              <a:buChar char="»"/>
              <a:defRPr sz="1100">
                <a:solidFill>
                  <a:schemeClr val="tx1"/>
                </a:solidFill>
                <a:latin typeface="Arial" charset="0"/>
                <a:ea typeface="MS PGothic" charset="-128"/>
              </a:defRPr>
            </a:lvl6pPr>
            <a:lvl7pPr marL="2971800" indent="-228600" defTabSz="652463" eaLnBrk="0" fontAlgn="base" hangingPunct="0">
              <a:spcBef>
                <a:spcPct val="20000"/>
              </a:spcBef>
              <a:spcAft>
                <a:spcPct val="0"/>
              </a:spcAft>
              <a:buChar char="»"/>
              <a:defRPr sz="1100">
                <a:solidFill>
                  <a:schemeClr val="tx1"/>
                </a:solidFill>
                <a:latin typeface="Arial" charset="0"/>
                <a:ea typeface="MS PGothic" charset="-128"/>
              </a:defRPr>
            </a:lvl7pPr>
            <a:lvl8pPr marL="3429000" indent="-228600" defTabSz="652463" eaLnBrk="0" fontAlgn="base" hangingPunct="0">
              <a:spcBef>
                <a:spcPct val="20000"/>
              </a:spcBef>
              <a:spcAft>
                <a:spcPct val="0"/>
              </a:spcAft>
              <a:buChar char="»"/>
              <a:defRPr sz="1100">
                <a:solidFill>
                  <a:schemeClr val="tx1"/>
                </a:solidFill>
                <a:latin typeface="Arial" charset="0"/>
                <a:ea typeface="MS PGothic" charset="-128"/>
              </a:defRPr>
            </a:lvl8pPr>
            <a:lvl9pPr marL="3886200" indent="-228600" defTabSz="652463" eaLnBrk="0" fontAlgn="base" hangingPunct="0">
              <a:spcBef>
                <a:spcPct val="20000"/>
              </a:spcBef>
              <a:spcAft>
                <a:spcPct val="0"/>
              </a:spcAft>
              <a:buChar char="»"/>
              <a:defRPr sz="1100">
                <a:solidFill>
                  <a:schemeClr val="tx1"/>
                </a:solidFill>
                <a:latin typeface="Arial" charset="0"/>
                <a:ea typeface="MS PGothic" charset="-128"/>
              </a:defRPr>
            </a:lvl9pPr>
          </a:lstStyle>
          <a:p>
            <a:pPr algn="ctr">
              <a:spcBef>
                <a:spcPct val="50000"/>
              </a:spcBef>
              <a:buNone/>
              <a:defRPr/>
            </a:pPr>
            <a:r>
              <a:rPr lang="en-US" sz="2400" b="1" dirty="0">
                <a:solidFill>
                  <a:srgbClr val="F8F8F8"/>
                </a:solidFill>
                <a:cs typeface="MS PGothic" charset="0"/>
              </a:rPr>
              <a:t>Poster Tips</a:t>
            </a:r>
          </a:p>
        </p:txBody>
      </p:sp>
      <p:sp>
        <p:nvSpPr>
          <p:cNvPr id="25" name="Text Box 349">
            <a:extLst>
              <a:ext uri="{FF2B5EF4-FFF2-40B4-BE49-F238E27FC236}">
                <a16:creationId xmlns:a16="http://schemas.microsoft.com/office/drawing/2014/main" id="{CC3F20F2-7BE4-0542-BEBC-7442921B0B9D}"/>
              </a:ext>
            </a:extLst>
          </p:cNvPr>
          <p:cNvSpPr txBox="1">
            <a:spLocks noChangeArrowheads="1"/>
          </p:cNvSpPr>
          <p:nvPr/>
        </p:nvSpPr>
        <p:spPr bwMode="auto">
          <a:xfrm>
            <a:off x="262360" y="19812000"/>
            <a:ext cx="3734765" cy="446661"/>
          </a:xfrm>
          <a:prstGeom prst="rect">
            <a:avLst/>
          </a:prstGeom>
          <a:solidFill>
            <a:srgbClr val="142B46"/>
          </a:solidFill>
          <a:ln>
            <a:noFill/>
          </a:ln>
          <a:effectLst/>
        </p:spPr>
        <p:txBody>
          <a:bodyPr wrap="square" lIns="43444" tIns="21717" rIns="43444" bIns="54864" anchor="ctr" anchorCtr="1">
            <a:spAutoFit/>
          </a:bodyPr>
          <a:lstStyle>
            <a:lvl1pPr defTabSz="652463">
              <a:defRPr>
                <a:solidFill>
                  <a:schemeClr val="tx1"/>
                </a:solidFill>
                <a:latin typeface="Arial" charset="0"/>
                <a:ea typeface="ＭＳ Ｐゴシック" charset="0"/>
              </a:defRPr>
            </a:lvl1pPr>
            <a:lvl2pPr marL="327025" defTabSz="652463">
              <a:defRPr>
                <a:solidFill>
                  <a:schemeClr val="tx1"/>
                </a:solidFill>
                <a:latin typeface="Arial" charset="0"/>
                <a:ea typeface="ＭＳ Ｐゴシック" charset="0"/>
              </a:defRPr>
            </a:lvl2pPr>
            <a:lvl3pPr marL="652463" defTabSz="652463">
              <a:defRPr>
                <a:solidFill>
                  <a:schemeClr val="tx1"/>
                </a:solidFill>
                <a:latin typeface="Arial" charset="0"/>
                <a:ea typeface="ＭＳ Ｐゴシック" charset="0"/>
              </a:defRPr>
            </a:lvl3pPr>
            <a:lvl4pPr marL="979488" defTabSz="652463">
              <a:defRPr>
                <a:solidFill>
                  <a:schemeClr val="tx1"/>
                </a:solidFill>
                <a:latin typeface="Arial" charset="0"/>
                <a:ea typeface="ＭＳ Ｐゴシック" charset="0"/>
              </a:defRPr>
            </a:lvl4pPr>
            <a:lvl5pPr marL="1306513" defTabSz="652463">
              <a:defRPr>
                <a:solidFill>
                  <a:schemeClr val="tx1"/>
                </a:solidFill>
                <a:latin typeface="Arial" charset="0"/>
                <a:ea typeface="ＭＳ Ｐゴシック" charset="0"/>
              </a:defRPr>
            </a:lvl5pPr>
            <a:lvl6pPr marL="1763713" defTabSz="652463" fontAlgn="base">
              <a:spcBef>
                <a:spcPct val="0"/>
              </a:spcBef>
              <a:spcAft>
                <a:spcPct val="0"/>
              </a:spcAft>
              <a:defRPr>
                <a:solidFill>
                  <a:schemeClr val="tx1"/>
                </a:solidFill>
                <a:latin typeface="Arial" charset="0"/>
                <a:ea typeface="ＭＳ Ｐゴシック" charset="0"/>
              </a:defRPr>
            </a:lvl6pPr>
            <a:lvl7pPr marL="2220913" defTabSz="652463" fontAlgn="base">
              <a:spcBef>
                <a:spcPct val="0"/>
              </a:spcBef>
              <a:spcAft>
                <a:spcPct val="0"/>
              </a:spcAft>
              <a:defRPr>
                <a:solidFill>
                  <a:schemeClr val="tx1"/>
                </a:solidFill>
                <a:latin typeface="Arial" charset="0"/>
                <a:ea typeface="ＭＳ Ｐゴシック" charset="0"/>
              </a:defRPr>
            </a:lvl7pPr>
            <a:lvl8pPr marL="2678113" defTabSz="652463" fontAlgn="base">
              <a:spcBef>
                <a:spcPct val="0"/>
              </a:spcBef>
              <a:spcAft>
                <a:spcPct val="0"/>
              </a:spcAft>
              <a:defRPr>
                <a:solidFill>
                  <a:schemeClr val="tx1"/>
                </a:solidFill>
                <a:latin typeface="Arial" charset="0"/>
                <a:ea typeface="ＭＳ Ｐゴシック" charset="0"/>
              </a:defRPr>
            </a:lvl8pPr>
            <a:lvl9pPr marL="3135313" defTabSz="652463" fontAlgn="base">
              <a:spcBef>
                <a:spcPct val="0"/>
              </a:spcBef>
              <a:spcAft>
                <a:spcPct val="0"/>
              </a:spcAft>
              <a:defRPr>
                <a:solidFill>
                  <a:schemeClr val="tx1"/>
                </a:solidFill>
                <a:latin typeface="Arial" charset="0"/>
                <a:ea typeface="ＭＳ Ｐゴシック" charset="0"/>
              </a:defRPr>
            </a:lvl9pPr>
          </a:lstStyle>
          <a:p>
            <a:pPr algn="ctr">
              <a:spcBef>
                <a:spcPct val="50000"/>
              </a:spcBef>
              <a:defRPr/>
            </a:pPr>
            <a:r>
              <a:rPr lang="en-US" sz="2400" b="1" dirty="0">
                <a:solidFill>
                  <a:srgbClr val="F8F8F8"/>
                </a:solidFill>
                <a:cs typeface="MS PGothic" charset="0"/>
              </a:rPr>
              <a:t>Adding Graphics</a:t>
            </a:r>
          </a:p>
        </p:txBody>
      </p:sp>
      <p:sp>
        <p:nvSpPr>
          <p:cNvPr id="26" name="Text Box 358">
            <a:extLst>
              <a:ext uri="{FF2B5EF4-FFF2-40B4-BE49-F238E27FC236}">
                <a16:creationId xmlns:a16="http://schemas.microsoft.com/office/drawing/2014/main" id="{9E12E13D-3BD5-ED44-93F3-00BFEF12613D}"/>
              </a:ext>
            </a:extLst>
          </p:cNvPr>
          <p:cNvSpPr txBox="1">
            <a:spLocks noChangeArrowheads="1"/>
          </p:cNvSpPr>
          <p:nvPr/>
        </p:nvSpPr>
        <p:spPr bwMode="auto">
          <a:xfrm>
            <a:off x="554588" y="20345400"/>
            <a:ext cx="3249969" cy="35701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21890" tIns="121890" rIns="121890" bIns="121890">
            <a:spAutoFit/>
          </a:bodyPr>
          <a:lstStyle>
            <a:lvl1pPr defTabSz="3135313">
              <a:spcBef>
                <a:spcPct val="20000"/>
              </a:spcBef>
              <a:buChar char="•"/>
              <a:defRPr sz="1600">
                <a:solidFill>
                  <a:schemeClr val="tx1"/>
                </a:solidFill>
                <a:latin typeface="Arial" charset="0"/>
                <a:ea typeface="MS PGothic" charset="-128"/>
              </a:defRPr>
            </a:lvl1pPr>
            <a:lvl2pPr marL="742950" indent="-285750" defTabSz="3135313">
              <a:spcBef>
                <a:spcPct val="20000"/>
              </a:spcBef>
              <a:buChar char="–"/>
              <a:defRPr sz="1600">
                <a:solidFill>
                  <a:schemeClr val="tx1"/>
                </a:solidFill>
                <a:latin typeface="Arial" charset="0"/>
                <a:ea typeface="MS PGothic" charset="-128"/>
              </a:defRPr>
            </a:lvl2pPr>
            <a:lvl3pPr marL="1143000" indent="-228600" defTabSz="3135313">
              <a:spcBef>
                <a:spcPct val="20000"/>
              </a:spcBef>
              <a:buChar char="•"/>
              <a:defRPr sz="1400">
                <a:solidFill>
                  <a:schemeClr val="tx1"/>
                </a:solidFill>
                <a:latin typeface="Arial" charset="0"/>
                <a:ea typeface="MS PGothic" charset="-128"/>
              </a:defRPr>
            </a:lvl3pPr>
            <a:lvl4pPr marL="1600200" indent="-228600" defTabSz="3135313">
              <a:spcBef>
                <a:spcPct val="20000"/>
              </a:spcBef>
              <a:buChar char="–"/>
              <a:defRPr sz="1100">
                <a:solidFill>
                  <a:schemeClr val="tx1"/>
                </a:solidFill>
                <a:latin typeface="Arial" charset="0"/>
                <a:ea typeface="MS PGothic" charset="-128"/>
              </a:defRPr>
            </a:lvl4pPr>
            <a:lvl5pPr marL="2057400" indent="-228600" defTabSz="3135313">
              <a:spcBef>
                <a:spcPct val="20000"/>
              </a:spcBef>
              <a:buChar char="»"/>
              <a:defRPr sz="1100">
                <a:solidFill>
                  <a:schemeClr val="tx1"/>
                </a:solidFill>
                <a:latin typeface="Arial" charset="0"/>
                <a:ea typeface="MS PGothic" charset="-128"/>
              </a:defRPr>
            </a:lvl5pPr>
            <a:lvl6pPr marL="2514600" indent="-228600" defTabSz="3135313" eaLnBrk="0" fontAlgn="base" hangingPunct="0">
              <a:spcBef>
                <a:spcPct val="20000"/>
              </a:spcBef>
              <a:spcAft>
                <a:spcPct val="0"/>
              </a:spcAft>
              <a:buChar char="»"/>
              <a:defRPr sz="1100">
                <a:solidFill>
                  <a:schemeClr val="tx1"/>
                </a:solidFill>
                <a:latin typeface="Arial" charset="0"/>
                <a:ea typeface="MS PGothic" charset="-128"/>
              </a:defRPr>
            </a:lvl6pPr>
            <a:lvl7pPr marL="2971800" indent="-228600" defTabSz="3135313" eaLnBrk="0" fontAlgn="base" hangingPunct="0">
              <a:spcBef>
                <a:spcPct val="20000"/>
              </a:spcBef>
              <a:spcAft>
                <a:spcPct val="0"/>
              </a:spcAft>
              <a:buChar char="»"/>
              <a:defRPr sz="1100">
                <a:solidFill>
                  <a:schemeClr val="tx1"/>
                </a:solidFill>
                <a:latin typeface="Arial" charset="0"/>
                <a:ea typeface="MS PGothic" charset="-128"/>
              </a:defRPr>
            </a:lvl7pPr>
            <a:lvl8pPr marL="3429000" indent="-228600" defTabSz="3135313" eaLnBrk="0" fontAlgn="base" hangingPunct="0">
              <a:spcBef>
                <a:spcPct val="20000"/>
              </a:spcBef>
              <a:spcAft>
                <a:spcPct val="0"/>
              </a:spcAft>
              <a:buChar char="»"/>
              <a:defRPr sz="1100">
                <a:solidFill>
                  <a:schemeClr val="tx1"/>
                </a:solidFill>
                <a:latin typeface="Arial" charset="0"/>
                <a:ea typeface="MS PGothic" charset="-128"/>
              </a:defRPr>
            </a:lvl8pPr>
            <a:lvl9pPr marL="3886200" indent="-228600" defTabSz="3135313" eaLnBrk="0" fontAlgn="base" hangingPunct="0">
              <a:spcBef>
                <a:spcPct val="20000"/>
              </a:spcBef>
              <a:spcAft>
                <a:spcPct val="0"/>
              </a:spcAft>
              <a:buChar char="»"/>
              <a:defRPr sz="1100">
                <a:solidFill>
                  <a:schemeClr val="tx1"/>
                </a:solidFill>
                <a:latin typeface="Arial" charset="0"/>
                <a:ea typeface="MS PGothic" charset="-128"/>
              </a:defRPr>
            </a:lvl9pPr>
          </a:lstStyle>
          <a:p>
            <a:pPr eaLnBrk="1" hangingPunct="1">
              <a:spcBef>
                <a:spcPts val="600"/>
              </a:spcBef>
              <a:buNone/>
            </a:pPr>
            <a:r>
              <a:rPr lang="en-US" altLang="en-US" sz="1800" dirty="0">
                <a:latin typeface="Arial" panose="020B0604020202020204" pitchFamily="34" charset="0"/>
              </a:rPr>
              <a:t>Copying and pasting images/</a:t>
            </a:r>
            <a:br>
              <a:rPr lang="en-US" altLang="en-US" sz="1800" dirty="0">
                <a:latin typeface="Arial" panose="020B0604020202020204" pitchFamily="34" charset="0"/>
              </a:rPr>
            </a:br>
            <a:r>
              <a:rPr lang="en-US" altLang="en-US" sz="1800" dirty="0">
                <a:latin typeface="Arial" panose="020B0604020202020204" pitchFamily="34" charset="0"/>
              </a:rPr>
              <a:t>graphics from the Internet into your poster may result in blurry and pixilated images especially when enlarged. Most Internet images have resolutions of 72 dpi which is far below the recommended 150 dpi (printing to scale at 100%). Since this template is half size, your graphics should be 300 dpi.</a:t>
            </a:r>
          </a:p>
        </p:txBody>
      </p:sp>
      <p:graphicFrame>
        <p:nvGraphicFramePr>
          <p:cNvPr id="21" name="Group 492">
            <a:extLst>
              <a:ext uri="{FF2B5EF4-FFF2-40B4-BE49-F238E27FC236}">
                <a16:creationId xmlns:a16="http://schemas.microsoft.com/office/drawing/2014/main" id="{1603864C-00E6-2B4C-A43C-1961B8011499}"/>
              </a:ext>
            </a:extLst>
          </p:cNvPr>
          <p:cNvGraphicFramePr>
            <a:graphicFrameLocks noGrp="1"/>
          </p:cNvGraphicFramePr>
          <p:nvPr/>
        </p:nvGraphicFramePr>
        <p:xfrm>
          <a:off x="12617041" y="20756825"/>
          <a:ext cx="3289709" cy="3116131"/>
        </p:xfrm>
        <a:graphic>
          <a:graphicData uri="http://schemas.openxmlformats.org/drawingml/2006/table">
            <a:tbl>
              <a:tblPr/>
              <a:tblGrid>
                <a:gridCol w="3289709">
                  <a:extLst>
                    <a:ext uri="{9D8B030D-6E8A-4147-A177-3AD203B41FA5}">
                      <a16:colId xmlns:a16="http://schemas.microsoft.com/office/drawing/2014/main" val="178989479"/>
                    </a:ext>
                  </a:extLst>
                </a:gridCol>
              </a:tblGrid>
              <a:tr h="2902094">
                <a:tc>
                  <a:txBody>
                    <a:bodyPr/>
                    <a:lstStyle>
                      <a:lvl1pPr defTabSz="652463" eaLnBrk="0" hangingPunct="0">
                        <a:spcBef>
                          <a:spcPct val="20000"/>
                        </a:spcBef>
                        <a:defRPr sz="1400">
                          <a:solidFill>
                            <a:schemeClr val="tx1"/>
                          </a:solidFill>
                          <a:latin typeface="Arial" panose="020B0604020202020204" pitchFamily="34" charset="0"/>
                          <a:ea typeface="MS PGothic" panose="020B0600070205080204" pitchFamily="34" charset="-128"/>
                        </a:defRPr>
                      </a:lvl1pPr>
                      <a:lvl2pPr marL="742950" indent="-285750" defTabSz="652463" eaLnBrk="0" hangingPunct="0">
                        <a:spcBef>
                          <a:spcPct val="20000"/>
                        </a:spcBef>
                        <a:defRPr sz="1400">
                          <a:solidFill>
                            <a:schemeClr val="tx1"/>
                          </a:solidFill>
                          <a:latin typeface="Arial" panose="020B0604020202020204" pitchFamily="34" charset="0"/>
                          <a:ea typeface="MS PGothic" panose="020B0600070205080204" pitchFamily="34" charset="-128"/>
                        </a:defRPr>
                      </a:lvl2pPr>
                      <a:lvl3pPr marL="1143000" indent="-228600" defTabSz="652463" eaLnBrk="0" hangingPunct="0">
                        <a:spcBef>
                          <a:spcPct val="20000"/>
                        </a:spcBef>
                        <a:defRPr sz="1200">
                          <a:solidFill>
                            <a:schemeClr val="tx1"/>
                          </a:solidFill>
                          <a:latin typeface="Arial" panose="020B0604020202020204" pitchFamily="34" charset="0"/>
                          <a:ea typeface="MS PGothic" panose="020B0600070205080204" pitchFamily="34" charset="-128"/>
                        </a:defRPr>
                      </a:lvl3pPr>
                      <a:lvl4pPr marL="1600200" indent="-228600" defTabSz="652463" eaLnBrk="0" hangingPunct="0">
                        <a:spcBef>
                          <a:spcPct val="20000"/>
                        </a:spcBef>
                        <a:defRPr sz="1000">
                          <a:solidFill>
                            <a:schemeClr val="tx1"/>
                          </a:solidFill>
                          <a:latin typeface="Arial" panose="020B0604020202020204" pitchFamily="34" charset="0"/>
                          <a:ea typeface="MS PGothic" panose="020B0600070205080204" pitchFamily="34" charset="-128"/>
                        </a:defRPr>
                      </a:lvl4pPr>
                      <a:lvl5pPr marL="2057400" indent="-228600" defTabSz="652463" eaLnBrk="0" hangingPunct="0">
                        <a:spcBef>
                          <a:spcPct val="20000"/>
                        </a:spcBef>
                        <a:defRPr sz="1000">
                          <a:solidFill>
                            <a:schemeClr val="tx1"/>
                          </a:solidFill>
                          <a:latin typeface="Arial" panose="020B0604020202020204" pitchFamily="34" charset="0"/>
                          <a:ea typeface="MS PGothic" panose="020B0600070205080204" pitchFamily="34" charset="-128"/>
                        </a:defRPr>
                      </a:lvl5pPr>
                      <a:lvl6pPr marL="25146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6pPr>
                      <a:lvl7pPr marL="29718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7pPr>
                      <a:lvl8pPr marL="34290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8pPr>
                      <a:lvl9pPr marL="38862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9pPr>
                    </a:lstStyle>
                    <a:p>
                      <a:pPr marL="0" marR="0" lvl="0" indent="0" algn="ctr" defTabSz="652463" rtl="0" eaLnBrk="1" fontAlgn="base" latinLnBrk="0" hangingPunct="1">
                        <a:lnSpc>
                          <a:spcPts val="2240"/>
                        </a:lnSpc>
                        <a:spcBef>
                          <a:spcPct val="0"/>
                        </a:spcBef>
                        <a:spcAft>
                          <a:spcPct val="0"/>
                        </a:spcAft>
                        <a:buClrTx/>
                        <a:buSzTx/>
                        <a:buFontTx/>
                        <a:buNone/>
                        <a:tabLst/>
                      </a:pPr>
                      <a:r>
                        <a:rPr kumimoji="0" lang="en-US" altLang="en-US" sz="2200" b="1" i="0" u="none" strike="noStrike" cap="none" normalizeH="0" baseline="0" dirty="0">
                          <a:ln>
                            <a:noFill/>
                          </a:ln>
                          <a:solidFill>
                            <a:srgbClr val="0A87FF"/>
                          </a:solidFill>
                          <a:effectLst/>
                          <a:latin typeface="Arial" panose="020B0604020202020204" pitchFamily="34" charset="0"/>
                          <a:ea typeface="MS PGothic" panose="020B0600070205080204" pitchFamily="34" charset="-128"/>
                        </a:rPr>
                        <a:t>Biomedical</a:t>
                      </a:r>
                      <a:br>
                        <a:rPr kumimoji="0" lang="en-US" altLang="en-US" sz="2200" b="1" i="0" u="none" strike="noStrike" cap="none" normalizeH="0" baseline="0" dirty="0">
                          <a:ln>
                            <a:noFill/>
                          </a:ln>
                          <a:solidFill>
                            <a:srgbClr val="0A87FF"/>
                          </a:solidFill>
                          <a:effectLst/>
                          <a:latin typeface="Arial" panose="020B0604020202020204" pitchFamily="34" charset="0"/>
                          <a:ea typeface="MS PGothic" panose="020B0600070205080204" pitchFamily="34" charset="-128"/>
                        </a:rPr>
                      </a:br>
                      <a:r>
                        <a:rPr kumimoji="0" lang="en-US" altLang="en-US" sz="2200" b="1" i="0" u="none" strike="noStrike" cap="none" normalizeH="0" baseline="0" dirty="0">
                          <a:ln>
                            <a:noFill/>
                          </a:ln>
                          <a:solidFill>
                            <a:srgbClr val="0A87FF"/>
                          </a:solidFill>
                          <a:effectLst/>
                          <a:latin typeface="Arial" panose="020B0604020202020204" pitchFamily="34" charset="0"/>
                          <a:ea typeface="MS PGothic" panose="020B0600070205080204" pitchFamily="34" charset="-128"/>
                        </a:rPr>
                        <a:t>Communications</a:t>
                      </a:r>
                    </a:p>
                    <a:p>
                      <a:pPr marL="0" marR="0" lvl="0" indent="0" algn="ctr" defTabSz="652463" rtl="0" eaLnBrk="1" fontAlgn="base" latinLnBrk="0" hangingPunct="1">
                        <a:lnSpc>
                          <a:spcPts val="1960"/>
                        </a:lnSpc>
                        <a:spcBef>
                          <a:spcPct val="0"/>
                        </a:spcBef>
                        <a:spcAft>
                          <a:spcPts val="300"/>
                        </a:spcAft>
                        <a:buClrTx/>
                        <a:buSzTx/>
                        <a:buFontTx/>
                        <a:buNone/>
                        <a:tabLst/>
                      </a:pPr>
                      <a:r>
                        <a:rPr kumimoji="0" lang="en-US" altLang="en-US" sz="1800" b="1" i="0" u="none" strike="noStrike" cap="none" normalizeH="0" baseline="0" dirty="0" err="1">
                          <a:ln>
                            <a:noFill/>
                          </a:ln>
                          <a:solidFill>
                            <a:srgbClr val="0A87FF"/>
                          </a:solidFill>
                          <a:effectLst/>
                          <a:latin typeface="Arial" panose="020B0604020202020204" pitchFamily="34" charset="0"/>
                          <a:ea typeface="MS PGothic" panose="020B0600070205080204" pitchFamily="34" charset="-128"/>
                          <a:cs typeface="Arial" panose="020B0604020202020204" pitchFamily="34" charset="0"/>
                        </a:rPr>
                        <a:t>www.etsu.edu</a:t>
                      </a:r>
                      <a:r>
                        <a:rPr kumimoji="0" lang="en-US" altLang="en-US" sz="1800" b="1" i="0" u="none" strike="noStrike" cap="none" normalizeH="0" baseline="0" dirty="0">
                          <a:ln>
                            <a:noFill/>
                          </a:ln>
                          <a:solidFill>
                            <a:srgbClr val="0A87FF"/>
                          </a:solidFill>
                          <a:effectLst/>
                          <a:latin typeface="Arial" panose="020B0604020202020204" pitchFamily="34" charset="0"/>
                          <a:ea typeface="MS PGothic" panose="020B0600070205080204" pitchFamily="34" charset="-128"/>
                          <a:cs typeface="Arial" panose="020B0604020202020204" pitchFamily="34" charset="0"/>
                        </a:rPr>
                        <a:t>/com/</a:t>
                      </a:r>
                      <a:br>
                        <a:rPr kumimoji="0" lang="en-US" altLang="en-US" sz="1800" b="1" i="0" u="none" strike="noStrike" cap="none" normalizeH="0" baseline="0" dirty="0">
                          <a:ln>
                            <a:noFill/>
                          </a:ln>
                          <a:solidFill>
                            <a:srgbClr val="0A87FF"/>
                          </a:solidFill>
                          <a:effectLst/>
                          <a:latin typeface="Arial" panose="020B0604020202020204" pitchFamily="34" charset="0"/>
                          <a:ea typeface="MS PGothic" panose="020B0600070205080204" pitchFamily="34" charset="-128"/>
                          <a:cs typeface="Arial" panose="020B0604020202020204" pitchFamily="34" charset="0"/>
                        </a:rPr>
                      </a:br>
                      <a:r>
                        <a:rPr kumimoji="0" lang="en-US" altLang="en-US" sz="1800" b="1" i="0" u="none" strike="noStrike" cap="none" normalizeH="0" baseline="0" dirty="0" err="1">
                          <a:ln>
                            <a:noFill/>
                          </a:ln>
                          <a:solidFill>
                            <a:srgbClr val="0A87FF"/>
                          </a:solidFill>
                          <a:effectLst/>
                          <a:latin typeface="Arial" panose="020B0604020202020204" pitchFamily="34" charset="0"/>
                          <a:ea typeface="MS PGothic" panose="020B0600070205080204" pitchFamily="34" charset="-128"/>
                          <a:cs typeface="Arial" panose="020B0604020202020204" pitchFamily="34" charset="0"/>
                        </a:rPr>
                        <a:t>biomedcomm</a:t>
                      </a:r>
                      <a:endParaRPr kumimoji="0" lang="en-US" altLang="en-US" sz="1600" b="1" i="0" u="none" strike="noStrike" cap="none" normalizeH="0" baseline="0" dirty="0">
                        <a:ln>
                          <a:noFill/>
                        </a:ln>
                        <a:solidFill>
                          <a:srgbClr val="0A87FF"/>
                        </a:solidFill>
                        <a:effectLst/>
                        <a:latin typeface="Arial" panose="020B0604020202020204" pitchFamily="34" charset="0"/>
                        <a:ea typeface="MS PGothic" panose="020B0600070205080204" pitchFamily="34" charset="-128"/>
                      </a:endParaRPr>
                    </a:p>
                    <a:p>
                      <a:pPr marL="115888" marR="0" lvl="0" indent="0" algn="l" defTabSz="652463" rtl="0" eaLnBrk="1" fontAlgn="base" latinLnBrk="0" hangingPunct="1">
                        <a:lnSpc>
                          <a:spcPct val="100000"/>
                        </a:lnSpc>
                        <a:spcBef>
                          <a:spcPts val="600"/>
                        </a:spcBef>
                        <a:spcAft>
                          <a:spcPct val="0"/>
                        </a:spcAft>
                        <a:buClrTx/>
                        <a:buSzTx/>
                        <a:buFontTx/>
                        <a:buNone/>
                        <a:tabLst>
                          <a:tab pos="1770063" algn="l"/>
                        </a:tabLst>
                      </a:pPr>
                      <a:r>
                        <a:rPr kumimoji="0" lang="en-US" altLang="en-US" sz="1600" b="0" i="0" u="none" strike="noStrike" cap="none" normalizeH="0" baseline="0" dirty="0">
                          <a:ln>
                            <a:noFill/>
                          </a:ln>
                          <a:solidFill>
                            <a:schemeClr val="tx1"/>
                          </a:solidFill>
                          <a:effectLst/>
                          <a:latin typeface="Arial" panose="020B0604020202020204" pitchFamily="34" charset="0"/>
                          <a:ea typeface="MS PGothic" panose="020B0600070205080204" pitchFamily="34" charset="-128"/>
                        </a:rPr>
                        <a:t>Fred Conley          439-2405 </a:t>
                      </a:r>
                      <a:r>
                        <a:rPr kumimoji="0" lang="en-US" altLang="en-US" sz="1600" b="0" i="0" u="none" strike="noStrike" cap="none" normalizeH="0" baseline="0" dirty="0">
                          <a:ln>
                            <a:noFill/>
                          </a:ln>
                          <a:solidFill>
                            <a:srgbClr val="0A87FF"/>
                          </a:solidFill>
                          <a:effectLst/>
                          <a:latin typeface="Arial" panose="020B0604020202020204" pitchFamily="34" charset="0"/>
                          <a:ea typeface="MS PGothic" panose="020B0600070205080204" pitchFamily="34" charset="-128"/>
                          <a:hlinkClick r:id="rId4"/>
                        </a:rPr>
                        <a:t>conleyga@etsu.edu</a:t>
                      </a:r>
                      <a:endParaRPr kumimoji="0" lang="en-US" altLang="en-US" sz="1600" b="0" i="0" u="none" strike="noStrike" cap="none" normalizeH="0" baseline="0" dirty="0">
                        <a:ln>
                          <a:noFill/>
                        </a:ln>
                        <a:solidFill>
                          <a:srgbClr val="0A87FF"/>
                        </a:solidFill>
                        <a:effectLst/>
                        <a:latin typeface="Arial" panose="020B0604020202020204" pitchFamily="34" charset="0"/>
                        <a:ea typeface="MS PGothic" panose="020B0600070205080204" pitchFamily="34" charset="-128"/>
                      </a:endParaRPr>
                    </a:p>
                    <a:p>
                      <a:pPr marL="115888" marR="0" lvl="0" indent="0" algn="l" defTabSz="652463" rtl="0" eaLnBrk="1" fontAlgn="base" latinLnBrk="0" hangingPunct="1">
                        <a:lnSpc>
                          <a:spcPct val="100000"/>
                        </a:lnSpc>
                        <a:spcBef>
                          <a:spcPts val="1200"/>
                        </a:spcBef>
                        <a:spcAft>
                          <a:spcPct val="0"/>
                        </a:spcAft>
                        <a:buClrTx/>
                        <a:buSzTx/>
                        <a:buFontTx/>
                        <a:buNone/>
                        <a:tabLst>
                          <a:tab pos="1770063" algn="l"/>
                        </a:tabLst>
                        <a:defRPr/>
                      </a:pPr>
                      <a:r>
                        <a:rPr lang="en-US" altLang="en-US" sz="1600" dirty="0">
                          <a:latin typeface="Arial" panose="020B0604020202020204" pitchFamily="34" charset="0"/>
                        </a:rPr>
                        <a:t>Jill Fair</a:t>
                      </a:r>
                      <a:r>
                        <a:rPr kumimoji="0" lang="en-US" altLang="en-US" sz="1600" b="0" i="0" u="none" strike="noStrike" cap="none" normalizeH="0" baseline="0" dirty="0">
                          <a:ln>
                            <a:noFill/>
                          </a:ln>
                          <a:solidFill>
                            <a:schemeClr val="tx1"/>
                          </a:solidFill>
                          <a:effectLst/>
                          <a:latin typeface="Arial" panose="020B0604020202020204" pitchFamily="34" charset="0"/>
                          <a:ea typeface="MS PGothic" panose="020B0600070205080204" pitchFamily="34" charset="-128"/>
                        </a:rPr>
                        <a:t>                  </a:t>
                      </a:r>
                      <a:r>
                        <a:rPr lang="en-US" altLang="en-US" sz="1600" dirty="0">
                          <a:latin typeface="Arial" panose="020B0604020202020204" pitchFamily="34" charset="0"/>
                        </a:rPr>
                        <a:t>439-2400      </a:t>
                      </a:r>
                      <a:r>
                        <a:rPr lang="en-US" altLang="en-US" sz="1600" dirty="0">
                          <a:latin typeface="Arial" panose="020B0604020202020204" pitchFamily="34" charset="0"/>
                          <a:hlinkClick r:id="rId5"/>
                        </a:rPr>
                        <a:t>fair@etsu.edu</a:t>
                      </a:r>
                      <a:endParaRPr lang="en-US" sz="1600" dirty="0"/>
                    </a:p>
                    <a:p>
                      <a:pPr marL="115888" marR="0" lvl="0" indent="0" algn="l" defTabSz="652463" rtl="0" eaLnBrk="1" fontAlgn="base" latinLnBrk="0" hangingPunct="1">
                        <a:lnSpc>
                          <a:spcPct val="100000"/>
                        </a:lnSpc>
                        <a:spcBef>
                          <a:spcPts val="1200"/>
                        </a:spcBef>
                        <a:spcAft>
                          <a:spcPct val="0"/>
                        </a:spcAft>
                        <a:buClrTx/>
                        <a:buSzTx/>
                        <a:buFontTx/>
                        <a:buNone/>
                        <a:tabLst>
                          <a:tab pos="1770063" algn="l"/>
                        </a:tabLst>
                      </a:pPr>
                      <a:r>
                        <a:rPr kumimoji="0" lang="en-US" altLang="en-US" sz="1600" b="0" i="0" u="none" strike="noStrike" cap="none" normalizeH="0" baseline="0" dirty="0">
                          <a:ln>
                            <a:noFill/>
                          </a:ln>
                          <a:solidFill>
                            <a:schemeClr val="tx1"/>
                          </a:solidFill>
                          <a:effectLst/>
                          <a:latin typeface="Arial" panose="020B0604020202020204" pitchFamily="34" charset="0"/>
                          <a:ea typeface="MS PGothic" panose="020B0600070205080204" pitchFamily="34" charset="-128"/>
                        </a:rPr>
                        <a:t>Taylor Campbell    439-2406  </a:t>
                      </a:r>
                      <a:r>
                        <a:rPr kumimoji="0" lang="en-US" altLang="en-US" sz="1600" b="0" i="0" u="none" strike="noStrike" kern="1200" cap="none" normalizeH="0" baseline="0" dirty="0" err="1">
                          <a:ln>
                            <a:noFill/>
                          </a:ln>
                          <a:solidFill>
                            <a:srgbClr val="0A87FF"/>
                          </a:solidFill>
                          <a:effectLst/>
                          <a:latin typeface="Arial" panose="020B0604020202020204" pitchFamily="34" charset="0"/>
                          <a:ea typeface="MS PGothic" panose="020B0600070205080204" pitchFamily="34" charset="-128"/>
                          <a:cs typeface="+mn-cs"/>
                        </a:rPr>
                        <a:t>campbelltc@mail.etsu.edu</a:t>
                      </a:r>
                      <a:endParaRPr kumimoji="0" lang="en-US" altLang="en-US" sz="1600" b="0" i="0" u="none" strike="noStrike" cap="none" normalizeH="0" baseline="0" dirty="0">
                        <a:ln>
                          <a:noFill/>
                        </a:ln>
                        <a:solidFill>
                          <a:schemeClr val="tx1"/>
                        </a:solidFill>
                        <a:effectLst/>
                        <a:latin typeface="Arial" panose="020B0604020202020204" pitchFamily="34" charset="0"/>
                        <a:ea typeface="MS PGothic" panose="020B0600070205080204" pitchFamily="34" charset="-128"/>
                      </a:endParaRPr>
                    </a:p>
                  </a:txBody>
                  <a:tcPr marL="133683" marR="133683" marT="167191" marB="0" horzOverflow="overflow">
                    <a:lnL>
                      <a:noFill/>
                    </a:lnL>
                    <a:lnR>
                      <a:noFill/>
                    </a:lnR>
                    <a:lnT>
                      <a:noFill/>
                    </a:lnT>
                    <a:lnB>
                      <a:noFill/>
                    </a:lnB>
                    <a:lnTlToBr>
                      <a:noFill/>
                    </a:lnTlToBr>
                    <a:lnBlToTr>
                      <a:noFill/>
                    </a:lnBlToTr>
                    <a:noFill/>
                  </a:tcPr>
                </a:tc>
                <a:extLst>
                  <a:ext uri="{0D108BD9-81ED-4DB2-BD59-A6C34878D82A}">
                    <a16:rowId xmlns:a16="http://schemas.microsoft.com/office/drawing/2014/main" val="1096860718"/>
                  </a:ext>
                </a:extLst>
              </a:tr>
            </a:tbl>
          </a:graphicData>
        </a:graphic>
      </p:graphicFrame>
      <p:sp>
        <p:nvSpPr>
          <p:cNvPr id="24" name="Text Box 357">
            <a:extLst>
              <a:ext uri="{FF2B5EF4-FFF2-40B4-BE49-F238E27FC236}">
                <a16:creationId xmlns:a16="http://schemas.microsoft.com/office/drawing/2014/main" id="{C18AB792-3F69-0E4B-8E15-C019B06ECE20}"/>
              </a:ext>
            </a:extLst>
          </p:cNvPr>
          <p:cNvSpPr txBox="1">
            <a:spLocks noChangeArrowheads="1"/>
          </p:cNvSpPr>
          <p:nvPr/>
        </p:nvSpPr>
        <p:spPr bwMode="auto">
          <a:xfrm>
            <a:off x="12548212" y="11622413"/>
            <a:ext cx="3492347" cy="8648431"/>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square" lIns="182835" tIns="182835" rIns="182835" bIns="182835" anchor="t">
            <a:spAutoFit/>
          </a:bodyPr>
          <a:lstStyle>
            <a:lvl1pPr defTabSz="3135313"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defTabSz="313531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313531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313531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313531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algn="ctr" eaLnBrk="1" hangingPunct="1">
              <a:spcBef>
                <a:spcPts val="600"/>
              </a:spcBef>
            </a:pPr>
            <a:r>
              <a:rPr lang="en-US" altLang="en-US" sz="1800" dirty="0">
                <a:latin typeface="Arial" panose="020B0604020202020204" pitchFamily="34" charset="0"/>
              </a:rPr>
              <a:t>Go to:</a:t>
            </a:r>
          </a:p>
          <a:p>
            <a:pPr eaLnBrk="1" hangingPunct="1">
              <a:spcBef>
                <a:spcPts val="600"/>
              </a:spcBef>
            </a:pPr>
            <a:r>
              <a:rPr lang="en-US" sz="1800" b="1" u="sng" dirty="0">
                <a:solidFill>
                  <a:srgbClr val="813A5F"/>
                </a:solidFill>
                <a:latin typeface="Arial"/>
                <a:ea typeface="MS PGothic"/>
                <a:cs typeface="Arial"/>
                <a:hlinkClick r:id="rId6"/>
              </a:rPr>
              <a:t>www.etsu.edu/bmccreative</a:t>
            </a:r>
            <a:endParaRPr lang="en-US" sz="1800" b="1" u="sng" dirty="0">
              <a:solidFill>
                <a:srgbClr val="813A5F"/>
              </a:solidFill>
              <a:latin typeface="Arial" panose="020B0604020202020204" pitchFamily="34" charset="0"/>
              <a:cs typeface="Arial" panose="020B0604020202020204" pitchFamily="34" charset="0"/>
            </a:endParaRPr>
          </a:p>
          <a:p>
            <a:pPr>
              <a:spcBef>
                <a:spcPts val="600"/>
              </a:spcBef>
            </a:pPr>
            <a:r>
              <a:rPr lang="en-US" altLang="en-US" sz="1800" dirty="0">
                <a:solidFill>
                  <a:srgbClr val="000000"/>
                </a:solidFill>
                <a:latin typeface="Arial"/>
                <a:ea typeface="MS PGothic"/>
                <a:cs typeface="Arial"/>
              </a:rPr>
              <a:t>Sign</a:t>
            </a:r>
            <a:r>
              <a:rPr lang="en-US" altLang="en-US" sz="1800" dirty="0">
                <a:latin typeface="Arial"/>
                <a:ea typeface="MS PGothic"/>
                <a:cs typeface="Arial"/>
              </a:rPr>
              <a:t> in and select the QCOM icon; choose from the  A-Z</a:t>
            </a:r>
            <a:br>
              <a:rPr lang="en-US" altLang="en-US" sz="1800" dirty="0">
                <a:latin typeface="Arial"/>
                <a:ea typeface="MS PGothic"/>
                <a:cs typeface="Arial"/>
              </a:rPr>
            </a:br>
            <a:r>
              <a:rPr lang="en-US" altLang="en-US" sz="1800" dirty="0">
                <a:latin typeface="Arial"/>
                <a:ea typeface="MS PGothic"/>
                <a:cs typeface="Arial"/>
              </a:rPr>
              <a:t>list or use the search field. </a:t>
            </a:r>
            <a:endParaRPr lang="en-US"/>
          </a:p>
          <a:p>
            <a:pPr eaLnBrk="1" hangingPunct="1">
              <a:spcBef>
                <a:spcPts val="1200"/>
              </a:spcBef>
            </a:pPr>
            <a:r>
              <a:rPr lang="en-US" altLang="en-US" sz="1800" dirty="0">
                <a:latin typeface="Arial"/>
                <a:ea typeface="MS PGothic"/>
                <a:cs typeface="Arial"/>
              </a:rPr>
              <a:t>Select options for your product. You may upload your file during the request process or email it to one of our staff listed below). </a:t>
            </a:r>
            <a:r>
              <a:rPr lang="en-US" altLang="en-US" sz="1800" u="sng" dirty="0">
                <a:latin typeface="Arial"/>
                <a:ea typeface="MS PGothic"/>
                <a:cs typeface="Arial"/>
              </a:rPr>
              <a:t>Be sure to complete the last page with payment and delivery information and then click Place Order</a:t>
            </a:r>
            <a:r>
              <a:rPr lang="en-US" altLang="en-US" sz="1800" dirty="0">
                <a:latin typeface="Arial"/>
                <a:ea typeface="MS PGothic"/>
                <a:cs typeface="Arial"/>
              </a:rPr>
              <a:t>. From there, we use the specifications submitted to create an estimate for authorization of anticipated costs.</a:t>
            </a:r>
          </a:p>
          <a:p>
            <a:pPr eaLnBrk="1" hangingPunct="1"/>
            <a:endParaRPr lang="en-US" altLang="en-US" sz="1800" dirty="0">
              <a:latin typeface="Arial" panose="020B0604020202020204" pitchFamily="34" charset="0"/>
            </a:endParaRPr>
          </a:p>
          <a:p>
            <a:pPr eaLnBrk="1" hangingPunct="1"/>
            <a:r>
              <a:rPr lang="en-US" altLang="en-US" sz="1800" dirty="0">
                <a:latin typeface="Arial" panose="020B0604020202020204" pitchFamily="34" charset="0"/>
              </a:rPr>
              <a:t>Note: completing this form does not obligate you to proceed with the project, in fact you can put “TBA” where it requests your account information if you like. Be sure to provide the account number at the time of estimate approval. </a:t>
            </a:r>
          </a:p>
          <a:p>
            <a:pPr eaLnBrk="1" hangingPunct="1"/>
            <a:endParaRPr lang="en-US" altLang="en-US" dirty="0"/>
          </a:p>
        </p:txBody>
      </p:sp>
      <p:sp>
        <p:nvSpPr>
          <p:cNvPr id="27" name="Text Box 382">
            <a:extLst>
              <a:ext uri="{FF2B5EF4-FFF2-40B4-BE49-F238E27FC236}">
                <a16:creationId xmlns:a16="http://schemas.microsoft.com/office/drawing/2014/main" id="{3C14A76F-24EC-2C4E-9CE0-C1F2FF17650F}"/>
              </a:ext>
            </a:extLst>
          </p:cNvPr>
          <p:cNvSpPr txBox="1">
            <a:spLocks noChangeArrowheads="1"/>
          </p:cNvSpPr>
          <p:nvPr/>
        </p:nvSpPr>
        <p:spPr bwMode="auto">
          <a:xfrm>
            <a:off x="12408061" y="8024870"/>
            <a:ext cx="3742481" cy="446661"/>
          </a:xfrm>
          <a:prstGeom prst="rect">
            <a:avLst/>
          </a:prstGeom>
          <a:solidFill>
            <a:srgbClr val="142B46"/>
          </a:solidFill>
          <a:ln>
            <a:noFill/>
          </a:ln>
          <a:extLst>
            <a:ext uri="{91240B29-F687-4F45-9708-019B960494DF}">
              <a14:hiddenLine xmlns:a14="http://schemas.microsoft.com/office/drawing/2010/main" w="9525">
                <a:solidFill>
                  <a:srgbClr val="000000"/>
                </a:solidFill>
                <a:miter lim="800000"/>
                <a:headEnd/>
                <a:tailEnd/>
              </a14:hiddenLine>
            </a:ext>
          </a:extLst>
        </p:spPr>
        <p:txBody>
          <a:bodyPr wrap="square" lIns="43444" tIns="21717" rIns="43444" bIns="54864" anchor="ctr" anchorCtr="1">
            <a:spAutoFit/>
          </a:bodyPr>
          <a:lstStyle>
            <a:lvl1pPr defTabSz="652463">
              <a:spcBef>
                <a:spcPct val="20000"/>
              </a:spcBef>
              <a:buChar char="•"/>
              <a:defRPr sz="1600">
                <a:solidFill>
                  <a:schemeClr val="tx1"/>
                </a:solidFill>
                <a:latin typeface="Arial" charset="0"/>
                <a:ea typeface="MS PGothic" charset="-128"/>
              </a:defRPr>
            </a:lvl1pPr>
            <a:lvl2pPr marL="742950" indent="-285750" defTabSz="652463">
              <a:spcBef>
                <a:spcPct val="20000"/>
              </a:spcBef>
              <a:buChar char="–"/>
              <a:defRPr sz="1600">
                <a:solidFill>
                  <a:schemeClr val="tx1"/>
                </a:solidFill>
                <a:latin typeface="Arial" charset="0"/>
                <a:ea typeface="MS PGothic" charset="-128"/>
              </a:defRPr>
            </a:lvl2pPr>
            <a:lvl3pPr marL="1143000" indent="-228600" defTabSz="652463">
              <a:spcBef>
                <a:spcPct val="20000"/>
              </a:spcBef>
              <a:buChar char="•"/>
              <a:defRPr sz="1400">
                <a:solidFill>
                  <a:schemeClr val="tx1"/>
                </a:solidFill>
                <a:latin typeface="Arial" charset="0"/>
                <a:ea typeface="MS PGothic" charset="-128"/>
              </a:defRPr>
            </a:lvl3pPr>
            <a:lvl4pPr marL="1600200" indent="-228600" defTabSz="652463">
              <a:spcBef>
                <a:spcPct val="20000"/>
              </a:spcBef>
              <a:buChar char="–"/>
              <a:defRPr sz="1100">
                <a:solidFill>
                  <a:schemeClr val="tx1"/>
                </a:solidFill>
                <a:latin typeface="Arial" charset="0"/>
                <a:ea typeface="MS PGothic" charset="-128"/>
              </a:defRPr>
            </a:lvl4pPr>
            <a:lvl5pPr marL="2057400" indent="-228600" defTabSz="652463">
              <a:spcBef>
                <a:spcPct val="20000"/>
              </a:spcBef>
              <a:buChar char="»"/>
              <a:defRPr sz="1100">
                <a:solidFill>
                  <a:schemeClr val="tx1"/>
                </a:solidFill>
                <a:latin typeface="Arial" charset="0"/>
                <a:ea typeface="MS PGothic" charset="-128"/>
              </a:defRPr>
            </a:lvl5pPr>
            <a:lvl6pPr marL="2514600" indent="-228600" defTabSz="652463" eaLnBrk="0" fontAlgn="base" hangingPunct="0">
              <a:spcBef>
                <a:spcPct val="20000"/>
              </a:spcBef>
              <a:spcAft>
                <a:spcPct val="0"/>
              </a:spcAft>
              <a:buChar char="»"/>
              <a:defRPr sz="1100">
                <a:solidFill>
                  <a:schemeClr val="tx1"/>
                </a:solidFill>
                <a:latin typeface="Arial" charset="0"/>
                <a:ea typeface="MS PGothic" charset="-128"/>
              </a:defRPr>
            </a:lvl6pPr>
            <a:lvl7pPr marL="2971800" indent="-228600" defTabSz="652463" eaLnBrk="0" fontAlgn="base" hangingPunct="0">
              <a:spcBef>
                <a:spcPct val="20000"/>
              </a:spcBef>
              <a:spcAft>
                <a:spcPct val="0"/>
              </a:spcAft>
              <a:buChar char="»"/>
              <a:defRPr sz="1100">
                <a:solidFill>
                  <a:schemeClr val="tx1"/>
                </a:solidFill>
                <a:latin typeface="Arial" charset="0"/>
                <a:ea typeface="MS PGothic" charset="-128"/>
              </a:defRPr>
            </a:lvl7pPr>
            <a:lvl8pPr marL="3429000" indent="-228600" defTabSz="652463" eaLnBrk="0" fontAlgn="base" hangingPunct="0">
              <a:spcBef>
                <a:spcPct val="20000"/>
              </a:spcBef>
              <a:spcAft>
                <a:spcPct val="0"/>
              </a:spcAft>
              <a:buChar char="»"/>
              <a:defRPr sz="1100">
                <a:solidFill>
                  <a:schemeClr val="tx1"/>
                </a:solidFill>
                <a:latin typeface="Arial" charset="0"/>
                <a:ea typeface="MS PGothic" charset="-128"/>
              </a:defRPr>
            </a:lvl8pPr>
            <a:lvl9pPr marL="3886200" indent="-228600" defTabSz="652463" eaLnBrk="0" fontAlgn="base" hangingPunct="0">
              <a:spcBef>
                <a:spcPct val="20000"/>
              </a:spcBef>
              <a:spcAft>
                <a:spcPct val="0"/>
              </a:spcAft>
              <a:buChar char="»"/>
              <a:defRPr sz="1100">
                <a:solidFill>
                  <a:schemeClr val="tx1"/>
                </a:solidFill>
                <a:latin typeface="Arial" charset="0"/>
                <a:ea typeface="MS PGothic" charset="-128"/>
              </a:defRPr>
            </a:lvl9pPr>
          </a:lstStyle>
          <a:p>
            <a:pPr algn="ctr" eaLnBrk="1" hangingPunct="1">
              <a:spcBef>
                <a:spcPct val="50000"/>
              </a:spcBef>
              <a:buNone/>
            </a:pPr>
            <a:r>
              <a:rPr lang="en-US" altLang="en-US" sz="2400" b="1" dirty="0">
                <a:solidFill>
                  <a:srgbClr val="F8F8F8"/>
                </a:solidFill>
                <a:latin typeface="Arial" panose="020B0604020202020204" pitchFamily="34" charset="0"/>
              </a:rPr>
              <a:t>Turnaround Time</a:t>
            </a:r>
          </a:p>
        </p:txBody>
      </p:sp>
      <p:sp>
        <p:nvSpPr>
          <p:cNvPr id="28" name="Text Box 358">
            <a:extLst>
              <a:ext uri="{FF2B5EF4-FFF2-40B4-BE49-F238E27FC236}">
                <a16:creationId xmlns:a16="http://schemas.microsoft.com/office/drawing/2014/main" id="{8CB932BF-4A47-FF46-AF2D-6D54B2EDDB2C}"/>
              </a:ext>
            </a:extLst>
          </p:cNvPr>
          <p:cNvSpPr txBox="1">
            <a:spLocks noChangeArrowheads="1"/>
          </p:cNvSpPr>
          <p:nvPr/>
        </p:nvSpPr>
        <p:spPr bwMode="auto">
          <a:xfrm>
            <a:off x="12696081" y="4754008"/>
            <a:ext cx="3069058" cy="313923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square" lIns="182835" tIns="182835" rIns="182835" bIns="182835">
            <a:spAutoFit/>
          </a:bodyPr>
          <a:lstStyle>
            <a:lvl1pPr defTabSz="3135313"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defTabSz="313531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313531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313531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313531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eaLnBrk="1" hangingPunct="1">
              <a:spcBef>
                <a:spcPts val="600"/>
              </a:spcBef>
            </a:pPr>
            <a:r>
              <a:rPr lang="en-US" altLang="en-US" sz="1800" dirty="0">
                <a:latin typeface="Arial" panose="020B0604020202020204" pitchFamily="34" charset="0"/>
              </a:rPr>
              <a:t>Posters designed by BMC or PowerPoint files that require proofing may be proofed as a pdf file by email or BMC can print a color 13”x19” hard copy if requested. Posters will be released for production once the customer has approved the proof.</a:t>
            </a:r>
          </a:p>
        </p:txBody>
      </p:sp>
      <p:sp>
        <p:nvSpPr>
          <p:cNvPr id="29" name="Text Box 358">
            <a:extLst>
              <a:ext uri="{FF2B5EF4-FFF2-40B4-BE49-F238E27FC236}">
                <a16:creationId xmlns:a16="http://schemas.microsoft.com/office/drawing/2014/main" id="{377F0A88-106D-6F4F-9A57-8162902C7999}"/>
              </a:ext>
            </a:extLst>
          </p:cNvPr>
          <p:cNvSpPr txBox="1">
            <a:spLocks noChangeArrowheads="1"/>
          </p:cNvSpPr>
          <p:nvPr/>
        </p:nvSpPr>
        <p:spPr bwMode="auto">
          <a:xfrm>
            <a:off x="4957073" y="16268356"/>
            <a:ext cx="6428647" cy="2539066"/>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square" lIns="182835" tIns="182835" rIns="182835" bIns="182835">
            <a:spAutoFit/>
          </a:bodyPr>
          <a:lstStyle>
            <a:lvl1pPr defTabSz="3135313">
              <a:defRPr>
                <a:solidFill>
                  <a:schemeClr val="tx1"/>
                </a:solidFill>
                <a:latin typeface="Arial" charset="0"/>
                <a:ea typeface="ＭＳ Ｐゴシック" charset="0"/>
              </a:defRPr>
            </a:lvl1pPr>
            <a:lvl2pPr marL="327025" defTabSz="3135313">
              <a:defRPr>
                <a:solidFill>
                  <a:schemeClr val="tx1"/>
                </a:solidFill>
                <a:latin typeface="Arial" charset="0"/>
                <a:ea typeface="ＭＳ Ｐゴシック" charset="0"/>
              </a:defRPr>
            </a:lvl2pPr>
            <a:lvl3pPr marL="652463" defTabSz="3135313">
              <a:defRPr>
                <a:solidFill>
                  <a:schemeClr val="tx1"/>
                </a:solidFill>
                <a:latin typeface="Arial" charset="0"/>
                <a:ea typeface="ＭＳ Ｐゴシック" charset="0"/>
              </a:defRPr>
            </a:lvl3pPr>
            <a:lvl4pPr marL="979488" defTabSz="3135313">
              <a:defRPr>
                <a:solidFill>
                  <a:schemeClr val="tx1"/>
                </a:solidFill>
                <a:latin typeface="Arial" charset="0"/>
                <a:ea typeface="ＭＳ Ｐゴシック" charset="0"/>
              </a:defRPr>
            </a:lvl4pPr>
            <a:lvl5pPr marL="1306513" defTabSz="3135313">
              <a:defRPr>
                <a:solidFill>
                  <a:schemeClr val="tx1"/>
                </a:solidFill>
                <a:latin typeface="Arial" charset="0"/>
                <a:ea typeface="ＭＳ Ｐゴシック" charset="0"/>
              </a:defRPr>
            </a:lvl5pPr>
            <a:lvl6pPr marL="1763713" defTabSz="3135313" fontAlgn="base">
              <a:spcBef>
                <a:spcPct val="0"/>
              </a:spcBef>
              <a:spcAft>
                <a:spcPct val="0"/>
              </a:spcAft>
              <a:defRPr>
                <a:solidFill>
                  <a:schemeClr val="tx1"/>
                </a:solidFill>
                <a:latin typeface="Arial" charset="0"/>
                <a:ea typeface="ＭＳ Ｐゴシック" charset="0"/>
              </a:defRPr>
            </a:lvl6pPr>
            <a:lvl7pPr marL="2220913" defTabSz="3135313" fontAlgn="base">
              <a:spcBef>
                <a:spcPct val="0"/>
              </a:spcBef>
              <a:spcAft>
                <a:spcPct val="0"/>
              </a:spcAft>
              <a:defRPr>
                <a:solidFill>
                  <a:schemeClr val="tx1"/>
                </a:solidFill>
                <a:latin typeface="Arial" charset="0"/>
                <a:ea typeface="ＭＳ Ｐゴシック" charset="0"/>
              </a:defRPr>
            </a:lvl7pPr>
            <a:lvl8pPr marL="2678113" defTabSz="3135313" fontAlgn="base">
              <a:spcBef>
                <a:spcPct val="0"/>
              </a:spcBef>
              <a:spcAft>
                <a:spcPct val="0"/>
              </a:spcAft>
              <a:defRPr>
                <a:solidFill>
                  <a:schemeClr val="tx1"/>
                </a:solidFill>
                <a:latin typeface="Arial" charset="0"/>
                <a:ea typeface="ＭＳ Ｐゴシック" charset="0"/>
              </a:defRPr>
            </a:lvl8pPr>
            <a:lvl9pPr marL="3135313" defTabSz="3135313" fontAlgn="base">
              <a:spcBef>
                <a:spcPct val="0"/>
              </a:spcBef>
              <a:spcAft>
                <a:spcPct val="0"/>
              </a:spcAft>
              <a:defRPr>
                <a:solidFill>
                  <a:schemeClr val="tx1"/>
                </a:solidFill>
                <a:latin typeface="Arial" charset="0"/>
                <a:ea typeface="ＭＳ Ｐゴシック" charset="0"/>
              </a:defRPr>
            </a:lvl9pPr>
          </a:lstStyle>
          <a:p>
            <a:pPr algn="ctr">
              <a:spcBef>
                <a:spcPts val="600"/>
              </a:spcBef>
              <a:defRPr/>
            </a:pPr>
            <a:r>
              <a:rPr lang="en-US" altLang="en-US" sz="1800" b="1" dirty="0"/>
              <a:t>Sending Files</a:t>
            </a:r>
          </a:p>
          <a:p>
            <a:pPr algn="ctr">
              <a:spcBef>
                <a:spcPts val="600"/>
              </a:spcBef>
              <a:defRPr/>
            </a:pPr>
            <a:r>
              <a:rPr lang="en-US" sz="1800" dirty="0">
                <a:cs typeface="MS PGothic" charset="0"/>
              </a:rPr>
              <a:t>Digital files up to 10 MB can be emailed</a:t>
            </a:r>
            <a:br>
              <a:rPr lang="en-US" sz="1800" dirty="0">
                <a:cs typeface="MS PGothic" charset="0"/>
              </a:rPr>
            </a:br>
            <a:r>
              <a:rPr lang="en-US" sz="1800" dirty="0">
                <a:cs typeface="MS PGothic" charset="0"/>
              </a:rPr>
              <a:t> to BMC. Larger files may be sent through</a:t>
            </a:r>
            <a:br>
              <a:rPr lang="en-US" sz="1800" dirty="0">
                <a:cs typeface="MS PGothic" charset="0"/>
              </a:rPr>
            </a:br>
            <a:r>
              <a:rPr lang="en-US" sz="1800" dirty="0">
                <a:cs typeface="MS PGothic" charset="0"/>
              </a:rPr>
              <a:t>the campus online </a:t>
            </a:r>
            <a:r>
              <a:rPr lang="en-US" sz="1800" dirty="0" err="1">
                <a:cs typeface="MS PGothic" charset="0"/>
              </a:rPr>
              <a:t>dropbox</a:t>
            </a:r>
            <a:r>
              <a:rPr lang="en-US" sz="1800" dirty="0">
                <a:cs typeface="MS PGothic" charset="0"/>
              </a:rPr>
              <a:t>: </a:t>
            </a:r>
          </a:p>
          <a:p>
            <a:pPr algn="ctr">
              <a:spcBef>
                <a:spcPts val="600"/>
              </a:spcBef>
              <a:defRPr/>
            </a:pPr>
            <a:r>
              <a:rPr lang="en-US" sz="1800" b="1" u="sng" dirty="0">
                <a:solidFill>
                  <a:schemeClr val="accent2">
                    <a:lumMod val="60000"/>
                    <a:lumOff val="40000"/>
                  </a:schemeClr>
                </a:solidFill>
                <a:cs typeface="MS PGothic" charset="0"/>
                <a:hlinkClick r:id="rId7"/>
              </a:rPr>
              <a:t>https://dropbox.etsu.edu/message/new</a:t>
            </a:r>
            <a:endParaRPr lang="en-US" sz="1800" b="1" u="sng" dirty="0">
              <a:solidFill>
                <a:schemeClr val="accent2">
                  <a:lumMod val="60000"/>
                  <a:lumOff val="40000"/>
                </a:schemeClr>
              </a:solidFill>
              <a:cs typeface="MS PGothic" charset="0"/>
            </a:endParaRPr>
          </a:p>
          <a:p>
            <a:pPr algn="ctr">
              <a:spcBef>
                <a:spcPts val="600"/>
              </a:spcBef>
              <a:defRPr/>
            </a:pPr>
            <a:r>
              <a:rPr lang="en-US" sz="1800" dirty="0">
                <a:cs typeface="MS PGothic" charset="0"/>
              </a:rPr>
              <a:t>Other materials may be dropped to room 2.02 or 2.17 in building 4 on the VAMC campus. </a:t>
            </a:r>
            <a:endParaRPr lang="en-US" sz="1800" dirty="0">
              <a:latin typeface="+mn-lt"/>
              <a:cs typeface="MS PGothic" charset="0"/>
            </a:endParaRPr>
          </a:p>
        </p:txBody>
      </p:sp>
      <p:sp>
        <p:nvSpPr>
          <p:cNvPr id="30" name="Text Box 358">
            <a:extLst>
              <a:ext uri="{FF2B5EF4-FFF2-40B4-BE49-F238E27FC236}">
                <a16:creationId xmlns:a16="http://schemas.microsoft.com/office/drawing/2014/main" id="{11D8D2F8-0115-2546-8922-75021865BACE}"/>
              </a:ext>
            </a:extLst>
          </p:cNvPr>
          <p:cNvSpPr txBox="1">
            <a:spLocks noChangeArrowheads="1"/>
          </p:cNvSpPr>
          <p:nvPr/>
        </p:nvSpPr>
        <p:spPr bwMode="auto">
          <a:xfrm>
            <a:off x="4957072" y="12148954"/>
            <a:ext cx="6429529" cy="3847116"/>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square" lIns="182835" tIns="182835" rIns="182835" bIns="182835">
            <a:spAutoFit/>
          </a:bodyPr>
          <a:lstStyle>
            <a:lvl1pPr defTabSz="3135313">
              <a:defRPr>
                <a:solidFill>
                  <a:schemeClr val="tx1"/>
                </a:solidFill>
                <a:latin typeface="Arial" charset="0"/>
                <a:ea typeface="ＭＳ Ｐゴシック" charset="0"/>
              </a:defRPr>
            </a:lvl1pPr>
            <a:lvl2pPr marL="327025" defTabSz="3135313">
              <a:defRPr>
                <a:solidFill>
                  <a:schemeClr val="tx1"/>
                </a:solidFill>
                <a:latin typeface="Arial" charset="0"/>
                <a:ea typeface="ＭＳ Ｐゴシック" charset="0"/>
              </a:defRPr>
            </a:lvl2pPr>
            <a:lvl3pPr marL="652463" defTabSz="3135313">
              <a:defRPr>
                <a:solidFill>
                  <a:schemeClr val="tx1"/>
                </a:solidFill>
                <a:latin typeface="Arial" charset="0"/>
                <a:ea typeface="ＭＳ Ｐゴシック" charset="0"/>
              </a:defRPr>
            </a:lvl3pPr>
            <a:lvl4pPr marL="979488" defTabSz="3135313">
              <a:defRPr>
                <a:solidFill>
                  <a:schemeClr val="tx1"/>
                </a:solidFill>
                <a:latin typeface="Arial" charset="0"/>
                <a:ea typeface="ＭＳ Ｐゴシック" charset="0"/>
              </a:defRPr>
            </a:lvl4pPr>
            <a:lvl5pPr marL="1306513" defTabSz="3135313">
              <a:defRPr>
                <a:solidFill>
                  <a:schemeClr val="tx1"/>
                </a:solidFill>
                <a:latin typeface="Arial" charset="0"/>
                <a:ea typeface="ＭＳ Ｐゴシック" charset="0"/>
              </a:defRPr>
            </a:lvl5pPr>
            <a:lvl6pPr marL="1763713" defTabSz="3135313" fontAlgn="base">
              <a:spcBef>
                <a:spcPct val="0"/>
              </a:spcBef>
              <a:spcAft>
                <a:spcPct val="0"/>
              </a:spcAft>
              <a:defRPr>
                <a:solidFill>
                  <a:schemeClr val="tx1"/>
                </a:solidFill>
                <a:latin typeface="Arial" charset="0"/>
                <a:ea typeface="ＭＳ Ｐゴシック" charset="0"/>
              </a:defRPr>
            </a:lvl6pPr>
            <a:lvl7pPr marL="2220913" defTabSz="3135313" fontAlgn="base">
              <a:spcBef>
                <a:spcPct val="0"/>
              </a:spcBef>
              <a:spcAft>
                <a:spcPct val="0"/>
              </a:spcAft>
              <a:defRPr>
                <a:solidFill>
                  <a:schemeClr val="tx1"/>
                </a:solidFill>
                <a:latin typeface="Arial" charset="0"/>
                <a:ea typeface="ＭＳ Ｐゴシック" charset="0"/>
              </a:defRPr>
            </a:lvl7pPr>
            <a:lvl8pPr marL="2678113" defTabSz="3135313" fontAlgn="base">
              <a:spcBef>
                <a:spcPct val="0"/>
              </a:spcBef>
              <a:spcAft>
                <a:spcPct val="0"/>
              </a:spcAft>
              <a:defRPr>
                <a:solidFill>
                  <a:schemeClr val="tx1"/>
                </a:solidFill>
                <a:latin typeface="Arial" charset="0"/>
                <a:ea typeface="ＭＳ Ｐゴシック" charset="0"/>
              </a:defRPr>
            </a:lvl8pPr>
            <a:lvl9pPr marL="3135313" defTabSz="3135313" fontAlgn="base">
              <a:spcBef>
                <a:spcPct val="0"/>
              </a:spcBef>
              <a:spcAft>
                <a:spcPct val="0"/>
              </a:spcAft>
              <a:defRPr>
                <a:solidFill>
                  <a:schemeClr val="tx1"/>
                </a:solidFill>
                <a:latin typeface="Arial" charset="0"/>
                <a:ea typeface="ＭＳ Ｐゴシック" charset="0"/>
              </a:defRPr>
            </a:lvl9pPr>
          </a:lstStyle>
          <a:p>
            <a:pPr algn="ctr">
              <a:defRPr/>
            </a:pPr>
            <a:r>
              <a:rPr lang="en-US" altLang="en-US" sz="1800" b="1" dirty="0"/>
              <a:t>Media Options</a:t>
            </a:r>
          </a:p>
          <a:p>
            <a:pPr algn="ctr">
              <a:defRPr/>
            </a:pPr>
            <a:endParaRPr lang="en-US" altLang="en-US" sz="1800" b="1" dirty="0"/>
          </a:p>
          <a:p>
            <a:pPr>
              <a:defRPr/>
            </a:pPr>
            <a:r>
              <a:rPr lang="en-US" sz="1800" dirty="0">
                <a:cs typeface="MS PGothic" charset="0"/>
              </a:rPr>
              <a:t>Biomedical Communications offers several poster media options: matte paper, foldable lightweight fabric material or laminated, up to 42-44" wide by whatever length desired. Note: laminated posters are typically twice the cost.</a:t>
            </a:r>
          </a:p>
          <a:p>
            <a:pPr>
              <a:spcBef>
                <a:spcPts val="1200"/>
              </a:spcBef>
              <a:defRPr/>
            </a:pPr>
            <a:r>
              <a:rPr lang="en-US" sz="1800" dirty="0">
                <a:cs typeface="MS PGothic" charset="0"/>
              </a:rPr>
              <a:t>We have samples at our offices in the Quillen Medical Library, Building 4, ETSU/VAMC Campus. For more information and pricing, </a:t>
            </a:r>
            <a:br>
              <a:rPr lang="en-US" sz="1800" dirty="0">
                <a:cs typeface="MS PGothic" charset="0"/>
              </a:rPr>
            </a:br>
            <a:r>
              <a:rPr lang="en-US" sz="1800" dirty="0">
                <a:cs typeface="MS PGothic" charset="0"/>
              </a:rPr>
              <a:t>go to: </a:t>
            </a:r>
          </a:p>
          <a:p>
            <a:pPr algn="ctr">
              <a:defRPr/>
            </a:pPr>
            <a:r>
              <a:rPr lang="en-US" sz="1800" b="1" dirty="0">
                <a:solidFill>
                  <a:schemeClr val="accent2">
                    <a:lumMod val="60000"/>
                    <a:lumOff val="40000"/>
                  </a:schemeClr>
                </a:solidFill>
                <a:latin typeface="Arial"/>
                <a:cs typeface="Arial"/>
                <a:hlinkClick r:id="rId8"/>
              </a:rPr>
              <a:t>https://bmccreative.org/turnaround-and-pricing-examples/</a:t>
            </a:r>
            <a:endParaRPr lang="en-US" sz="1800" u="sng" dirty="0">
              <a:solidFill>
                <a:schemeClr val="accent2">
                  <a:lumMod val="60000"/>
                  <a:lumOff val="40000"/>
                  <a:alpha val="0"/>
                </a:schemeClr>
              </a:solidFill>
              <a:cs typeface="MS PGothic" charset="0"/>
              <a:hlinkClick r:id="rId8"/>
            </a:endParaRPr>
          </a:p>
        </p:txBody>
      </p:sp>
      <p:sp>
        <p:nvSpPr>
          <p:cNvPr id="31" name="Text Box 359">
            <a:extLst>
              <a:ext uri="{FF2B5EF4-FFF2-40B4-BE49-F238E27FC236}">
                <a16:creationId xmlns:a16="http://schemas.microsoft.com/office/drawing/2014/main" id="{719E42F5-E300-AB40-B58C-5CCB6CABB02E}"/>
              </a:ext>
            </a:extLst>
          </p:cNvPr>
          <p:cNvSpPr txBox="1">
            <a:spLocks noChangeArrowheads="1"/>
          </p:cNvSpPr>
          <p:nvPr/>
        </p:nvSpPr>
        <p:spPr bwMode="auto">
          <a:xfrm>
            <a:off x="5132594" y="4798185"/>
            <a:ext cx="6118501" cy="4708891"/>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square" lIns="182835" tIns="182835" rIns="182835" bIns="182835">
            <a:spAutoFit/>
          </a:bodyPr>
          <a:lstStyle>
            <a:lvl1pPr defTabSz="652463" eaLnBrk="0" hangingPunct="0">
              <a:defRPr sz="1600">
                <a:solidFill>
                  <a:schemeClr val="tx1"/>
                </a:solidFill>
                <a:latin typeface="Arial Narrow" panose="020B0606020202030204" pitchFamily="34" charset="0"/>
                <a:ea typeface="MS PGothic" panose="020B0600070205080204" pitchFamily="34" charset="-128"/>
              </a:defRPr>
            </a:lvl1pPr>
            <a:lvl2pPr marL="695325" indent="-295275" defTabSz="65246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65246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65246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65246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algn="ctr" defTabSz="3135313">
              <a:defRPr/>
            </a:pPr>
            <a:r>
              <a:rPr lang="en-US" altLang="en-US" sz="1800" b="1" dirty="0">
                <a:latin typeface="Arial" charset="0"/>
                <a:ea typeface="ＭＳ Ｐゴシック" charset="0"/>
              </a:rPr>
              <a:t>Design Services</a:t>
            </a:r>
          </a:p>
          <a:p>
            <a:pPr eaLnBrk="1" hangingPunct="1">
              <a:spcBef>
                <a:spcPts val="1200"/>
              </a:spcBef>
            </a:pPr>
            <a:r>
              <a:rPr lang="en-US" altLang="en-US" sz="1800" dirty="0">
                <a:latin typeface="Arial" panose="020B0604020202020204" pitchFamily="34" charset="0"/>
              </a:rPr>
              <a:t>Are you too busy or </a:t>
            </a:r>
            <a:r>
              <a:rPr lang="ja-JP" altLang="en-US" sz="1800">
                <a:latin typeface="Arial" panose="020B0604020202020204" pitchFamily="34" charset="0"/>
              </a:rPr>
              <a:t>“</a:t>
            </a:r>
            <a:r>
              <a:rPr lang="en-US" altLang="ja-JP" sz="1800" dirty="0">
                <a:latin typeface="Arial" panose="020B0604020202020204" pitchFamily="34" charset="0"/>
              </a:rPr>
              <a:t>PowerPoint-challenged</a:t>
            </a:r>
            <a:r>
              <a:rPr lang="ja-JP" altLang="en-US" sz="1800">
                <a:latin typeface="Arial" panose="020B0604020202020204" pitchFamily="34" charset="0"/>
              </a:rPr>
              <a:t>”</a:t>
            </a:r>
            <a:r>
              <a:rPr lang="en-US" altLang="ja-JP" sz="1800" dirty="0">
                <a:latin typeface="Arial" panose="020B0604020202020204" pitchFamily="34" charset="0"/>
              </a:rPr>
              <a:t> and would you like to have your poster presentation professionally designed, printed and delivered on time for your meeting?</a:t>
            </a:r>
          </a:p>
          <a:p>
            <a:pPr eaLnBrk="1" hangingPunct="1">
              <a:spcBef>
                <a:spcPts val="1200"/>
              </a:spcBef>
            </a:pPr>
            <a:r>
              <a:rPr lang="en-US" altLang="en-US" sz="1800" dirty="0">
                <a:latin typeface="Arial" panose="020B0604020202020204" pitchFamily="34" charset="0"/>
              </a:rPr>
              <a:t>Biomedical Communications would be happy to help. Simply follow the ordering information and upload or email us the following:</a:t>
            </a:r>
          </a:p>
          <a:p>
            <a:pPr lvl="1" eaLnBrk="1" hangingPunct="1">
              <a:spcBef>
                <a:spcPts val="1200"/>
              </a:spcBef>
              <a:buClr>
                <a:schemeClr val="tx1"/>
              </a:buClr>
              <a:buSzPct val="100000"/>
              <a:buFont typeface="Arial" panose="020B0604020202020204" pitchFamily="34" charset="0"/>
              <a:buChar char="•"/>
            </a:pPr>
            <a:r>
              <a:rPr lang="en-US" altLang="en-US" sz="1800" dirty="0">
                <a:latin typeface="Arial" panose="020B0604020202020204" pitchFamily="34" charset="0"/>
                <a:cs typeface="Arial" panose="020B0604020202020204" pitchFamily="34" charset="0"/>
              </a:rPr>
              <a:t>A Word document with all your text or </a:t>
            </a:r>
            <a:br>
              <a:rPr lang="en-US" altLang="en-US" sz="1800" dirty="0">
                <a:latin typeface="Arial" panose="020B0604020202020204" pitchFamily="34" charset="0"/>
                <a:cs typeface="Arial" panose="020B0604020202020204" pitchFamily="34" charset="0"/>
              </a:rPr>
            </a:br>
            <a:r>
              <a:rPr lang="en-US" altLang="en-US" sz="1800" dirty="0">
                <a:latin typeface="Arial" panose="020B0604020202020204" pitchFamily="34" charset="0"/>
                <a:cs typeface="Arial" panose="020B0604020202020204" pitchFamily="34" charset="0"/>
              </a:rPr>
              <a:t>multi-</a:t>
            </a:r>
            <a:r>
              <a:rPr lang="en-US" altLang="en-US" sz="1800" dirty="0">
                <a:latin typeface="Arial" panose="020B0604020202020204" pitchFamily="34" charset="0"/>
              </a:rPr>
              <a:t>page PowerPoint document. </a:t>
            </a:r>
          </a:p>
          <a:p>
            <a:pPr lvl="1" eaLnBrk="1" hangingPunct="1">
              <a:spcBef>
                <a:spcPts val="1200"/>
              </a:spcBef>
              <a:buClr>
                <a:schemeClr val="tx1"/>
              </a:buClr>
              <a:buSzPct val="100000"/>
              <a:buFont typeface="Arial" panose="020B0604020202020204" pitchFamily="34" charset="0"/>
              <a:buChar char="•"/>
            </a:pPr>
            <a:r>
              <a:rPr lang="en-US" altLang="en-US" sz="1800" dirty="0">
                <a:latin typeface="Arial" panose="020B0604020202020204" pitchFamily="34" charset="0"/>
              </a:rPr>
              <a:t>Your logos, photos, charts, graphs and tables.</a:t>
            </a:r>
          </a:p>
          <a:p>
            <a:pPr eaLnBrk="1" hangingPunct="1">
              <a:spcBef>
                <a:spcPts val="1200"/>
              </a:spcBef>
            </a:pPr>
            <a:r>
              <a:rPr lang="en-US" altLang="en-US" sz="1800" dirty="0">
                <a:latin typeface="Arial" panose="020B0604020202020204" pitchFamily="34" charset="0"/>
              </a:rPr>
              <a:t>We will do the rest!</a:t>
            </a:r>
          </a:p>
          <a:p>
            <a:pPr eaLnBrk="1" hangingPunct="1"/>
            <a:endParaRPr lang="en-US" altLang="en-US" dirty="0"/>
          </a:p>
        </p:txBody>
      </p:sp>
      <p:pic>
        <p:nvPicPr>
          <p:cNvPr id="2" name="Picture 2" descr="A picture containing text, book&#10;&#10;Description automatically generated">
            <a:extLst>
              <a:ext uri="{FF2B5EF4-FFF2-40B4-BE49-F238E27FC236}">
                <a16:creationId xmlns:a16="http://schemas.microsoft.com/office/drawing/2014/main" id="{9F0A40FF-3523-4462-A2C7-9A247142D09A}"/>
              </a:ext>
            </a:extLst>
          </p:cNvPr>
          <p:cNvPicPr>
            <a:picLocks noChangeAspect="1"/>
          </p:cNvPicPr>
          <p:nvPr/>
        </p:nvPicPr>
        <p:blipFill>
          <a:blip r:embed="rId9"/>
          <a:stretch>
            <a:fillRect/>
          </a:stretch>
        </p:blipFill>
        <p:spPr>
          <a:xfrm>
            <a:off x="13664242" y="1891598"/>
            <a:ext cx="2419710" cy="1340896"/>
          </a:xfrm>
          <a:prstGeom prst="rect">
            <a:avLst/>
          </a:prstGeom>
        </p:spPr>
      </p:pic>
    </p:spTree>
    <p:extLst>
      <p:ext uri="{BB962C8B-B14F-4D97-AF65-F5344CB8AC3E}">
        <p14:creationId xmlns:p14="http://schemas.microsoft.com/office/powerpoint/2010/main" val="327628900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5"/>
          <p:cNvSpPr>
            <a:spLocks noChangeArrowheads="1"/>
          </p:cNvSpPr>
          <p:nvPr/>
        </p:nvSpPr>
        <p:spPr bwMode="auto">
          <a:xfrm>
            <a:off x="0" y="326335"/>
            <a:ext cx="16459200" cy="33488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34749" tIns="17371" rIns="34749" bIns="17371">
            <a:spAutoFit/>
          </a:bodyPr>
          <a:lstStyle>
            <a:lvl1pPr defTabSz="520700">
              <a:defRPr sz="1600">
                <a:solidFill>
                  <a:schemeClr val="tx1"/>
                </a:solidFill>
                <a:latin typeface="Arial Narrow" charset="0"/>
                <a:ea typeface="MS PGothic" charset="-128"/>
              </a:defRPr>
            </a:lvl1pPr>
            <a:lvl2pPr defTabSz="520700">
              <a:defRPr sz="1600">
                <a:solidFill>
                  <a:schemeClr val="tx1"/>
                </a:solidFill>
                <a:latin typeface="Arial Narrow" charset="0"/>
                <a:ea typeface="MS PGothic" charset="-128"/>
              </a:defRPr>
            </a:lvl2pPr>
            <a:lvl3pPr defTabSz="520700">
              <a:defRPr sz="1600">
                <a:solidFill>
                  <a:schemeClr val="tx1"/>
                </a:solidFill>
                <a:latin typeface="Arial Narrow" charset="0"/>
                <a:ea typeface="MS PGothic" charset="-128"/>
              </a:defRPr>
            </a:lvl3pPr>
            <a:lvl4pPr defTabSz="520700">
              <a:defRPr sz="1600">
                <a:solidFill>
                  <a:schemeClr val="tx1"/>
                </a:solidFill>
                <a:latin typeface="Arial Narrow" charset="0"/>
                <a:ea typeface="MS PGothic" charset="-128"/>
              </a:defRPr>
            </a:lvl4pPr>
            <a:lvl5pPr defTabSz="520700">
              <a:defRPr sz="1600">
                <a:solidFill>
                  <a:schemeClr val="tx1"/>
                </a:solidFill>
                <a:latin typeface="Arial Narrow" charset="0"/>
                <a:ea typeface="MS PGothic" charset="-128"/>
              </a:defRPr>
            </a:lvl5pPr>
            <a:lvl6pPr marL="1501775" indent="784225" defTabSz="520700" eaLnBrk="0" fontAlgn="base" hangingPunct="0">
              <a:spcBef>
                <a:spcPct val="0"/>
              </a:spcBef>
              <a:spcAft>
                <a:spcPct val="0"/>
              </a:spcAft>
              <a:defRPr sz="1600">
                <a:solidFill>
                  <a:schemeClr val="tx1"/>
                </a:solidFill>
                <a:latin typeface="Arial Narrow" charset="0"/>
                <a:ea typeface="MS PGothic" charset="-128"/>
              </a:defRPr>
            </a:lvl6pPr>
            <a:lvl7pPr marL="1958975" indent="784225" defTabSz="520700" eaLnBrk="0" fontAlgn="base" hangingPunct="0">
              <a:spcBef>
                <a:spcPct val="0"/>
              </a:spcBef>
              <a:spcAft>
                <a:spcPct val="0"/>
              </a:spcAft>
              <a:defRPr sz="1600">
                <a:solidFill>
                  <a:schemeClr val="tx1"/>
                </a:solidFill>
                <a:latin typeface="Arial Narrow" charset="0"/>
                <a:ea typeface="MS PGothic" charset="-128"/>
              </a:defRPr>
            </a:lvl7pPr>
            <a:lvl8pPr marL="2416175" indent="784225" defTabSz="520700" eaLnBrk="0" fontAlgn="base" hangingPunct="0">
              <a:spcBef>
                <a:spcPct val="0"/>
              </a:spcBef>
              <a:spcAft>
                <a:spcPct val="0"/>
              </a:spcAft>
              <a:defRPr sz="1600">
                <a:solidFill>
                  <a:schemeClr val="tx1"/>
                </a:solidFill>
                <a:latin typeface="Arial Narrow" charset="0"/>
                <a:ea typeface="MS PGothic" charset="-128"/>
              </a:defRPr>
            </a:lvl8pPr>
            <a:lvl9pPr marL="2873375" indent="784225" defTabSz="520700" eaLnBrk="0" fontAlgn="base" hangingPunct="0">
              <a:spcBef>
                <a:spcPct val="0"/>
              </a:spcBef>
              <a:spcAft>
                <a:spcPct val="0"/>
              </a:spcAft>
              <a:defRPr sz="1600">
                <a:solidFill>
                  <a:schemeClr val="tx1"/>
                </a:solidFill>
                <a:latin typeface="Arial Narrow" charset="0"/>
                <a:ea typeface="MS PGothic" charset="-128"/>
              </a:defRPr>
            </a:lvl9pPr>
          </a:lstStyle>
          <a:p>
            <a:pPr algn="ctr" eaLnBrk="1" hangingPunct="1">
              <a:spcBef>
                <a:spcPct val="50000"/>
              </a:spcBef>
            </a:pPr>
            <a:r>
              <a:rPr lang="en-US" altLang="en-US" sz="3134" b="1" dirty="0">
                <a:solidFill>
                  <a:srgbClr val="FFFFFF"/>
                </a:solidFill>
                <a:latin typeface="Arial" charset="0"/>
              </a:rPr>
              <a:t> </a:t>
            </a:r>
            <a:r>
              <a:rPr lang="en-US" sz="4400" b="1" dirty="0">
                <a:solidFill>
                  <a:srgbClr val="FFFFFF"/>
                </a:solidFill>
                <a:latin typeface="Arial"/>
                <a:ea typeface="MS PGothic" charset="0"/>
                <a:cs typeface="MS PGothic" charset="0"/>
              </a:rPr>
              <a:t>Poster Title</a:t>
            </a:r>
            <a:br>
              <a:rPr lang="en-US" sz="4400" b="1" dirty="0">
                <a:solidFill>
                  <a:srgbClr val="FFFFFF"/>
                </a:solidFill>
                <a:latin typeface="Arial"/>
                <a:ea typeface="MS PGothic" charset="0"/>
                <a:cs typeface="MS PGothic" charset="0"/>
              </a:rPr>
            </a:br>
            <a:r>
              <a:rPr lang="en-US" sz="4400" b="1" dirty="0">
                <a:solidFill>
                  <a:srgbClr val="FFFFFF"/>
                </a:solidFill>
                <a:latin typeface="Arial"/>
                <a:ea typeface="MS PGothic" charset="0"/>
                <a:cs typeface="MS PGothic" charset="0"/>
              </a:rPr>
              <a:t>Poster Title</a:t>
            </a:r>
            <a:endParaRPr lang="en-US" altLang="en-US" sz="4000" b="1" dirty="0">
              <a:solidFill>
                <a:srgbClr val="FFFFFF"/>
              </a:solidFill>
              <a:latin typeface="Arial" charset="0"/>
            </a:endParaRPr>
          </a:p>
          <a:p>
            <a:pPr algn="ctr" defTabSz="522158">
              <a:spcBef>
                <a:spcPts val="400"/>
              </a:spcBef>
              <a:defRPr/>
            </a:pPr>
            <a:r>
              <a:rPr lang="en-US" sz="3200" dirty="0">
                <a:solidFill>
                  <a:srgbClr val="FFFFFF"/>
                </a:solidFill>
                <a:latin typeface="Arial" charset="0"/>
                <a:ea typeface="MS PGothic" charset="0"/>
                <a:cs typeface="MS PGothic" charset="0"/>
              </a:rPr>
              <a:t>Authors</a:t>
            </a:r>
          </a:p>
          <a:p>
            <a:pPr algn="ctr" defTabSz="522158">
              <a:spcBef>
                <a:spcPts val="1200"/>
              </a:spcBef>
              <a:defRPr/>
            </a:pPr>
            <a:r>
              <a:rPr lang="en-US" sz="2400" dirty="0">
                <a:solidFill>
                  <a:srgbClr val="FFFFFF"/>
                </a:solidFill>
                <a:latin typeface="Arial" charset="0"/>
                <a:ea typeface="MS PGothic" charset="0"/>
                <a:cs typeface="MS PGothic" charset="0"/>
              </a:rPr>
              <a:t>Associated institutions</a:t>
            </a:r>
            <a:br>
              <a:rPr lang="en-US" sz="2400" dirty="0">
                <a:solidFill>
                  <a:srgbClr val="FFFFFF"/>
                </a:solidFill>
                <a:latin typeface="Arial" charset="0"/>
                <a:ea typeface="MS PGothic" charset="0"/>
                <a:cs typeface="MS PGothic" charset="0"/>
              </a:rPr>
            </a:br>
            <a:r>
              <a:rPr lang="en-US" sz="2400" dirty="0">
                <a:solidFill>
                  <a:srgbClr val="FFFFFF"/>
                </a:solidFill>
                <a:latin typeface="Arial" charset="0"/>
                <a:ea typeface="MS PGothic" charset="0"/>
                <a:cs typeface="MS PGothic" charset="0"/>
              </a:rPr>
              <a:t>Associated institutions</a:t>
            </a:r>
          </a:p>
          <a:p>
            <a:pPr algn="ctr" defTabSz="522158">
              <a:spcBef>
                <a:spcPts val="1200"/>
              </a:spcBef>
              <a:defRPr/>
            </a:pPr>
            <a:endParaRPr lang="en-US" sz="2400" dirty="0">
              <a:solidFill>
                <a:srgbClr val="FFFFFF"/>
              </a:solidFill>
              <a:latin typeface="Arial" charset="0"/>
              <a:ea typeface="MS PGothic" charset="0"/>
              <a:cs typeface="MS PGothic" charset="0"/>
            </a:endParaRPr>
          </a:p>
        </p:txBody>
      </p:sp>
      <p:sp>
        <p:nvSpPr>
          <p:cNvPr id="72" name="Text Box 349"/>
          <p:cNvSpPr txBox="1">
            <a:spLocks noChangeArrowheads="1"/>
          </p:cNvSpPr>
          <p:nvPr/>
        </p:nvSpPr>
        <p:spPr bwMode="auto">
          <a:xfrm>
            <a:off x="262360" y="4235958"/>
            <a:ext cx="3734765" cy="446661"/>
          </a:xfrm>
          <a:prstGeom prst="rect">
            <a:avLst/>
          </a:prstGeom>
          <a:solidFill>
            <a:srgbClr val="142B46"/>
          </a:solidFill>
          <a:ln>
            <a:noFill/>
          </a:ln>
          <a:effectLst/>
        </p:spPr>
        <p:txBody>
          <a:bodyPr wrap="square" lIns="43444" tIns="21717" rIns="43444" bIns="54864" anchor="ctr" anchorCtr="1">
            <a:spAutoFit/>
          </a:bodyPr>
          <a:lstStyle>
            <a:lvl1pPr defTabSz="652463">
              <a:defRPr>
                <a:solidFill>
                  <a:schemeClr val="tx1"/>
                </a:solidFill>
                <a:latin typeface="Arial" charset="0"/>
                <a:ea typeface="ＭＳ Ｐゴシック" charset="0"/>
              </a:defRPr>
            </a:lvl1pPr>
            <a:lvl2pPr marL="327025" defTabSz="652463">
              <a:defRPr>
                <a:solidFill>
                  <a:schemeClr val="tx1"/>
                </a:solidFill>
                <a:latin typeface="Arial" charset="0"/>
                <a:ea typeface="ＭＳ Ｐゴシック" charset="0"/>
              </a:defRPr>
            </a:lvl2pPr>
            <a:lvl3pPr marL="652463" defTabSz="652463">
              <a:defRPr>
                <a:solidFill>
                  <a:schemeClr val="tx1"/>
                </a:solidFill>
                <a:latin typeface="Arial" charset="0"/>
                <a:ea typeface="ＭＳ Ｐゴシック" charset="0"/>
              </a:defRPr>
            </a:lvl3pPr>
            <a:lvl4pPr marL="979488" defTabSz="652463">
              <a:defRPr>
                <a:solidFill>
                  <a:schemeClr val="tx1"/>
                </a:solidFill>
                <a:latin typeface="Arial" charset="0"/>
                <a:ea typeface="ＭＳ Ｐゴシック" charset="0"/>
              </a:defRPr>
            </a:lvl4pPr>
            <a:lvl5pPr marL="1306513" defTabSz="652463">
              <a:defRPr>
                <a:solidFill>
                  <a:schemeClr val="tx1"/>
                </a:solidFill>
                <a:latin typeface="Arial" charset="0"/>
                <a:ea typeface="ＭＳ Ｐゴシック" charset="0"/>
              </a:defRPr>
            </a:lvl5pPr>
            <a:lvl6pPr marL="1763713" defTabSz="652463" fontAlgn="base">
              <a:spcBef>
                <a:spcPct val="0"/>
              </a:spcBef>
              <a:spcAft>
                <a:spcPct val="0"/>
              </a:spcAft>
              <a:defRPr>
                <a:solidFill>
                  <a:schemeClr val="tx1"/>
                </a:solidFill>
                <a:latin typeface="Arial" charset="0"/>
                <a:ea typeface="ＭＳ Ｐゴシック" charset="0"/>
              </a:defRPr>
            </a:lvl6pPr>
            <a:lvl7pPr marL="2220913" defTabSz="652463" fontAlgn="base">
              <a:spcBef>
                <a:spcPct val="0"/>
              </a:spcBef>
              <a:spcAft>
                <a:spcPct val="0"/>
              </a:spcAft>
              <a:defRPr>
                <a:solidFill>
                  <a:schemeClr val="tx1"/>
                </a:solidFill>
                <a:latin typeface="Arial" charset="0"/>
                <a:ea typeface="ＭＳ Ｐゴシック" charset="0"/>
              </a:defRPr>
            </a:lvl7pPr>
            <a:lvl8pPr marL="2678113" defTabSz="652463" fontAlgn="base">
              <a:spcBef>
                <a:spcPct val="0"/>
              </a:spcBef>
              <a:spcAft>
                <a:spcPct val="0"/>
              </a:spcAft>
              <a:defRPr>
                <a:solidFill>
                  <a:schemeClr val="tx1"/>
                </a:solidFill>
                <a:latin typeface="Arial" charset="0"/>
                <a:ea typeface="ＭＳ Ｐゴシック" charset="0"/>
              </a:defRPr>
            </a:lvl8pPr>
            <a:lvl9pPr marL="3135313" defTabSz="652463" fontAlgn="base">
              <a:spcBef>
                <a:spcPct val="0"/>
              </a:spcBef>
              <a:spcAft>
                <a:spcPct val="0"/>
              </a:spcAft>
              <a:defRPr>
                <a:solidFill>
                  <a:schemeClr val="tx1"/>
                </a:solidFill>
                <a:latin typeface="Arial" charset="0"/>
                <a:ea typeface="ＭＳ Ｐゴシック" charset="0"/>
              </a:defRPr>
            </a:lvl9pPr>
          </a:lstStyle>
          <a:p>
            <a:pPr algn="ctr">
              <a:spcBef>
                <a:spcPct val="50000"/>
              </a:spcBef>
              <a:defRPr/>
            </a:pPr>
            <a:r>
              <a:rPr lang="en-US" sz="2400" b="1" dirty="0">
                <a:solidFill>
                  <a:srgbClr val="F8F8F8"/>
                </a:solidFill>
                <a:cs typeface="MS PGothic" charset="0"/>
              </a:rPr>
              <a:t>About this template</a:t>
            </a:r>
          </a:p>
        </p:txBody>
      </p:sp>
      <p:sp>
        <p:nvSpPr>
          <p:cNvPr id="5124" name="Text Box 350"/>
          <p:cNvSpPr txBox="1">
            <a:spLocks noChangeArrowheads="1"/>
          </p:cNvSpPr>
          <p:nvPr/>
        </p:nvSpPr>
        <p:spPr bwMode="auto">
          <a:xfrm>
            <a:off x="270076" y="11433642"/>
            <a:ext cx="3727048" cy="815993"/>
          </a:xfrm>
          <a:prstGeom prst="rect">
            <a:avLst/>
          </a:prstGeom>
          <a:solidFill>
            <a:srgbClr val="142B46"/>
          </a:solidFill>
          <a:ln>
            <a:noFill/>
          </a:ln>
          <a:extLst>
            <a:ext uri="{91240B29-F687-4F45-9708-019B960494DF}">
              <a14:hiddenLine xmlns:a14="http://schemas.microsoft.com/office/drawing/2010/main" w="9525">
                <a:solidFill>
                  <a:srgbClr val="000000"/>
                </a:solidFill>
                <a:miter lim="800000"/>
                <a:headEnd/>
                <a:tailEnd/>
              </a14:hiddenLine>
            </a:ext>
          </a:extLst>
        </p:spPr>
        <p:txBody>
          <a:bodyPr wrap="square" lIns="43444" tIns="21717" rIns="43444" bIns="54864" anchor="ctr" anchorCtr="1">
            <a:spAutoFit/>
          </a:bodyPr>
          <a:lstStyle>
            <a:lvl1pPr defTabSz="652463">
              <a:spcBef>
                <a:spcPct val="20000"/>
              </a:spcBef>
              <a:buChar char="•"/>
              <a:defRPr sz="1600">
                <a:solidFill>
                  <a:schemeClr val="tx1"/>
                </a:solidFill>
                <a:latin typeface="Arial" charset="0"/>
                <a:ea typeface="MS PGothic" charset="-128"/>
              </a:defRPr>
            </a:lvl1pPr>
            <a:lvl2pPr marL="742950" indent="-285750" defTabSz="652463">
              <a:spcBef>
                <a:spcPct val="20000"/>
              </a:spcBef>
              <a:buChar char="–"/>
              <a:defRPr sz="1600">
                <a:solidFill>
                  <a:schemeClr val="tx1"/>
                </a:solidFill>
                <a:latin typeface="Arial" charset="0"/>
                <a:ea typeface="MS PGothic" charset="-128"/>
              </a:defRPr>
            </a:lvl2pPr>
            <a:lvl3pPr marL="1143000" indent="-228600" defTabSz="652463">
              <a:spcBef>
                <a:spcPct val="20000"/>
              </a:spcBef>
              <a:buChar char="•"/>
              <a:defRPr sz="1400">
                <a:solidFill>
                  <a:schemeClr val="tx1"/>
                </a:solidFill>
                <a:latin typeface="Arial" charset="0"/>
                <a:ea typeface="MS PGothic" charset="-128"/>
              </a:defRPr>
            </a:lvl3pPr>
            <a:lvl4pPr marL="1600200" indent="-228600" defTabSz="652463">
              <a:spcBef>
                <a:spcPct val="20000"/>
              </a:spcBef>
              <a:buChar char="–"/>
              <a:defRPr sz="1100">
                <a:solidFill>
                  <a:schemeClr val="tx1"/>
                </a:solidFill>
                <a:latin typeface="Arial" charset="0"/>
                <a:ea typeface="MS PGothic" charset="-128"/>
              </a:defRPr>
            </a:lvl4pPr>
            <a:lvl5pPr marL="2057400" indent="-228600" defTabSz="652463">
              <a:spcBef>
                <a:spcPct val="20000"/>
              </a:spcBef>
              <a:buChar char="»"/>
              <a:defRPr sz="1100">
                <a:solidFill>
                  <a:schemeClr val="tx1"/>
                </a:solidFill>
                <a:latin typeface="Arial" charset="0"/>
                <a:ea typeface="MS PGothic" charset="-128"/>
              </a:defRPr>
            </a:lvl5pPr>
            <a:lvl6pPr marL="2514600" indent="-228600" defTabSz="652463" eaLnBrk="0" fontAlgn="base" hangingPunct="0">
              <a:spcBef>
                <a:spcPct val="20000"/>
              </a:spcBef>
              <a:spcAft>
                <a:spcPct val="0"/>
              </a:spcAft>
              <a:buChar char="»"/>
              <a:defRPr sz="1100">
                <a:solidFill>
                  <a:schemeClr val="tx1"/>
                </a:solidFill>
                <a:latin typeface="Arial" charset="0"/>
                <a:ea typeface="MS PGothic" charset="-128"/>
              </a:defRPr>
            </a:lvl6pPr>
            <a:lvl7pPr marL="2971800" indent="-228600" defTabSz="652463" eaLnBrk="0" fontAlgn="base" hangingPunct="0">
              <a:spcBef>
                <a:spcPct val="20000"/>
              </a:spcBef>
              <a:spcAft>
                <a:spcPct val="0"/>
              </a:spcAft>
              <a:buChar char="»"/>
              <a:defRPr sz="1100">
                <a:solidFill>
                  <a:schemeClr val="tx1"/>
                </a:solidFill>
                <a:latin typeface="Arial" charset="0"/>
                <a:ea typeface="MS PGothic" charset="-128"/>
              </a:defRPr>
            </a:lvl7pPr>
            <a:lvl8pPr marL="3429000" indent="-228600" defTabSz="652463" eaLnBrk="0" fontAlgn="base" hangingPunct="0">
              <a:spcBef>
                <a:spcPct val="20000"/>
              </a:spcBef>
              <a:spcAft>
                <a:spcPct val="0"/>
              </a:spcAft>
              <a:buChar char="»"/>
              <a:defRPr sz="1100">
                <a:solidFill>
                  <a:schemeClr val="tx1"/>
                </a:solidFill>
                <a:latin typeface="Arial" charset="0"/>
                <a:ea typeface="MS PGothic" charset="-128"/>
              </a:defRPr>
            </a:lvl8pPr>
            <a:lvl9pPr marL="3886200" indent="-228600" defTabSz="652463" eaLnBrk="0" fontAlgn="base" hangingPunct="0">
              <a:spcBef>
                <a:spcPct val="20000"/>
              </a:spcBef>
              <a:spcAft>
                <a:spcPct val="0"/>
              </a:spcAft>
              <a:buChar char="»"/>
              <a:defRPr sz="1100">
                <a:solidFill>
                  <a:schemeClr val="tx1"/>
                </a:solidFill>
                <a:latin typeface="Arial" charset="0"/>
                <a:ea typeface="MS PGothic" charset="-128"/>
              </a:defRPr>
            </a:lvl9pPr>
          </a:lstStyle>
          <a:p>
            <a:pPr algn="ctr" eaLnBrk="1" hangingPunct="1">
              <a:spcBef>
                <a:spcPct val="50000"/>
              </a:spcBef>
              <a:buNone/>
            </a:pPr>
            <a:r>
              <a:rPr lang="en-US" altLang="en-US" sz="2400" b="1" dirty="0">
                <a:solidFill>
                  <a:srgbClr val="F8F8F8"/>
                </a:solidFill>
                <a:latin typeface="Arial" panose="020B0604020202020204" pitchFamily="34" charset="0"/>
              </a:rPr>
              <a:t>File </a:t>
            </a:r>
            <a:br>
              <a:rPr lang="en-US" altLang="en-US" sz="2400" b="1" dirty="0">
                <a:solidFill>
                  <a:srgbClr val="F8F8F8"/>
                </a:solidFill>
                <a:latin typeface="Arial" panose="020B0604020202020204" pitchFamily="34" charset="0"/>
              </a:rPr>
            </a:br>
            <a:r>
              <a:rPr lang="en-US" altLang="en-US" sz="2400" b="1" dirty="0">
                <a:solidFill>
                  <a:srgbClr val="F8F8F8"/>
                </a:solidFill>
                <a:latin typeface="Arial" panose="020B0604020202020204" pitchFamily="34" charset="0"/>
              </a:rPr>
              <a:t>Preparation</a:t>
            </a:r>
          </a:p>
        </p:txBody>
      </p:sp>
      <p:sp>
        <p:nvSpPr>
          <p:cNvPr id="75" name="Text Box 352"/>
          <p:cNvSpPr txBox="1">
            <a:spLocks noChangeArrowheads="1"/>
          </p:cNvSpPr>
          <p:nvPr/>
        </p:nvSpPr>
        <p:spPr bwMode="auto">
          <a:xfrm>
            <a:off x="12408061" y="10802112"/>
            <a:ext cx="3742481" cy="815993"/>
          </a:xfrm>
          <a:prstGeom prst="rect">
            <a:avLst/>
          </a:prstGeom>
          <a:solidFill>
            <a:srgbClr val="142B46"/>
          </a:solidFill>
          <a:ln>
            <a:noFill/>
          </a:ln>
          <a:effectLst/>
        </p:spPr>
        <p:txBody>
          <a:bodyPr wrap="square" lIns="43444" tIns="21717" rIns="43444" bIns="54864" anchor="ctr" anchorCtr="1">
            <a:spAutoFit/>
          </a:bodyPr>
          <a:lstStyle>
            <a:lvl1pPr defTabSz="652463">
              <a:defRPr>
                <a:solidFill>
                  <a:schemeClr val="tx1"/>
                </a:solidFill>
                <a:latin typeface="Arial" charset="0"/>
                <a:ea typeface="ＭＳ Ｐゴシック" charset="0"/>
              </a:defRPr>
            </a:lvl1pPr>
            <a:lvl2pPr marL="327025" defTabSz="652463">
              <a:defRPr>
                <a:solidFill>
                  <a:schemeClr val="tx1"/>
                </a:solidFill>
                <a:latin typeface="Arial" charset="0"/>
                <a:ea typeface="ＭＳ Ｐゴシック" charset="0"/>
              </a:defRPr>
            </a:lvl2pPr>
            <a:lvl3pPr marL="652463" defTabSz="652463">
              <a:defRPr>
                <a:solidFill>
                  <a:schemeClr val="tx1"/>
                </a:solidFill>
                <a:latin typeface="Arial" charset="0"/>
                <a:ea typeface="ＭＳ Ｐゴシック" charset="0"/>
              </a:defRPr>
            </a:lvl3pPr>
            <a:lvl4pPr marL="979488" defTabSz="652463">
              <a:defRPr>
                <a:solidFill>
                  <a:schemeClr val="tx1"/>
                </a:solidFill>
                <a:latin typeface="Arial" charset="0"/>
                <a:ea typeface="ＭＳ Ｐゴシック" charset="0"/>
              </a:defRPr>
            </a:lvl4pPr>
            <a:lvl5pPr marL="1306513" defTabSz="652463">
              <a:defRPr>
                <a:solidFill>
                  <a:schemeClr val="tx1"/>
                </a:solidFill>
                <a:latin typeface="Arial" charset="0"/>
                <a:ea typeface="ＭＳ Ｐゴシック" charset="0"/>
              </a:defRPr>
            </a:lvl5pPr>
            <a:lvl6pPr marL="1763713" defTabSz="652463" fontAlgn="base">
              <a:spcBef>
                <a:spcPct val="0"/>
              </a:spcBef>
              <a:spcAft>
                <a:spcPct val="0"/>
              </a:spcAft>
              <a:defRPr>
                <a:solidFill>
                  <a:schemeClr val="tx1"/>
                </a:solidFill>
                <a:latin typeface="Arial" charset="0"/>
                <a:ea typeface="ＭＳ Ｐゴシック" charset="0"/>
              </a:defRPr>
            </a:lvl6pPr>
            <a:lvl7pPr marL="2220913" defTabSz="652463" fontAlgn="base">
              <a:spcBef>
                <a:spcPct val="0"/>
              </a:spcBef>
              <a:spcAft>
                <a:spcPct val="0"/>
              </a:spcAft>
              <a:defRPr>
                <a:solidFill>
                  <a:schemeClr val="tx1"/>
                </a:solidFill>
                <a:latin typeface="Arial" charset="0"/>
                <a:ea typeface="ＭＳ Ｐゴシック" charset="0"/>
              </a:defRPr>
            </a:lvl7pPr>
            <a:lvl8pPr marL="2678113" defTabSz="652463" fontAlgn="base">
              <a:spcBef>
                <a:spcPct val="0"/>
              </a:spcBef>
              <a:spcAft>
                <a:spcPct val="0"/>
              </a:spcAft>
              <a:defRPr>
                <a:solidFill>
                  <a:schemeClr val="tx1"/>
                </a:solidFill>
                <a:latin typeface="Arial" charset="0"/>
                <a:ea typeface="ＭＳ Ｐゴシック" charset="0"/>
              </a:defRPr>
            </a:lvl8pPr>
            <a:lvl9pPr marL="3135313" defTabSz="652463" fontAlgn="base">
              <a:spcBef>
                <a:spcPct val="0"/>
              </a:spcBef>
              <a:spcAft>
                <a:spcPct val="0"/>
              </a:spcAft>
              <a:defRPr>
                <a:solidFill>
                  <a:schemeClr val="tx1"/>
                </a:solidFill>
                <a:latin typeface="Arial" charset="0"/>
                <a:ea typeface="ＭＳ Ｐゴシック" charset="0"/>
              </a:defRPr>
            </a:lvl9pPr>
          </a:lstStyle>
          <a:p>
            <a:pPr algn="ctr">
              <a:spcBef>
                <a:spcPct val="50000"/>
              </a:spcBef>
              <a:defRPr/>
            </a:pPr>
            <a:r>
              <a:rPr lang="en-US" sz="2400" b="1" dirty="0">
                <a:solidFill>
                  <a:srgbClr val="F8F8F8"/>
                </a:solidFill>
                <a:cs typeface="MS PGothic" charset="0"/>
              </a:rPr>
              <a:t>How to Order</a:t>
            </a:r>
            <a:br>
              <a:rPr lang="en-US" sz="2400" b="1" dirty="0">
                <a:solidFill>
                  <a:srgbClr val="F8F8F8"/>
                </a:solidFill>
                <a:cs typeface="MS PGothic" charset="0"/>
              </a:rPr>
            </a:br>
            <a:r>
              <a:rPr lang="en-US" sz="2400" b="1" dirty="0">
                <a:solidFill>
                  <a:srgbClr val="F8F8F8"/>
                </a:solidFill>
                <a:cs typeface="MS PGothic" charset="0"/>
              </a:rPr>
              <a:t>Your Poster</a:t>
            </a:r>
          </a:p>
        </p:txBody>
      </p:sp>
      <p:sp>
        <p:nvSpPr>
          <p:cNvPr id="79" name="Text Box 356"/>
          <p:cNvSpPr txBox="1">
            <a:spLocks noChangeArrowheads="1"/>
          </p:cNvSpPr>
          <p:nvPr/>
        </p:nvSpPr>
        <p:spPr bwMode="auto">
          <a:xfrm>
            <a:off x="12400344" y="20293661"/>
            <a:ext cx="3757914" cy="446661"/>
          </a:xfrm>
          <a:prstGeom prst="rect">
            <a:avLst/>
          </a:prstGeom>
          <a:solidFill>
            <a:srgbClr val="142B46"/>
          </a:solidFill>
          <a:ln>
            <a:noFill/>
          </a:ln>
          <a:effectLst/>
        </p:spPr>
        <p:txBody>
          <a:bodyPr wrap="square" lIns="43444" tIns="21717" rIns="43444" bIns="54864" anchor="ctr" anchorCtr="1">
            <a:spAutoFit/>
          </a:bodyPr>
          <a:lstStyle>
            <a:lvl1pPr defTabSz="652463">
              <a:defRPr>
                <a:solidFill>
                  <a:schemeClr val="tx1"/>
                </a:solidFill>
                <a:latin typeface="Arial" charset="0"/>
                <a:ea typeface="ＭＳ Ｐゴシック" charset="0"/>
              </a:defRPr>
            </a:lvl1pPr>
            <a:lvl2pPr marL="327025" defTabSz="652463">
              <a:defRPr>
                <a:solidFill>
                  <a:schemeClr val="tx1"/>
                </a:solidFill>
                <a:latin typeface="Arial" charset="0"/>
                <a:ea typeface="ＭＳ Ｐゴシック" charset="0"/>
              </a:defRPr>
            </a:lvl2pPr>
            <a:lvl3pPr marL="652463" defTabSz="652463">
              <a:defRPr>
                <a:solidFill>
                  <a:schemeClr val="tx1"/>
                </a:solidFill>
                <a:latin typeface="Arial" charset="0"/>
                <a:ea typeface="ＭＳ Ｐゴシック" charset="0"/>
              </a:defRPr>
            </a:lvl3pPr>
            <a:lvl4pPr marL="979488" defTabSz="652463">
              <a:defRPr>
                <a:solidFill>
                  <a:schemeClr val="tx1"/>
                </a:solidFill>
                <a:latin typeface="Arial" charset="0"/>
                <a:ea typeface="ＭＳ Ｐゴシック" charset="0"/>
              </a:defRPr>
            </a:lvl4pPr>
            <a:lvl5pPr marL="1306513" defTabSz="652463">
              <a:defRPr>
                <a:solidFill>
                  <a:schemeClr val="tx1"/>
                </a:solidFill>
                <a:latin typeface="Arial" charset="0"/>
                <a:ea typeface="ＭＳ Ｐゴシック" charset="0"/>
              </a:defRPr>
            </a:lvl5pPr>
            <a:lvl6pPr marL="1763713" defTabSz="652463" fontAlgn="base">
              <a:spcBef>
                <a:spcPct val="0"/>
              </a:spcBef>
              <a:spcAft>
                <a:spcPct val="0"/>
              </a:spcAft>
              <a:defRPr>
                <a:solidFill>
                  <a:schemeClr val="tx1"/>
                </a:solidFill>
                <a:latin typeface="Arial" charset="0"/>
                <a:ea typeface="ＭＳ Ｐゴシック" charset="0"/>
              </a:defRPr>
            </a:lvl6pPr>
            <a:lvl7pPr marL="2220913" defTabSz="652463" fontAlgn="base">
              <a:spcBef>
                <a:spcPct val="0"/>
              </a:spcBef>
              <a:spcAft>
                <a:spcPct val="0"/>
              </a:spcAft>
              <a:defRPr>
                <a:solidFill>
                  <a:schemeClr val="tx1"/>
                </a:solidFill>
                <a:latin typeface="Arial" charset="0"/>
                <a:ea typeface="ＭＳ Ｐゴシック" charset="0"/>
              </a:defRPr>
            </a:lvl7pPr>
            <a:lvl8pPr marL="2678113" defTabSz="652463" fontAlgn="base">
              <a:spcBef>
                <a:spcPct val="0"/>
              </a:spcBef>
              <a:spcAft>
                <a:spcPct val="0"/>
              </a:spcAft>
              <a:defRPr>
                <a:solidFill>
                  <a:schemeClr val="tx1"/>
                </a:solidFill>
                <a:latin typeface="Arial" charset="0"/>
                <a:ea typeface="ＭＳ Ｐゴシック" charset="0"/>
              </a:defRPr>
            </a:lvl8pPr>
            <a:lvl9pPr marL="3135313" defTabSz="652463" fontAlgn="base">
              <a:spcBef>
                <a:spcPct val="0"/>
              </a:spcBef>
              <a:spcAft>
                <a:spcPct val="0"/>
              </a:spcAft>
              <a:defRPr>
                <a:solidFill>
                  <a:schemeClr val="tx1"/>
                </a:solidFill>
                <a:latin typeface="Arial" charset="0"/>
                <a:ea typeface="ＭＳ Ｐゴシック" charset="0"/>
              </a:defRPr>
            </a:lvl9pPr>
          </a:lstStyle>
          <a:p>
            <a:pPr algn="ctr">
              <a:spcBef>
                <a:spcPct val="50000"/>
              </a:spcBef>
              <a:defRPr/>
            </a:pPr>
            <a:r>
              <a:rPr lang="en-US" sz="2400" b="1" dirty="0">
                <a:solidFill>
                  <a:srgbClr val="F8F8F8"/>
                </a:solidFill>
                <a:cs typeface="MS PGothic" charset="0"/>
              </a:rPr>
              <a:t>Contact Information</a:t>
            </a:r>
          </a:p>
        </p:txBody>
      </p:sp>
      <p:sp>
        <p:nvSpPr>
          <p:cNvPr id="5129" name="Text Box 358"/>
          <p:cNvSpPr txBox="1">
            <a:spLocks noChangeArrowheads="1"/>
          </p:cNvSpPr>
          <p:nvPr/>
        </p:nvSpPr>
        <p:spPr bwMode="auto">
          <a:xfrm>
            <a:off x="619905" y="4788113"/>
            <a:ext cx="3139859" cy="6509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21890" tIns="121890" rIns="121890" bIns="121890" anchor="t">
            <a:spAutoFit/>
          </a:bodyPr>
          <a:lstStyle>
            <a:lvl1pPr defTabSz="3135313">
              <a:defRPr sz="1600">
                <a:solidFill>
                  <a:schemeClr val="tx1"/>
                </a:solidFill>
                <a:latin typeface="Arial Narrow" charset="0"/>
                <a:ea typeface="MS PGothic" charset="-128"/>
              </a:defRPr>
            </a:lvl1pPr>
            <a:lvl2pPr marL="327025" defTabSz="3135313">
              <a:defRPr sz="1600">
                <a:solidFill>
                  <a:schemeClr val="tx1"/>
                </a:solidFill>
                <a:latin typeface="Arial Narrow" charset="0"/>
                <a:ea typeface="MS PGothic" charset="-128"/>
              </a:defRPr>
            </a:lvl2pPr>
            <a:lvl3pPr marL="652463" defTabSz="3135313">
              <a:defRPr sz="1600">
                <a:solidFill>
                  <a:schemeClr val="tx1"/>
                </a:solidFill>
                <a:latin typeface="Arial Narrow" charset="0"/>
                <a:ea typeface="MS PGothic" charset="-128"/>
              </a:defRPr>
            </a:lvl3pPr>
            <a:lvl4pPr marL="979488" defTabSz="3135313">
              <a:defRPr sz="1600">
                <a:solidFill>
                  <a:schemeClr val="tx1"/>
                </a:solidFill>
                <a:latin typeface="Arial Narrow" charset="0"/>
                <a:ea typeface="MS PGothic" charset="-128"/>
              </a:defRPr>
            </a:lvl4pPr>
            <a:lvl5pPr marL="1306513" defTabSz="3135313">
              <a:defRPr sz="1600">
                <a:solidFill>
                  <a:schemeClr val="tx1"/>
                </a:solidFill>
                <a:latin typeface="Arial Narrow" charset="0"/>
                <a:ea typeface="MS PGothic" charset="-128"/>
              </a:defRPr>
            </a:lvl5pPr>
            <a:lvl6pPr marL="1763713" indent="784225" defTabSz="3135313" eaLnBrk="0" fontAlgn="base" hangingPunct="0">
              <a:spcBef>
                <a:spcPct val="0"/>
              </a:spcBef>
              <a:spcAft>
                <a:spcPct val="0"/>
              </a:spcAft>
              <a:defRPr sz="1600">
                <a:solidFill>
                  <a:schemeClr val="tx1"/>
                </a:solidFill>
                <a:latin typeface="Arial Narrow" charset="0"/>
                <a:ea typeface="MS PGothic" charset="-128"/>
              </a:defRPr>
            </a:lvl6pPr>
            <a:lvl7pPr marL="2220913" indent="784225" defTabSz="3135313" eaLnBrk="0" fontAlgn="base" hangingPunct="0">
              <a:spcBef>
                <a:spcPct val="0"/>
              </a:spcBef>
              <a:spcAft>
                <a:spcPct val="0"/>
              </a:spcAft>
              <a:defRPr sz="1600">
                <a:solidFill>
                  <a:schemeClr val="tx1"/>
                </a:solidFill>
                <a:latin typeface="Arial Narrow" charset="0"/>
                <a:ea typeface="MS PGothic" charset="-128"/>
              </a:defRPr>
            </a:lvl7pPr>
            <a:lvl8pPr marL="2678113" indent="784225" defTabSz="3135313" eaLnBrk="0" fontAlgn="base" hangingPunct="0">
              <a:spcBef>
                <a:spcPct val="0"/>
              </a:spcBef>
              <a:spcAft>
                <a:spcPct val="0"/>
              </a:spcAft>
              <a:defRPr sz="1600">
                <a:solidFill>
                  <a:schemeClr val="tx1"/>
                </a:solidFill>
                <a:latin typeface="Arial Narrow" charset="0"/>
                <a:ea typeface="MS PGothic" charset="-128"/>
              </a:defRPr>
            </a:lvl8pPr>
            <a:lvl9pPr marL="3135313" indent="784225" defTabSz="3135313" eaLnBrk="0" fontAlgn="base" hangingPunct="0">
              <a:spcBef>
                <a:spcPct val="0"/>
              </a:spcBef>
              <a:spcAft>
                <a:spcPct val="0"/>
              </a:spcAft>
              <a:defRPr sz="1600">
                <a:solidFill>
                  <a:schemeClr val="tx1"/>
                </a:solidFill>
                <a:latin typeface="Arial Narrow" charset="0"/>
                <a:ea typeface="MS PGothic" charset="-128"/>
              </a:defRPr>
            </a:lvl9pPr>
          </a:lstStyle>
          <a:p>
            <a:pPr eaLnBrk="1" hangingPunct="1">
              <a:spcBef>
                <a:spcPts val="600"/>
              </a:spcBef>
            </a:pPr>
            <a:r>
              <a:rPr lang="en-US" altLang="en-US" sz="1800" dirty="0">
                <a:latin typeface="Arial"/>
                <a:ea typeface="MS PGothic"/>
                <a:cs typeface="Arial"/>
              </a:rPr>
              <a:t>This template was designed to produce a 24” high x 36” high poster. Due to PowerPoint size limitations, this poster is created at a reduced size of18” x 27”. The file will be enlarged at the time it is printed.</a:t>
            </a:r>
          </a:p>
          <a:p>
            <a:pPr eaLnBrk="1" hangingPunct="1">
              <a:spcBef>
                <a:spcPts val="600"/>
              </a:spcBef>
            </a:pPr>
            <a:r>
              <a:rPr lang="en-US" altLang="en-US" sz="1800" dirty="0">
                <a:latin typeface="Arial"/>
                <a:ea typeface="MS PGothic"/>
                <a:cs typeface="Arial"/>
              </a:rPr>
              <a:t>You can replace the blue section headings with ones that correlate to the main topics of your presentation. Typically, they are:</a:t>
            </a:r>
          </a:p>
          <a:p>
            <a:pPr marL="352425" lvl="2" indent="-175895" eaLnBrk="1" hangingPunct="1">
              <a:spcBef>
                <a:spcPts val="1200"/>
              </a:spcBef>
              <a:buFont typeface="Arial" panose="020B0604020202020204" pitchFamily="34" charset="0"/>
              <a:buChar char="•"/>
            </a:pPr>
            <a:r>
              <a:rPr lang="en-US" altLang="en-US" sz="1800" dirty="0">
                <a:latin typeface="Arial" charset="0"/>
              </a:rPr>
              <a:t>Introduction or Abstract</a:t>
            </a:r>
            <a:endParaRPr lang="en-US" altLang="en-US" sz="1800" dirty="0">
              <a:latin typeface="Arial" charset="0"/>
              <a:cs typeface="Arial" charset="0"/>
            </a:endParaRPr>
          </a:p>
          <a:p>
            <a:pPr marL="352425" lvl="2" indent="-175895" eaLnBrk="1" hangingPunct="1">
              <a:spcBef>
                <a:spcPts val="1200"/>
              </a:spcBef>
              <a:buFont typeface="Arial" panose="020B0604020202020204" pitchFamily="34" charset="0"/>
              <a:buChar char="•"/>
            </a:pPr>
            <a:r>
              <a:rPr lang="en-US" altLang="en-US" sz="1800" dirty="0">
                <a:latin typeface="Arial" charset="0"/>
              </a:rPr>
              <a:t>Materials and Methods</a:t>
            </a:r>
            <a:endParaRPr lang="en-US" altLang="en-US" sz="1800" dirty="0">
              <a:latin typeface="Arial" charset="0"/>
              <a:cs typeface="Arial" charset="0"/>
            </a:endParaRPr>
          </a:p>
          <a:p>
            <a:pPr marL="352425" lvl="2" indent="-175895" eaLnBrk="1" hangingPunct="1">
              <a:spcBef>
                <a:spcPts val="1200"/>
              </a:spcBef>
              <a:buFont typeface="Arial" panose="020B0604020202020204" pitchFamily="34" charset="0"/>
              <a:buChar char="•"/>
            </a:pPr>
            <a:r>
              <a:rPr lang="en-US" altLang="en-US" sz="1800" dirty="0">
                <a:latin typeface="Arial" charset="0"/>
              </a:rPr>
              <a:t>Results</a:t>
            </a:r>
            <a:endParaRPr lang="en-US" altLang="en-US" sz="1800" dirty="0">
              <a:latin typeface="Arial" charset="0"/>
              <a:cs typeface="Arial" charset="0"/>
            </a:endParaRPr>
          </a:p>
          <a:p>
            <a:pPr marL="352425" lvl="2" indent="-175895" eaLnBrk="1" hangingPunct="1">
              <a:spcBef>
                <a:spcPts val="1200"/>
              </a:spcBef>
              <a:buFont typeface="Arial" panose="020B0604020202020204" pitchFamily="34" charset="0"/>
              <a:buChar char="•"/>
            </a:pPr>
            <a:r>
              <a:rPr lang="en-US" altLang="en-US" sz="1800" dirty="0">
                <a:latin typeface="Arial" charset="0"/>
              </a:rPr>
              <a:t>Conclusion</a:t>
            </a:r>
            <a:endParaRPr lang="en-US" altLang="en-US" sz="1800" dirty="0">
              <a:latin typeface="Arial" charset="0"/>
              <a:cs typeface="Arial" charset="0"/>
            </a:endParaRPr>
          </a:p>
          <a:p>
            <a:pPr marL="352425" lvl="2" indent="-175895" eaLnBrk="1" hangingPunct="1">
              <a:spcBef>
                <a:spcPts val="1200"/>
              </a:spcBef>
              <a:buFont typeface="Arial" panose="020B0604020202020204" pitchFamily="34" charset="0"/>
              <a:buChar char="•"/>
            </a:pPr>
            <a:r>
              <a:rPr lang="en-US" altLang="en-US" sz="1800" dirty="0">
                <a:latin typeface="Arial" charset="0"/>
              </a:rPr>
              <a:t>References</a:t>
            </a:r>
            <a:endParaRPr lang="en-US" altLang="en-US" sz="1800" dirty="0">
              <a:latin typeface="Arial" charset="0"/>
              <a:cs typeface="Arial" charset="0"/>
            </a:endParaRPr>
          </a:p>
          <a:p>
            <a:pPr marL="352425" lvl="2" indent="-175895" eaLnBrk="1" hangingPunct="1">
              <a:spcBef>
                <a:spcPts val="1200"/>
              </a:spcBef>
              <a:buFont typeface="Arial" panose="020B0604020202020204" pitchFamily="34" charset="0"/>
              <a:buChar char="•"/>
            </a:pPr>
            <a:r>
              <a:rPr lang="en-US" altLang="en-US" sz="1800" dirty="0">
                <a:latin typeface="Arial" charset="0"/>
              </a:rPr>
              <a:t>Acknowledgeme</a:t>
            </a:r>
            <a:r>
              <a:rPr lang="en-US" altLang="en-US" dirty="0">
                <a:latin typeface="Arial" panose="020B0604020202020204" pitchFamily="34" charset="0"/>
              </a:rPr>
              <a:t>nts</a:t>
            </a:r>
            <a:endParaRPr lang="en-US" altLang="en-US" dirty="0">
              <a:latin typeface="Arial" panose="020B0604020202020204" pitchFamily="34" charset="0"/>
              <a:cs typeface="Arial" panose="020B0604020202020204" pitchFamily="34" charset="0"/>
            </a:endParaRPr>
          </a:p>
        </p:txBody>
      </p:sp>
      <p:sp>
        <p:nvSpPr>
          <p:cNvPr id="83" name="Text Box 360"/>
          <p:cNvSpPr txBox="1">
            <a:spLocks noChangeArrowheads="1"/>
          </p:cNvSpPr>
          <p:nvPr/>
        </p:nvSpPr>
        <p:spPr bwMode="auto">
          <a:xfrm>
            <a:off x="4313499" y="4235958"/>
            <a:ext cx="7751501" cy="446661"/>
          </a:xfrm>
          <a:prstGeom prst="rect">
            <a:avLst/>
          </a:prstGeom>
          <a:solidFill>
            <a:srgbClr val="142B46"/>
          </a:solidFill>
          <a:ln>
            <a:noFill/>
          </a:ln>
          <a:effectLst/>
        </p:spPr>
        <p:txBody>
          <a:bodyPr wrap="square" lIns="43444" tIns="21717" rIns="43444" bIns="54864" anchor="ctr" anchorCtr="1">
            <a:spAutoFit/>
          </a:bodyPr>
          <a:lstStyle>
            <a:lvl1pPr defTabSz="652463">
              <a:defRPr>
                <a:solidFill>
                  <a:schemeClr val="tx1"/>
                </a:solidFill>
                <a:latin typeface="Arial" charset="0"/>
                <a:ea typeface="ＭＳ Ｐゴシック" charset="0"/>
              </a:defRPr>
            </a:lvl1pPr>
            <a:lvl2pPr marL="327025" defTabSz="652463">
              <a:defRPr>
                <a:solidFill>
                  <a:schemeClr val="tx1"/>
                </a:solidFill>
                <a:latin typeface="Arial" charset="0"/>
                <a:ea typeface="ＭＳ Ｐゴシック" charset="0"/>
              </a:defRPr>
            </a:lvl2pPr>
            <a:lvl3pPr marL="652463" defTabSz="652463">
              <a:defRPr>
                <a:solidFill>
                  <a:schemeClr val="tx1"/>
                </a:solidFill>
                <a:latin typeface="Arial" charset="0"/>
                <a:ea typeface="ＭＳ Ｐゴシック" charset="0"/>
              </a:defRPr>
            </a:lvl3pPr>
            <a:lvl4pPr marL="979488" defTabSz="652463">
              <a:defRPr>
                <a:solidFill>
                  <a:schemeClr val="tx1"/>
                </a:solidFill>
                <a:latin typeface="Arial" charset="0"/>
                <a:ea typeface="ＭＳ Ｐゴシック" charset="0"/>
              </a:defRPr>
            </a:lvl4pPr>
            <a:lvl5pPr marL="1306513" defTabSz="652463">
              <a:defRPr>
                <a:solidFill>
                  <a:schemeClr val="tx1"/>
                </a:solidFill>
                <a:latin typeface="Arial" charset="0"/>
                <a:ea typeface="ＭＳ Ｐゴシック" charset="0"/>
              </a:defRPr>
            </a:lvl5pPr>
            <a:lvl6pPr marL="1763713" defTabSz="652463" fontAlgn="base">
              <a:spcBef>
                <a:spcPct val="0"/>
              </a:spcBef>
              <a:spcAft>
                <a:spcPct val="0"/>
              </a:spcAft>
              <a:defRPr>
                <a:solidFill>
                  <a:schemeClr val="tx1"/>
                </a:solidFill>
                <a:latin typeface="Arial" charset="0"/>
                <a:ea typeface="ＭＳ Ｐゴシック" charset="0"/>
              </a:defRPr>
            </a:lvl6pPr>
            <a:lvl7pPr marL="2220913" defTabSz="652463" fontAlgn="base">
              <a:spcBef>
                <a:spcPct val="0"/>
              </a:spcBef>
              <a:spcAft>
                <a:spcPct val="0"/>
              </a:spcAft>
              <a:defRPr>
                <a:solidFill>
                  <a:schemeClr val="tx1"/>
                </a:solidFill>
                <a:latin typeface="Arial" charset="0"/>
                <a:ea typeface="ＭＳ Ｐゴシック" charset="0"/>
              </a:defRPr>
            </a:lvl7pPr>
            <a:lvl8pPr marL="2678113" defTabSz="652463" fontAlgn="base">
              <a:spcBef>
                <a:spcPct val="0"/>
              </a:spcBef>
              <a:spcAft>
                <a:spcPct val="0"/>
              </a:spcAft>
              <a:defRPr>
                <a:solidFill>
                  <a:schemeClr val="tx1"/>
                </a:solidFill>
                <a:latin typeface="Arial" charset="0"/>
                <a:ea typeface="ＭＳ Ｐゴシック" charset="0"/>
              </a:defRPr>
            </a:lvl8pPr>
            <a:lvl9pPr marL="3135313" defTabSz="652463" fontAlgn="base">
              <a:spcBef>
                <a:spcPct val="0"/>
              </a:spcBef>
              <a:spcAft>
                <a:spcPct val="0"/>
              </a:spcAft>
              <a:defRPr>
                <a:solidFill>
                  <a:schemeClr val="tx1"/>
                </a:solidFill>
                <a:latin typeface="Arial" charset="0"/>
                <a:ea typeface="ＭＳ Ｐゴシック" charset="0"/>
              </a:defRPr>
            </a:lvl9pPr>
          </a:lstStyle>
          <a:p>
            <a:pPr algn="ctr">
              <a:spcBef>
                <a:spcPct val="50000"/>
              </a:spcBef>
              <a:defRPr/>
            </a:pPr>
            <a:r>
              <a:rPr lang="en-US" sz="2400" b="1" dirty="0">
                <a:solidFill>
                  <a:srgbClr val="F8F8F8"/>
                </a:solidFill>
                <a:latin typeface="+mn-lt"/>
                <a:cs typeface="MS PGothic" charset="0"/>
              </a:rPr>
              <a:t>Poster Tips</a:t>
            </a:r>
          </a:p>
        </p:txBody>
      </p:sp>
      <p:sp>
        <p:nvSpPr>
          <p:cNvPr id="5132" name="Text Box 382"/>
          <p:cNvSpPr txBox="1">
            <a:spLocks noChangeArrowheads="1"/>
          </p:cNvSpPr>
          <p:nvPr/>
        </p:nvSpPr>
        <p:spPr bwMode="auto">
          <a:xfrm>
            <a:off x="12408061" y="4235958"/>
            <a:ext cx="3742481" cy="446661"/>
          </a:xfrm>
          <a:prstGeom prst="rect">
            <a:avLst/>
          </a:prstGeom>
          <a:solidFill>
            <a:srgbClr val="142B46"/>
          </a:solidFill>
          <a:ln>
            <a:noFill/>
          </a:ln>
          <a:extLst>
            <a:ext uri="{91240B29-F687-4F45-9708-019B960494DF}">
              <a14:hiddenLine xmlns:a14="http://schemas.microsoft.com/office/drawing/2010/main" w="9525">
                <a:solidFill>
                  <a:srgbClr val="000000"/>
                </a:solidFill>
                <a:miter lim="800000"/>
                <a:headEnd/>
                <a:tailEnd/>
              </a14:hiddenLine>
            </a:ext>
          </a:extLst>
        </p:spPr>
        <p:txBody>
          <a:bodyPr wrap="square" lIns="43444" tIns="21717" rIns="43444" bIns="54864" anchor="ctr" anchorCtr="1">
            <a:spAutoFit/>
          </a:bodyPr>
          <a:lstStyle>
            <a:lvl1pPr defTabSz="652463">
              <a:spcBef>
                <a:spcPct val="20000"/>
              </a:spcBef>
              <a:buChar char="•"/>
              <a:defRPr sz="1600">
                <a:solidFill>
                  <a:schemeClr val="tx1"/>
                </a:solidFill>
                <a:latin typeface="Arial" charset="0"/>
                <a:ea typeface="MS PGothic" charset="-128"/>
              </a:defRPr>
            </a:lvl1pPr>
            <a:lvl2pPr marL="742950" indent="-285750" defTabSz="652463">
              <a:spcBef>
                <a:spcPct val="20000"/>
              </a:spcBef>
              <a:buChar char="–"/>
              <a:defRPr sz="1600">
                <a:solidFill>
                  <a:schemeClr val="tx1"/>
                </a:solidFill>
                <a:latin typeface="Arial" charset="0"/>
                <a:ea typeface="MS PGothic" charset="-128"/>
              </a:defRPr>
            </a:lvl2pPr>
            <a:lvl3pPr marL="1143000" indent="-228600" defTabSz="652463">
              <a:spcBef>
                <a:spcPct val="20000"/>
              </a:spcBef>
              <a:buChar char="•"/>
              <a:defRPr sz="1400">
                <a:solidFill>
                  <a:schemeClr val="tx1"/>
                </a:solidFill>
                <a:latin typeface="Arial" charset="0"/>
                <a:ea typeface="MS PGothic" charset="-128"/>
              </a:defRPr>
            </a:lvl3pPr>
            <a:lvl4pPr marL="1600200" indent="-228600" defTabSz="652463">
              <a:spcBef>
                <a:spcPct val="20000"/>
              </a:spcBef>
              <a:buChar char="–"/>
              <a:defRPr sz="1100">
                <a:solidFill>
                  <a:schemeClr val="tx1"/>
                </a:solidFill>
                <a:latin typeface="Arial" charset="0"/>
                <a:ea typeface="MS PGothic" charset="-128"/>
              </a:defRPr>
            </a:lvl4pPr>
            <a:lvl5pPr marL="2057400" indent="-228600" defTabSz="652463">
              <a:spcBef>
                <a:spcPct val="20000"/>
              </a:spcBef>
              <a:buChar char="»"/>
              <a:defRPr sz="1100">
                <a:solidFill>
                  <a:schemeClr val="tx1"/>
                </a:solidFill>
                <a:latin typeface="Arial" charset="0"/>
                <a:ea typeface="MS PGothic" charset="-128"/>
              </a:defRPr>
            </a:lvl5pPr>
            <a:lvl6pPr marL="2514600" indent="-228600" defTabSz="652463" eaLnBrk="0" fontAlgn="base" hangingPunct="0">
              <a:spcBef>
                <a:spcPct val="20000"/>
              </a:spcBef>
              <a:spcAft>
                <a:spcPct val="0"/>
              </a:spcAft>
              <a:buChar char="»"/>
              <a:defRPr sz="1100">
                <a:solidFill>
                  <a:schemeClr val="tx1"/>
                </a:solidFill>
                <a:latin typeface="Arial" charset="0"/>
                <a:ea typeface="MS PGothic" charset="-128"/>
              </a:defRPr>
            </a:lvl6pPr>
            <a:lvl7pPr marL="2971800" indent="-228600" defTabSz="652463" eaLnBrk="0" fontAlgn="base" hangingPunct="0">
              <a:spcBef>
                <a:spcPct val="20000"/>
              </a:spcBef>
              <a:spcAft>
                <a:spcPct val="0"/>
              </a:spcAft>
              <a:buChar char="»"/>
              <a:defRPr sz="1100">
                <a:solidFill>
                  <a:schemeClr val="tx1"/>
                </a:solidFill>
                <a:latin typeface="Arial" charset="0"/>
                <a:ea typeface="MS PGothic" charset="-128"/>
              </a:defRPr>
            </a:lvl7pPr>
            <a:lvl8pPr marL="3429000" indent="-228600" defTabSz="652463" eaLnBrk="0" fontAlgn="base" hangingPunct="0">
              <a:spcBef>
                <a:spcPct val="20000"/>
              </a:spcBef>
              <a:spcAft>
                <a:spcPct val="0"/>
              </a:spcAft>
              <a:buChar char="»"/>
              <a:defRPr sz="1100">
                <a:solidFill>
                  <a:schemeClr val="tx1"/>
                </a:solidFill>
                <a:latin typeface="Arial" charset="0"/>
                <a:ea typeface="MS PGothic" charset="-128"/>
              </a:defRPr>
            </a:lvl8pPr>
            <a:lvl9pPr marL="3886200" indent="-228600" defTabSz="652463" eaLnBrk="0" fontAlgn="base" hangingPunct="0">
              <a:spcBef>
                <a:spcPct val="20000"/>
              </a:spcBef>
              <a:spcAft>
                <a:spcPct val="0"/>
              </a:spcAft>
              <a:buChar char="»"/>
              <a:defRPr sz="1100">
                <a:solidFill>
                  <a:schemeClr val="tx1"/>
                </a:solidFill>
                <a:latin typeface="Arial" charset="0"/>
                <a:ea typeface="MS PGothic" charset="-128"/>
              </a:defRPr>
            </a:lvl9pPr>
          </a:lstStyle>
          <a:p>
            <a:pPr algn="ctr">
              <a:spcBef>
                <a:spcPct val="50000"/>
              </a:spcBef>
              <a:buNone/>
            </a:pPr>
            <a:r>
              <a:rPr lang="en-US" altLang="en-US" sz="2400" b="1" dirty="0">
                <a:solidFill>
                  <a:srgbClr val="F8F8F8"/>
                </a:solidFill>
                <a:latin typeface="Arial" panose="020B0604020202020204" pitchFamily="34" charset="0"/>
              </a:rPr>
              <a:t>Poster Proofing</a:t>
            </a:r>
          </a:p>
        </p:txBody>
      </p:sp>
      <p:sp>
        <p:nvSpPr>
          <p:cNvPr id="5133" name="Text Box 358"/>
          <p:cNvSpPr txBox="1">
            <a:spLocks noChangeArrowheads="1"/>
          </p:cNvSpPr>
          <p:nvPr/>
        </p:nvSpPr>
        <p:spPr bwMode="auto">
          <a:xfrm>
            <a:off x="12732313" y="8545442"/>
            <a:ext cx="3088217" cy="2557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21890" tIns="121890" rIns="121890" bIns="121890">
            <a:spAutoFit/>
          </a:bodyPr>
          <a:lstStyle>
            <a:lvl1pPr defTabSz="3135313">
              <a:spcBef>
                <a:spcPct val="20000"/>
              </a:spcBef>
              <a:buChar char="•"/>
              <a:defRPr sz="1600">
                <a:solidFill>
                  <a:schemeClr val="tx1"/>
                </a:solidFill>
                <a:latin typeface="Arial" charset="0"/>
                <a:ea typeface="MS PGothic" charset="-128"/>
              </a:defRPr>
            </a:lvl1pPr>
            <a:lvl2pPr marL="742950" indent="-285750" defTabSz="3135313">
              <a:spcBef>
                <a:spcPct val="20000"/>
              </a:spcBef>
              <a:buChar char="–"/>
              <a:defRPr sz="1600">
                <a:solidFill>
                  <a:schemeClr val="tx1"/>
                </a:solidFill>
                <a:latin typeface="Arial" charset="0"/>
                <a:ea typeface="MS PGothic" charset="-128"/>
              </a:defRPr>
            </a:lvl2pPr>
            <a:lvl3pPr marL="1143000" indent="-228600" defTabSz="3135313">
              <a:spcBef>
                <a:spcPct val="20000"/>
              </a:spcBef>
              <a:buChar char="•"/>
              <a:defRPr sz="1400">
                <a:solidFill>
                  <a:schemeClr val="tx1"/>
                </a:solidFill>
                <a:latin typeface="Arial" charset="0"/>
                <a:ea typeface="MS PGothic" charset="-128"/>
              </a:defRPr>
            </a:lvl3pPr>
            <a:lvl4pPr marL="1600200" indent="-228600" defTabSz="3135313">
              <a:spcBef>
                <a:spcPct val="20000"/>
              </a:spcBef>
              <a:buChar char="–"/>
              <a:defRPr sz="1100">
                <a:solidFill>
                  <a:schemeClr val="tx1"/>
                </a:solidFill>
                <a:latin typeface="Arial" charset="0"/>
                <a:ea typeface="MS PGothic" charset="-128"/>
              </a:defRPr>
            </a:lvl4pPr>
            <a:lvl5pPr marL="2057400" indent="-228600" defTabSz="3135313">
              <a:spcBef>
                <a:spcPct val="20000"/>
              </a:spcBef>
              <a:buChar char="»"/>
              <a:defRPr sz="1100">
                <a:solidFill>
                  <a:schemeClr val="tx1"/>
                </a:solidFill>
                <a:latin typeface="Arial" charset="0"/>
                <a:ea typeface="MS PGothic" charset="-128"/>
              </a:defRPr>
            </a:lvl5pPr>
            <a:lvl6pPr marL="2514600" indent="-228600" defTabSz="3135313" eaLnBrk="0" fontAlgn="base" hangingPunct="0">
              <a:spcBef>
                <a:spcPct val="20000"/>
              </a:spcBef>
              <a:spcAft>
                <a:spcPct val="0"/>
              </a:spcAft>
              <a:buChar char="»"/>
              <a:defRPr sz="1100">
                <a:solidFill>
                  <a:schemeClr val="tx1"/>
                </a:solidFill>
                <a:latin typeface="Arial" charset="0"/>
                <a:ea typeface="MS PGothic" charset="-128"/>
              </a:defRPr>
            </a:lvl6pPr>
            <a:lvl7pPr marL="2971800" indent="-228600" defTabSz="3135313" eaLnBrk="0" fontAlgn="base" hangingPunct="0">
              <a:spcBef>
                <a:spcPct val="20000"/>
              </a:spcBef>
              <a:spcAft>
                <a:spcPct val="0"/>
              </a:spcAft>
              <a:buChar char="»"/>
              <a:defRPr sz="1100">
                <a:solidFill>
                  <a:schemeClr val="tx1"/>
                </a:solidFill>
                <a:latin typeface="Arial" charset="0"/>
                <a:ea typeface="MS PGothic" charset="-128"/>
              </a:defRPr>
            </a:lvl7pPr>
            <a:lvl8pPr marL="3429000" indent="-228600" defTabSz="3135313" eaLnBrk="0" fontAlgn="base" hangingPunct="0">
              <a:spcBef>
                <a:spcPct val="20000"/>
              </a:spcBef>
              <a:spcAft>
                <a:spcPct val="0"/>
              </a:spcAft>
              <a:buChar char="»"/>
              <a:defRPr sz="1100">
                <a:solidFill>
                  <a:schemeClr val="tx1"/>
                </a:solidFill>
                <a:latin typeface="Arial" charset="0"/>
                <a:ea typeface="MS PGothic" charset="-128"/>
              </a:defRPr>
            </a:lvl8pPr>
            <a:lvl9pPr marL="3886200" indent="-228600" defTabSz="3135313" eaLnBrk="0" fontAlgn="base" hangingPunct="0">
              <a:spcBef>
                <a:spcPct val="20000"/>
              </a:spcBef>
              <a:spcAft>
                <a:spcPct val="0"/>
              </a:spcAft>
              <a:buChar char="»"/>
              <a:defRPr sz="1100">
                <a:solidFill>
                  <a:schemeClr val="tx1"/>
                </a:solidFill>
                <a:latin typeface="Arial" charset="0"/>
                <a:ea typeface="MS PGothic" charset="-128"/>
              </a:defRPr>
            </a:lvl9pPr>
          </a:lstStyle>
          <a:p>
            <a:pPr eaLnBrk="1" hangingPunct="1">
              <a:spcBef>
                <a:spcPts val="1000"/>
              </a:spcBef>
              <a:buNone/>
            </a:pPr>
            <a:r>
              <a:rPr lang="en-US" sz="1800" dirty="0">
                <a:latin typeface="Arial" panose="020B0604020202020204" pitchFamily="34" charset="0"/>
                <a:ea typeface="MS PGothic" panose="020B0600070205080204" pitchFamily="34" charset="-128"/>
              </a:rPr>
              <a:t>Research Posters are usually printed in 2-3 days or less from a print-ready PDF file. BMC can set up the design of your poster in an additional 4 working days or less. </a:t>
            </a:r>
          </a:p>
          <a:p>
            <a:pPr eaLnBrk="1" hangingPunct="1">
              <a:lnSpc>
                <a:spcPts val="1900"/>
              </a:lnSpc>
              <a:spcBef>
                <a:spcPts val="1000"/>
              </a:spcBef>
              <a:buNone/>
            </a:pPr>
            <a:r>
              <a:rPr lang="en-US" altLang="en-US" sz="1800" dirty="0"/>
              <a:t>. </a:t>
            </a:r>
          </a:p>
        </p:txBody>
      </p:sp>
      <p:sp>
        <p:nvSpPr>
          <p:cNvPr id="5134" name="Text Box 358"/>
          <p:cNvSpPr txBox="1">
            <a:spLocks noChangeArrowheads="1"/>
          </p:cNvSpPr>
          <p:nvPr/>
        </p:nvSpPr>
        <p:spPr bwMode="auto">
          <a:xfrm>
            <a:off x="554588" y="12386662"/>
            <a:ext cx="3184653" cy="77276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21890" tIns="121890" rIns="121890" bIns="121890" anchor="t">
            <a:spAutoFit/>
          </a:bodyPr>
          <a:lstStyle>
            <a:lvl1pPr defTabSz="3135313">
              <a:spcBef>
                <a:spcPct val="20000"/>
              </a:spcBef>
              <a:buChar char="•"/>
              <a:defRPr sz="1600">
                <a:solidFill>
                  <a:schemeClr val="tx1"/>
                </a:solidFill>
                <a:latin typeface="Arial" charset="0"/>
                <a:ea typeface="MS PGothic" charset="-128"/>
              </a:defRPr>
            </a:lvl1pPr>
            <a:lvl2pPr marL="742950" indent="-285750" defTabSz="3135313">
              <a:spcBef>
                <a:spcPct val="20000"/>
              </a:spcBef>
              <a:buChar char="–"/>
              <a:defRPr sz="1600">
                <a:solidFill>
                  <a:schemeClr val="tx1"/>
                </a:solidFill>
                <a:latin typeface="Arial" charset="0"/>
                <a:ea typeface="MS PGothic" charset="-128"/>
              </a:defRPr>
            </a:lvl2pPr>
            <a:lvl3pPr marL="1143000" indent="-228600" defTabSz="3135313">
              <a:spcBef>
                <a:spcPct val="20000"/>
              </a:spcBef>
              <a:buChar char="•"/>
              <a:defRPr sz="1400">
                <a:solidFill>
                  <a:schemeClr val="tx1"/>
                </a:solidFill>
                <a:latin typeface="Arial" charset="0"/>
                <a:ea typeface="MS PGothic" charset="-128"/>
              </a:defRPr>
            </a:lvl3pPr>
            <a:lvl4pPr marL="1600200" indent="-228600" defTabSz="3135313">
              <a:spcBef>
                <a:spcPct val="20000"/>
              </a:spcBef>
              <a:buChar char="–"/>
              <a:defRPr sz="1100">
                <a:solidFill>
                  <a:schemeClr val="tx1"/>
                </a:solidFill>
                <a:latin typeface="Arial" charset="0"/>
                <a:ea typeface="MS PGothic" charset="-128"/>
              </a:defRPr>
            </a:lvl4pPr>
            <a:lvl5pPr marL="2057400" indent="-228600" defTabSz="3135313">
              <a:spcBef>
                <a:spcPct val="20000"/>
              </a:spcBef>
              <a:buChar char="»"/>
              <a:defRPr sz="1100">
                <a:solidFill>
                  <a:schemeClr val="tx1"/>
                </a:solidFill>
                <a:latin typeface="Arial" charset="0"/>
                <a:ea typeface="MS PGothic" charset="-128"/>
              </a:defRPr>
            </a:lvl5pPr>
            <a:lvl6pPr marL="2514600" indent="-228600" defTabSz="3135313" eaLnBrk="0" fontAlgn="base" hangingPunct="0">
              <a:spcBef>
                <a:spcPct val="20000"/>
              </a:spcBef>
              <a:spcAft>
                <a:spcPct val="0"/>
              </a:spcAft>
              <a:buChar char="»"/>
              <a:defRPr sz="1100">
                <a:solidFill>
                  <a:schemeClr val="tx1"/>
                </a:solidFill>
                <a:latin typeface="Arial" charset="0"/>
                <a:ea typeface="MS PGothic" charset="-128"/>
              </a:defRPr>
            </a:lvl6pPr>
            <a:lvl7pPr marL="2971800" indent="-228600" defTabSz="3135313" eaLnBrk="0" fontAlgn="base" hangingPunct="0">
              <a:spcBef>
                <a:spcPct val="20000"/>
              </a:spcBef>
              <a:spcAft>
                <a:spcPct val="0"/>
              </a:spcAft>
              <a:buChar char="»"/>
              <a:defRPr sz="1100">
                <a:solidFill>
                  <a:schemeClr val="tx1"/>
                </a:solidFill>
                <a:latin typeface="Arial" charset="0"/>
                <a:ea typeface="MS PGothic" charset="-128"/>
              </a:defRPr>
            </a:lvl7pPr>
            <a:lvl8pPr marL="3429000" indent="-228600" defTabSz="3135313" eaLnBrk="0" fontAlgn="base" hangingPunct="0">
              <a:spcBef>
                <a:spcPct val="20000"/>
              </a:spcBef>
              <a:spcAft>
                <a:spcPct val="0"/>
              </a:spcAft>
              <a:buChar char="»"/>
              <a:defRPr sz="1100">
                <a:solidFill>
                  <a:schemeClr val="tx1"/>
                </a:solidFill>
                <a:latin typeface="Arial" charset="0"/>
                <a:ea typeface="MS PGothic" charset="-128"/>
              </a:defRPr>
            </a:lvl8pPr>
            <a:lvl9pPr marL="3886200" indent="-228600" defTabSz="3135313" eaLnBrk="0" fontAlgn="base" hangingPunct="0">
              <a:spcBef>
                <a:spcPct val="20000"/>
              </a:spcBef>
              <a:spcAft>
                <a:spcPct val="0"/>
              </a:spcAft>
              <a:buChar char="»"/>
              <a:defRPr sz="1100">
                <a:solidFill>
                  <a:schemeClr val="tx1"/>
                </a:solidFill>
                <a:latin typeface="Arial" charset="0"/>
                <a:ea typeface="MS PGothic" charset="-128"/>
              </a:defRPr>
            </a:lvl9pPr>
          </a:lstStyle>
          <a:p>
            <a:pPr eaLnBrk="1" hangingPunct="1">
              <a:spcBef>
                <a:spcPts val="1200"/>
              </a:spcBef>
              <a:buNone/>
            </a:pPr>
            <a:r>
              <a:rPr lang="en-US" altLang="en-US" sz="1800" dirty="0">
                <a:latin typeface="Arial" panose="020B0604020202020204" pitchFamily="34" charset="0"/>
              </a:rPr>
              <a:t>Biomedical Communications can assist you with any phase of your poster presentation—design through production. </a:t>
            </a:r>
          </a:p>
          <a:p>
            <a:pPr eaLnBrk="1" hangingPunct="1">
              <a:spcBef>
                <a:spcPts val="1200"/>
              </a:spcBef>
              <a:buNone/>
            </a:pPr>
            <a:r>
              <a:rPr lang="en-US" altLang="en-US" sz="1800" dirty="0">
                <a:latin typeface="Arial"/>
                <a:ea typeface="MS PGothic"/>
                <a:cs typeface="Arial"/>
              </a:rPr>
              <a:t>You can send us your information in a Word document for BMC to style it, or you can you design your own poster in PowerPoint. </a:t>
            </a:r>
            <a:endParaRPr lang="en-US" altLang="en-US" sz="1800" dirty="0">
              <a:latin typeface="Arial" panose="020B0604020202020204" pitchFamily="34" charset="0"/>
              <a:cs typeface="Arial"/>
            </a:endParaRPr>
          </a:p>
          <a:p>
            <a:pPr eaLnBrk="1" hangingPunct="1">
              <a:spcBef>
                <a:spcPts val="1200"/>
              </a:spcBef>
              <a:buNone/>
            </a:pPr>
            <a:r>
              <a:rPr lang="en-US" altLang="en-US" sz="1800" dirty="0">
                <a:latin typeface="Arial" panose="020B0604020202020204" pitchFamily="34" charset="0"/>
              </a:rPr>
              <a:t>It saves time if you submit a PDF file instead of a PowerPoint file as PPT files are not stable from machine to machine. If you submit a PPT file, we must create a pdf for you to proof to ensure accuracy.</a:t>
            </a:r>
          </a:p>
          <a:p>
            <a:pPr eaLnBrk="1" hangingPunct="1">
              <a:spcBef>
                <a:spcPts val="1200"/>
              </a:spcBef>
              <a:buNone/>
            </a:pPr>
            <a:r>
              <a:rPr lang="en-US" altLang="en-US" sz="1800" dirty="0">
                <a:latin typeface="Arial" panose="020B0604020202020204" pitchFamily="34" charset="0"/>
              </a:rPr>
              <a:t>Note: BMC can also tweak the design of your PowerPoint files if requested, usually at nominal cost.</a:t>
            </a:r>
          </a:p>
          <a:p>
            <a:pPr eaLnBrk="1" hangingPunct="1">
              <a:lnSpc>
                <a:spcPts val="1900"/>
              </a:lnSpc>
              <a:spcBef>
                <a:spcPts val="1000"/>
              </a:spcBef>
              <a:buNone/>
              <a:defRPr/>
            </a:pPr>
            <a:endParaRPr lang="en-US" altLang="en-US" sz="1700" dirty="0">
              <a:latin typeface="Arial" panose="020B0604020202020204" pitchFamily="34" charset="0"/>
              <a:ea typeface="MS PGothic" panose="020B0600070205080204" pitchFamily="34" charset="-128"/>
            </a:endParaRPr>
          </a:p>
        </p:txBody>
      </p:sp>
      <p:pic>
        <p:nvPicPr>
          <p:cNvPr id="5136" name="Picture 1" descr="E-ETSU Monogram Vertical Gold.pn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480903" y="1860790"/>
            <a:ext cx="1424111" cy="12985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143" name="Text Box 382"/>
          <p:cNvSpPr txBox="1">
            <a:spLocks noChangeArrowheads="1"/>
          </p:cNvSpPr>
          <p:nvPr/>
        </p:nvSpPr>
        <p:spPr bwMode="auto">
          <a:xfrm>
            <a:off x="4301756" y="11457547"/>
            <a:ext cx="7757722" cy="446661"/>
          </a:xfrm>
          <a:prstGeom prst="rect">
            <a:avLst/>
          </a:prstGeom>
          <a:solidFill>
            <a:srgbClr val="142B46"/>
          </a:solidFill>
          <a:ln>
            <a:noFill/>
          </a:ln>
          <a:extLst>
            <a:ext uri="{91240B29-F687-4F45-9708-019B960494DF}">
              <a14:hiddenLine xmlns:a14="http://schemas.microsoft.com/office/drawing/2010/main" w="9525">
                <a:solidFill>
                  <a:srgbClr val="000000"/>
                </a:solidFill>
                <a:miter lim="800000"/>
                <a:headEnd/>
                <a:tailEnd/>
              </a14:hiddenLine>
            </a:ext>
          </a:extLst>
        </p:spPr>
        <p:txBody>
          <a:bodyPr wrap="square" lIns="43444" tIns="21717" rIns="43444" bIns="54864" anchor="ctr" anchorCtr="1">
            <a:spAutoFit/>
          </a:bodyPr>
          <a:lstStyle>
            <a:lvl1pPr defTabSz="652463">
              <a:spcBef>
                <a:spcPct val="20000"/>
              </a:spcBef>
              <a:buChar char="•"/>
              <a:defRPr sz="1600">
                <a:solidFill>
                  <a:schemeClr val="tx1"/>
                </a:solidFill>
                <a:latin typeface="Arial" charset="0"/>
                <a:ea typeface="MS PGothic" charset="-128"/>
              </a:defRPr>
            </a:lvl1pPr>
            <a:lvl2pPr marL="742950" indent="-285750" defTabSz="652463">
              <a:spcBef>
                <a:spcPct val="20000"/>
              </a:spcBef>
              <a:buChar char="–"/>
              <a:defRPr sz="1600">
                <a:solidFill>
                  <a:schemeClr val="tx1"/>
                </a:solidFill>
                <a:latin typeface="Arial" charset="0"/>
                <a:ea typeface="MS PGothic" charset="-128"/>
              </a:defRPr>
            </a:lvl2pPr>
            <a:lvl3pPr marL="1143000" indent="-228600" defTabSz="652463">
              <a:spcBef>
                <a:spcPct val="20000"/>
              </a:spcBef>
              <a:buChar char="•"/>
              <a:defRPr sz="1400">
                <a:solidFill>
                  <a:schemeClr val="tx1"/>
                </a:solidFill>
                <a:latin typeface="Arial" charset="0"/>
                <a:ea typeface="MS PGothic" charset="-128"/>
              </a:defRPr>
            </a:lvl3pPr>
            <a:lvl4pPr marL="1600200" indent="-228600" defTabSz="652463">
              <a:spcBef>
                <a:spcPct val="20000"/>
              </a:spcBef>
              <a:buChar char="–"/>
              <a:defRPr sz="1100">
                <a:solidFill>
                  <a:schemeClr val="tx1"/>
                </a:solidFill>
                <a:latin typeface="Arial" charset="0"/>
                <a:ea typeface="MS PGothic" charset="-128"/>
              </a:defRPr>
            </a:lvl4pPr>
            <a:lvl5pPr marL="2057400" indent="-228600" defTabSz="652463">
              <a:spcBef>
                <a:spcPct val="20000"/>
              </a:spcBef>
              <a:buChar char="»"/>
              <a:defRPr sz="1100">
                <a:solidFill>
                  <a:schemeClr val="tx1"/>
                </a:solidFill>
                <a:latin typeface="Arial" charset="0"/>
                <a:ea typeface="MS PGothic" charset="-128"/>
              </a:defRPr>
            </a:lvl5pPr>
            <a:lvl6pPr marL="2514600" indent="-228600" defTabSz="652463" eaLnBrk="0" fontAlgn="base" hangingPunct="0">
              <a:spcBef>
                <a:spcPct val="20000"/>
              </a:spcBef>
              <a:spcAft>
                <a:spcPct val="0"/>
              </a:spcAft>
              <a:buChar char="»"/>
              <a:defRPr sz="1100">
                <a:solidFill>
                  <a:schemeClr val="tx1"/>
                </a:solidFill>
                <a:latin typeface="Arial" charset="0"/>
                <a:ea typeface="MS PGothic" charset="-128"/>
              </a:defRPr>
            </a:lvl6pPr>
            <a:lvl7pPr marL="2971800" indent="-228600" defTabSz="652463" eaLnBrk="0" fontAlgn="base" hangingPunct="0">
              <a:spcBef>
                <a:spcPct val="20000"/>
              </a:spcBef>
              <a:spcAft>
                <a:spcPct val="0"/>
              </a:spcAft>
              <a:buChar char="»"/>
              <a:defRPr sz="1100">
                <a:solidFill>
                  <a:schemeClr val="tx1"/>
                </a:solidFill>
                <a:latin typeface="Arial" charset="0"/>
                <a:ea typeface="MS PGothic" charset="-128"/>
              </a:defRPr>
            </a:lvl7pPr>
            <a:lvl8pPr marL="3429000" indent="-228600" defTabSz="652463" eaLnBrk="0" fontAlgn="base" hangingPunct="0">
              <a:spcBef>
                <a:spcPct val="20000"/>
              </a:spcBef>
              <a:spcAft>
                <a:spcPct val="0"/>
              </a:spcAft>
              <a:buChar char="»"/>
              <a:defRPr sz="1100">
                <a:solidFill>
                  <a:schemeClr val="tx1"/>
                </a:solidFill>
                <a:latin typeface="Arial" charset="0"/>
                <a:ea typeface="MS PGothic" charset="-128"/>
              </a:defRPr>
            </a:lvl8pPr>
            <a:lvl9pPr marL="3886200" indent="-228600" defTabSz="652463" eaLnBrk="0" fontAlgn="base" hangingPunct="0">
              <a:spcBef>
                <a:spcPct val="20000"/>
              </a:spcBef>
              <a:spcAft>
                <a:spcPct val="0"/>
              </a:spcAft>
              <a:buChar char="»"/>
              <a:defRPr sz="1100">
                <a:solidFill>
                  <a:schemeClr val="tx1"/>
                </a:solidFill>
                <a:latin typeface="Arial" charset="0"/>
                <a:ea typeface="MS PGothic" charset="-128"/>
              </a:defRPr>
            </a:lvl9pPr>
          </a:lstStyle>
          <a:p>
            <a:pPr algn="ctr">
              <a:spcBef>
                <a:spcPct val="50000"/>
              </a:spcBef>
              <a:buNone/>
              <a:defRPr/>
            </a:pPr>
            <a:r>
              <a:rPr lang="en-US" sz="2400" b="1" dirty="0">
                <a:solidFill>
                  <a:srgbClr val="F8F8F8"/>
                </a:solidFill>
                <a:cs typeface="MS PGothic" charset="0"/>
              </a:rPr>
              <a:t>Poster Tips</a:t>
            </a:r>
          </a:p>
        </p:txBody>
      </p:sp>
      <p:sp>
        <p:nvSpPr>
          <p:cNvPr id="25" name="Text Box 349">
            <a:extLst>
              <a:ext uri="{FF2B5EF4-FFF2-40B4-BE49-F238E27FC236}">
                <a16:creationId xmlns:a16="http://schemas.microsoft.com/office/drawing/2014/main" id="{CC3F20F2-7BE4-0542-BEBC-7442921B0B9D}"/>
              </a:ext>
            </a:extLst>
          </p:cNvPr>
          <p:cNvSpPr txBox="1">
            <a:spLocks noChangeArrowheads="1"/>
          </p:cNvSpPr>
          <p:nvPr/>
        </p:nvSpPr>
        <p:spPr bwMode="auto">
          <a:xfrm>
            <a:off x="262360" y="19812000"/>
            <a:ext cx="3734765" cy="446661"/>
          </a:xfrm>
          <a:prstGeom prst="rect">
            <a:avLst/>
          </a:prstGeom>
          <a:solidFill>
            <a:srgbClr val="142B46"/>
          </a:solidFill>
          <a:ln>
            <a:noFill/>
          </a:ln>
          <a:effectLst/>
        </p:spPr>
        <p:txBody>
          <a:bodyPr wrap="square" lIns="43444" tIns="21717" rIns="43444" bIns="54864" anchor="ctr" anchorCtr="1">
            <a:spAutoFit/>
          </a:bodyPr>
          <a:lstStyle>
            <a:lvl1pPr defTabSz="652463">
              <a:defRPr>
                <a:solidFill>
                  <a:schemeClr val="tx1"/>
                </a:solidFill>
                <a:latin typeface="Arial" charset="0"/>
                <a:ea typeface="ＭＳ Ｐゴシック" charset="0"/>
              </a:defRPr>
            </a:lvl1pPr>
            <a:lvl2pPr marL="327025" defTabSz="652463">
              <a:defRPr>
                <a:solidFill>
                  <a:schemeClr val="tx1"/>
                </a:solidFill>
                <a:latin typeface="Arial" charset="0"/>
                <a:ea typeface="ＭＳ Ｐゴシック" charset="0"/>
              </a:defRPr>
            </a:lvl2pPr>
            <a:lvl3pPr marL="652463" defTabSz="652463">
              <a:defRPr>
                <a:solidFill>
                  <a:schemeClr val="tx1"/>
                </a:solidFill>
                <a:latin typeface="Arial" charset="0"/>
                <a:ea typeface="ＭＳ Ｐゴシック" charset="0"/>
              </a:defRPr>
            </a:lvl3pPr>
            <a:lvl4pPr marL="979488" defTabSz="652463">
              <a:defRPr>
                <a:solidFill>
                  <a:schemeClr val="tx1"/>
                </a:solidFill>
                <a:latin typeface="Arial" charset="0"/>
                <a:ea typeface="ＭＳ Ｐゴシック" charset="0"/>
              </a:defRPr>
            </a:lvl4pPr>
            <a:lvl5pPr marL="1306513" defTabSz="652463">
              <a:defRPr>
                <a:solidFill>
                  <a:schemeClr val="tx1"/>
                </a:solidFill>
                <a:latin typeface="Arial" charset="0"/>
                <a:ea typeface="ＭＳ Ｐゴシック" charset="0"/>
              </a:defRPr>
            </a:lvl5pPr>
            <a:lvl6pPr marL="1763713" defTabSz="652463" fontAlgn="base">
              <a:spcBef>
                <a:spcPct val="0"/>
              </a:spcBef>
              <a:spcAft>
                <a:spcPct val="0"/>
              </a:spcAft>
              <a:defRPr>
                <a:solidFill>
                  <a:schemeClr val="tx1"/>
                </a:solidFill>
                <a:latin typeface="Arial" charset="0"/>
                <a:ea typeface="ＭＳ Ｐゴシック" charset="0"/>
              </a:defRPr>
            </a:lvl6pPr>
            <a:lvl7pPr marL="2220913" defTabSz="652463" fontAlgn="base">
              <a:spcBef>
                <a:spcPct val="0"/>
              </a:spcBef>
              <a:spcAft>
                <a:spcPct val="0"/>
              </a:spcAft>
              <a:defRPr>
                <a:solidFill>
                  <a:schemeClr val="tx1"/>
                </a:solidFill>
                <a:latin typeface="Arial" charset="0"/>
                <a:ea typeface="ＭＳ Ｐゴシック" charset="0"/>
              </a:defRPr>
            </a:lvl7pPr>
            <a:lvl8pPr marL="2678113" defTabSz="652463" fontAlgn="base">
              <a:spcBef>
                <a:spcPct val="0"/>
              </a:spcBef>
              <a:spcAft>
                <a:spcPct val="0"/>
              </a:spcAft>
              <a:defRPr>
                <a:solidFill>
                  <a:schemeClr val="tx1"/>
                </a:solidFill>
                <a:latin typeface="Arial" charset="0"/>
                <a:ea typeface="ＭＳ Ｐゴシック" charset="0"/>
              </a:defRPr>
            </a:lvl8pPr>
            <a:lvl9pPr marL="3135313" defTabSz="652463" fontAlgn="base">
              <a:spcBef>
                <a:spcPct val="0"/>
              </a:spcBef>
              <a:spcAft>
                <a:spcPct val="0"/>
              </a:spcAft>
              <a:defRPr>
                <a:solidFill>
                  <a:schemeClr val="tx1"/>
                </a:solidFill>
                <a:latin typeface="Arial" charset="0"/>
                <a:ea typeface="ＭＳ Ｐゴシック" charset="0"/>
              </a:defRPr>
            </a:lvl9pPr>
          </a:lstStyle>
          <a:p>
            <a:pPr algn="ctr">
              <a:spcBef>
                <a:spcPct val="50000"/>
              </a:spcBef>
              <a:defRPr/>
            </a:pPr>
            <a:r>
              <a:rPr lang="en-US" sz="2400" b="1" dirty="0">
                <a:solidFill>
                  <a:srgbClr val="F8F8F8"/>
                </a:solidFill>
                <a:cs typeface="MS PGothic" charset="0"/>
              </a:rPr>
              <a:t>Adding Graphics</a:t>
            </a:r>
          </a:p>
        </p:txBody>
      </p:sp>
      <p:sp>
        <p:nvSpPr>
          <p:cNvPr id="26" name="Text Box 358">
            <a:extLst>
              <a:ext uri="{FF2B5EF4-FFF2-40B4-BE49-F238E27FC236}">
                <a16:creationId xmlns:a16="http://schemas.microsoft.com/office/drawing/2014/main" id="{9E12E13D-3BD5-ED44-93F3-00BFEF12613D}"/>
              </a:ext>
            </a:extLst>
          </p:cNvPr>
          <p:cNvSpPr txBox="1">
            <a:spLocks noChangeArrowheads="1"/>
          </p:cNvSpPr>
          <p:nvPr/>
        </p:nvSpPr>
        <p:spPr bwMode="auto">
          <a:xfrm>
            <a:off x="554588" y="20345400"/>
            <a:ext cx="3249969" cy="35701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21890" tIns="121890" rIns="121890" bIns="121890">
            <a:spAutoFit/>
          </a:bodyPr>
          <a:lstStyle>
            <a:lvl1pPr defTabSz="3135313">
              <a:spcBef>
                <a:spcPct val="20000"/>
              </a:spcBef>
              <a:buChar char="•"/>
              <a:defRPr sz="1600">
                <a:solidFill>
                  <a:schemeClr val="tx1"/>
                </a:solidFill>
                <a:latin typeface="Arial" charset="0"/>
                <a:ea typeface="MS PGothic" charset="-128"/>
              </a:defRPr>
            </a:lvl1pPr>
            <a:lvl2pPr marL="742950" indent="-285750" defTabSz="3135313">
              <a:spcBef>
                <a:spcPct val="20000"/>
              </a:spcBef>
              <a:buChar char="–"/>
              <a:defRPr sz="1600">
                <a:solidFill>
                  <a:schemeClr val="tx1"/>
                </a:solidFill>
                <a:latin typeface="Arial" charset="0"/>
                <a:ea typeface="MS PGothic" charset="-128"/>
              </a:defRPr>
            </a:lvl2pPr>
            <a:lvl3pPr marL="1143000" indent="-228600" defTabSz="3135313">
              <a:spcBef>
                <a:spcPct val="20000"/>
              </a:spcBef>
              <a:buChar char="•"/>
              <a:defRPr sz="1400">
                <a:solidFill>
                  <a:schemeClr val="tx1"/>
                </a:solidFill>
                <a:latin typeface="Arial" charset="0"/>
                <a:ea typeface="MS PGothic" charset="-128"/>
              </a:defRPr>
            </a:lvl3pPr>
            <a:lvl4pPr marL="1600200" indent="-228600" defTabSz="3135313">
              <a:spcBef>
                <a:spcPct val="20000"/>
              </a:spcBef>
              <a:buChar char="–"/>
              <a:defRPr sz="1100">
                <a:solidFill>
                  <a:schemeClr val="tx1"/>
                </a:solidFill>
                <a:latin typeface="Arial" charset="0"/>
                <a:ea typeface="MS PGothic" charset="-128"/>
              </a:defRPr>
            </a:lvl4pPr>
            <a:lvl5pPr marL="2057400" indent="-228600" defTabSz="3135313">
              <a:spcBef>
                <a:spcPct val="20000"/>
              </a:spcBef>
              <a:buChar char="»"/>
              <a:defRPr sz="1100">
                <a:solidFill>
                  <a:schemeClr val="tx1"/>
                </a:solidFill>
                <a:latin typeface="Arial" charset="0"/>
                <a:ea typeface="MS PGothic" charset="-128"/>
              </a:defRPr>
            </a:lvl5pPr>
            <a:lvl6pPr marL="2514600" indent="-228600" defTabSz="3135313" eaLnBrk="0" fontAlgn="base" hangingPunct="0">
              <a:spcBef>
                <a:spcPct val="20000"/>
              </a:spcBef>
              <a:spcAft>
                <a:spcPct val="0"/>
              </a:spcAft>
              <a:buChar char="»"/>
              <a:defRPr sz="1100">
                <a:solidFill>
                  <a:schemeClr val="tx1"/>
                </a:solidFill>
                <a:latin typeface="Arial" charset="0"/>
                <a:ea typeface="MS PGothic" charset="-128"/>
              </a:defRPr>
            </a:lvl6pPr>
            <a:lvl7pPr marL="2971800" indent="-228600" defTabSz="3135313" eaLnBrk="0" fontAlgn="base" hangingPunct="0">
              <a:spcBef>
                <a:spcPct val="20000"/>
              </a:spcBef>
              <a:spcAft>
                <a:spcPct val="0"/>
              </a:spcAft>
              <a:buChar char="»"/>
              <a:defRPr sz="1100">
                <a:solidFill>
                  <a:schemeClr val="tx1"/>
                </a:solidFill>
                <a:latin typeface="Arial" charset="0"/>
                <a:ea typeface="MS PGothic" charset="-128"/>
              </a:defRPr>
            </a:lvl7pPr>
            <a:lvl8pPr marL="3429000" indent="-228600" defTabSz="3135313" eaLnBrk="0" fontAlgn="base" hangingPunct="0">
              <a:spcBef>
                <a:spcPct val="20000"/>
              </a:spcBef>
              <a:spcAft>
                <a:spcPct val="0"/>
              </a:spcAft>
              <a:buChar char="»"/>
              <a:defRPr sz="1100">
                <a:solidFill>
                  <a:schemeClr val="tx1"/>
                </a:solidFill>
                <a:latin typeface="Arial" charset="0"/>
                <a:ea typeface="MS PGothic" charset="-128"/>
              </a:defRPr>
            </a:lvl8pPr>
            <a:lvl9pPr marL="3886200" indent="-228600" defTabSz="3135313" eaLnBrk="0" fontAlgn="base" hangingPunct="0">
              <a:spcBef>
                <a:spcPct val="20000"/>
              </a:spcBef>
              <a:spcAft>
                <a:spcPct val="0"/>
              </a:spcAft>
              <a:buChar char="»"/>
              <a:defRPr sz="1100">
                <a:solidFill>
                  <a:schemeClr val="tx1"/>
                </a:solidFill>
                <a:latin typeface="Arial" charset="0"/>
                <a:ea typeface="MS PGothic" charset="-128"/>
              </a:defRPr>
            </a:lvl9pPr>
          </a:lstStyle>
          <a:p>
            <a:pPr eaLnBrk="1" hangingPunct="1">
              <a:spcBef>
                <a:spcPts val="600"/>
              </a:spcBef>
              <a:buNone/>
            </a:pPr>
            <a:r>
              <a:rPr lang="en-US" altLang="en-US" sz="1800" dirty="0">
                <a:latin typeface="Arial" panose="020B0604020202020204" pitchFamily="34" charset="0"/>
              </a:rPr>
              <a:t>Copying and pasting images/</a:t>
            </a:r>
            <a:br>
              <a:rPr lang="en-US" altLang="en-US" sz="1800" dirty="0">
                <a:latin typeface="Arial" panose="020B0604020202020204" pitchFamily="34" charset="0"/>
              </a:rPr>
            </a:br>
            <a:r>
              <a:rPr lang="en-US" altLang="en-US" sz="1800" dirty="0">
                <a:latin typeface="Arial" panose="020B0604020202020204" pitchFamily="34" charset="0"/>
              </a:rPr>
              <a:t>graphics from the Internet into your poster may result in blurry and pixilated images especially when enlarged. Most Internet images have resolutions of 72 dpi which is far below the recommended 150 dpi (printing to scale at 100%). Since this template is half size, your graphics should be 300 dpi.</a:t>
            </a:r>
          </a:p>
        </p:txBody>
      </p:sp>
      <p:graphicFrame>
        <p:nvGraphicFramePr>
          <p:cNvPr id="21" name="Group 492">
            <a:extLst>
              <a:ext uri="{FF2B5EF4-FFF2-40B4-BE49-F238E27FC236}">
                <a16:creationId xmlns:a16="http://schemas.microsoft.com/office/drawing/2014/main" id="{1603864C-00E6-2B4C-A43C-1961B8011499}"/>
              </a:ext>
            </a:extLst>
          </p:cNvPr>
          <p:cNvGraphicFramePr>
            <a:graphicFrameLocks noGrp="1"/>
          </p:cNvGraphicFramePr>
          <p:nvPr/>
        </p:nvGraphicFramePr>
        <p:xfrm>
          <a:off x="12617041" y="20756825"/>
          <a:ext cx="3289709" cy="3116131"/>
        </p:xfrm>
        <a:graphic>
          <a:graphicData uri="http://schemas.openxmlformats.org/drawingml/2006/table">
            <a:tbl>
              <a:tblPr/>
              <a:tblGrid>
                <a:gridCol w="3289709">
                  <a:extLst>
                    <a:ext uri="{9D8B030D-6E8A-4147-A177-3AD203B41FA5}">
                      <a16:colId xmlns:a16="http://schemas.microsoft.com/office/drawing/2014/main" val="178989479"/>
                    </a:ext>
                  </a:extLst>
                </a:gridCol>
              </a:tblGrid>
              <a:tr h="2902094">
                <a:tc>
                  <a:txBody>
                    <a:bodyPr/>
                    <a:lstStyle>
                      <a:lvl1pPr defTabSz="652463" eaLnBrk="0" hangingPunct="0">
                        <a:spcBef>
                          <a:spcPct val="20000"/>
                        </a:spcBef>
                        <a:defRPr sz="1400">
                          <a:solidFill>
                            <a:schemeClr val="tx1"/>
                          </a:solidFill>
                          <a:latin typeface="Arial" panose="020B0604020202020204" pitchFamily="34" charset="0"/>
                          <a:ea typeface="MS PGothic" panose="020B0600070205080204" pitchFamily="34" charset="-128"/>
                        </a:defRPr>
                      </a:lvl1pPr>
                      <a:lvl2pPr marL="742950" indent="-285750" defTabSz="652463" eaLnBrk="0" hangingPunct="0">
                        <a:spcBef>
                          <a:spcPct val="20000"/>
                        </a:spcBef>
                        <a:defRPr sz="1400">
                          <a:solidFill>
                            <a:schemeClr val="tx1"/>
                          </a:solidFill>
                          <a:latin typeface="Arial" panose="020B0604020202020204" pitchFamily="34" charset="0"/>
                          <a:ea typeface="MS PGothic" panose="020B0600070205080204" pitchFamily="34" charset="-128"/>
                        </a:defRPr>
                      </a:lvl2pPr>
                      <a:lvl3pPr marL="1143000" indent="-228600" defTabSz="652463" eaLnBrk="0" hangingPunct="0">
                        <a:spcBef>
                          <a:spcPct val="20000"/>
                        </a:spcBef>
                        <a:defRPr sz="1200">
                          <a:solidFill>
                            <a:schemeClr val="tx1"/>
                          </a:solidFill>
                          <a:latin typeface="Arial" panose="020B0604020202020204" pitchFamily="34" charset="0"/>
                          <a:ea typeface="MS PGothic" panose="020B0600070205080204" pitchFamily="34" charset="-128"/>
                        </a:defRPr>
                      </a:lvl3pPr>
                      <a:lvl4pPr marL="1600200" indent="-228600" defTabSz="652463" eaLnBrk="0" hangingPunct="0">
                        <a:spcBef>
                          <a:spcPct val="20000"/>
                        </a:spcBef>
                        <a:defRPr sz="1000">
                          <a:solidFill>
                            <a:schemeClr val="tx1"/>
                          </a:solidFill>
                          <a:latin typeface="Arial" panose="020B0604020202020204" pitchFamily="34" charset="0"/>
                          <a:ea typeface="MS PGothic" panose="020B0600070205080204" pitchFamily="34" charset="-128"/>
                        </a:defRPr>
                      </a:lvl4pPr>
                      <a:lvl5pPr marL="2057400" indent="-228600" defTabSz="652463" eaLnBrk="0" hangingPunct="0">
                        <a:spcBef>
                          <a:spcPct val="20000"/>
                        </a:spcBef>
                        <a:defRPr sz="1000">
                          <a:solidFill>
                            <a:schemeClr val="tx1"/>
                          </a:solidFill>
                          <a:latin typeface="Arial" panose="020B0604020202020204" pitchFamily="34" charset="0"/>
                          <a:ea typeface="MS PGothic" panose="020B0600070205080204" pitchFamily="34" charset="-128"/>
                        </a:defRPr>
                      </a:lvl5pPr>
                      <a:lvl6pPr marL="25146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6pPr>
                      <a:lvl7pPr marL="29718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7pPr>
                      <a:lvl8pPr marL="34290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8pPr>
                      <a:lvl9pPr marL="38862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9pPr>
                    </a:lstStyle>
                    <a:p>
                      <a:pPr marL="0" marR="0" lvl="0" indent="0" algn="ctr" defTabSz="652463" rtl="0" eaLnBrk="1" fontAlgn="base" latinLnBrk="0" hangingPunct="1">
                        <a:lnSpc>
                          <a:spcPts val="2240"/>
                        </a:lnSpc>
                        <a:spcBef>
                          <a:spcPct val="0"/>
                        </a:spcBef>
                        <a:spcAft>
                          <a:spcPct val="0"/>
                        </a:spcAft>
                        <a:buClrTx/>
                        <a:buSzTx/>
                        <a:buFontTx/>
                        <a:buNone/>
                        <a:tabLst/>
                      </a:pPr>
                      <a:r>
                        <a:rPr kumimoji="0" lang="en-US" altLang="en-US" sz="2200" b="1" i="0" u="none" strike="noStrike" cap="none" normalizeH="0" baseline="0" dirty="0">
                          <a:ln>
                            <a:noFill/>
                          </a:ln>
                          <a:solidFill>
                            <a:srgbClr val="0A87FF"/>
                          </a:solidFill>
                          <a:effectLst/>
                          <a:latin typeface="Arial" panose="020B0604020202020204" pitchFamily="34" charset="0"/>
                          <a:ea typeface="MS PGothic" panose="020B0600070205080204" pitchFamily="34" charset="-128"/>
                        </a:rPr>
                        <a:t>Biomedical</a:t>
                      </a:r>
                      <a:br>
                        <a:rPr kumimoji="0" lang="en-US" altLang="en-US" sz="2200" b="1" i="0" u="none" strike="noStrike" cap="none" normalizeH="0" baseline="0" dirty="0">
                          <a:ln>
                            <a:noFill/>
                          </a:ln>
                          <a:solidFill>
                            <a:srgbClr val="0A87FF"/>
                          </a:solidFill>
                          <a:effectLst/>
                          <a:latin typeface="Arial" panose="020B0604020202020204" pitchFamily="34" charset="0"/>
                          <a:ea typeface="MS PGothic" panose="020B0600070205080204" pitchFamily="34" charset="-128"/>
                        </a:rPr>
                      </a:br>
                      <a:r>
                        <a:rPr kumimoji="0" lang="en-US" altLang="en-US" sz="2200" b="1" i="0" u="none" strike="noStrike" cap="none" normalizeH="0" baseline="0" dirty="0">
                          <a:ln>
                            <a:noFill/>
                          </a:ln>
                          <a:solidFill>
                            <a:srgbClr val="0A87FF"/>
                          </a:solidFill>
                          <a:effectLst/>
                          <a:latin typeface="Arial" panose="020B0604020202020204" pitchFamily="34" charset="0"/>
                          <a:ea typeface="MS PGothic" panose="020B0600070205080204" pitchFamily="34" charset="-128"/>
                        </a:rPr>
                        <a:t>Communications</a:t>
                      </a:r>
                    </a:p>
                    <a:p>
                      <a:pPr marL="0" marR="0" lvl="0" indent="0" algn="ctr" defTabSz="652463" rtl="0" eaLnBrk="1" fontAlgn="base" latinLnBrk="0" hangingPunct="1">
                        <a:lnSpc>
                          <a:spcPts val="1960"/>
                        </a:lnSpc>
                        <a:spcBef>
                          <a:spcPct val="0"/>
                        </a:spcBef>
                        <a:spcAft>
                          <a:spcPts val="300"/>
                        </a:spcAft>
                        <a:buClrTx/>
                        <a:buSzTx/>
                        <a:buFontTx/>
                        <a:buNone/>
                        <a:tabLst/>
                      </a:pPr>
                      <a:r>
                        <a:rPr kumimoji="0" lang="en-US" altLang="en-US" sz="1800" b="1" i="0" u="none" strike="noStrike" cap="none" normalizeH="0" baseline="0" dirty="0" err="1">
                          <a:ln>
                            <a:noFill/>
                          </a:ln>
                          <a:solidFill>
                            <a:srgbClr val="0A87FF"/>
                          </a:solidFill>
                          <a:effectLst/>
                          <a:latin typeface="Arial" panose="020B0604020202020204" pitchFamily="34" charset="0"/>
                          <a:ea typeface="MS PGothic" panose="020B0600070205080204" pitchFamily="34" charset="-128"/>
                          <a:cs typeface="Arial" panose="020B0604020202020204" pitchFamily="34" charset="0"/>
                        </a:rPr>
                        <a:t>www.etsu.edu</a:t>
                      </a:r>
                      <a:r>
                        <a:rPr kumimoji="0" lang="en-US" altLang="en-US" sz="1800" b="1" i="0" u="none" strike="noStrike" cap="none" normalizeH="0" baseline="0" dirty="0">
                          <a:ln>
                            <a:noFill/>
                          </a:ln>
                          <a:solidFill>
                            <a:srgbClr val="0A87FF"/>
                          </a:solidFill>
                          <a:effectLst/>
                          <a:latin typeface="Arial" panose="020B0604020202020204" pitchFamily="34" charset="0"/>
                          <a:ea typeface="MS PGothic" panose="020B0600070205080204" pitchFamily="34" charset="-128"/>
                          <a:cs typeface="Arial" panose="020B0604020202020204" pitchFamily="34" charset="0"/>
                        </a:rPr>
                        <a:t>/com/</a:t>
                      </a:r>
                      <a:br>
                        <a:rPr kumimoji="0" lang="en-US" altLang="en-US" sz="1800" b="1" i="0" u="none" strike="noStrike" cap="none" normalizeH="0" baseline="0" dirty="0">
                          <a:ln>
                            <a:noFill/>
                          </a:ln>
                          <a:solidFill>
                            <a:srgbClr val="0A87FF"/>
                          </a:solidFill>
                          <a:effectLst/>
                          <a:latin typeface="Arial" panose="020B0604020202020204" pitchFamily="34" charset="0"/>
                          <a:ea typeface="MS PGothic" panose="020B0600070205080204" pitchFamily="34" charset="-128"/>
                          <a:cs typeface="Arial" panose="020B0604020202020204" pitchFamily="34" charset="0"/>
                        </a:rPr>
                      </a:br>
                      <a:r>
                        <a:rPr kumimoji="0" lang="en-US" altLang="en-US" sz="1800" b="1" i="0" u="none" strike="noStrike" cap="none" normalizeH="0" baseline="0" dirty="0" err="1">
                          <a:ln>
                            <a:noFill/>
                          </a:ln>
                          <a:solidFill>
                            <a:srgbClr val="0A87FF"/>
                          </a:solidFill>
                          <a:effectLst/>
                          <a:latin typeface="Arial" panose="020B0604020202020204" pitchFamily="34" charset="0"/>
                          <a:ea typeface="MS PGothic" panose="020B0600070205080204" pitchFamily="34" charset="-128"/>
                          <a:cs typeface="Arial" panose="020B0604020202020204" pitchFamily="34" charset="0"/>
                        </a:rPr>
                        <a:t>biomedcomm</a:t>
                      </a:r>
                      <a:endParaRPr kumimoji="0" lang="en-US" altLang="en-US" sz="1600" b="1" i="0" u="none" strike="noStrike" cap="none" normalizeH="0" baseline="0" dirty="0">
                        <a:ln>
                          <a:noFill/>
                        </a:ln>
                        <a:solidFill>
                          <a:srgbClr val="0A87FF"/>
                        </a:solidFill>
                        <a:effectLst/>
                        <a:latin typeface="Arial" panose="020B0604020202020204" pitchFamily="34" charset="0"/>
                        <a:ea typeface="MS PGothic" panose="020B0600070205080204" pitchFamily="34" charset="-128"/>
                      </a:endParaRPr>
                    </a:p>
                    <a:p>
                      <a:pPr marL="115888" marR="0" lvl="0" indent="0" algn="l" defTabSz="652463" rtl="0" eaLnBrk="1" fontAlgn="base" latinLnBrk="0" hangingPunct="1">
                        <a:lnSpc>
                          <a:spcPct val="100000"/>
                        </a:lnSpc>
                        <a:spcBef>
                          <a:spcPts val="600"/>
                        </a:spcBef>
                        <a:spcAft>
                          <a:spcPct val="0"/>
                        </a:spcAft>
                        <a:buClrTx/>
                        <a:buSzTx/>
                        <a:buFontTx/>
                        <a:buNone/>
                        <a:tabLst>
                          <a:tab pos="1770063" algn="l"/>
                        </a:tabLst>
                      </a:pPr>
                      <a:r>
                        <a:rPr kumimoji="0" lang="en-US" altLang="en-US" sz="1600" b="0" i="0" u="none" strike="noStrike" cap="none" normalizeH="0" baseline="0" dirty="0">
                          <a:ln>
                            <a:noFill/>
                          </a:ln>
                          <a:solidFill>
                            <a:schemeClr val="tx1"/>
                          </a:solidFill>
                          <a:effectLst/>
                          <a:latin typeface="Arial" panose="020B0604020202020204" pitchFamily="34" charset="0"/>
                          <a:ea typeface="MS PGothic" panose="020B0600070205080204" pitchFamily="34" charset="-128"/>
                        </a:rPr>
                        <a:t>Fred Conley          439-2405 </a:t>
                      </a:r>
                      <a:r>
                        <a:rPr kumimoji="0" lang="en-US" altLang="en-US" sz="1600" b="0" i="0" u="none" strike="noStrike" cap="none" normalizeH="0" baseline="0" dirty="0">
                          <a:ln>
                            <a:noFill/>
                          </a:ln>
                          <a:solidFill>
                            <a:srgbClr val="0A87FF"/>
                          </a:solidFill>
                          <a:effectLst/>
                          <a:latin typeface="Arial" panose="020B0604020202020204" pitchFamily="34" charset="0"/>
                          <a:ea typeface="MS PGothic" panose="020B0600070205080204" pitchFamily="34" charset="-128"/>
                          <a:hlinkClick r:id="rId4"/>
                        </a:rPr>
                        <a:t>conleyga@etsu.edu</a:t>
                      </a:r>
                      <a:endParaRPr kumimoji="0" lang="en-US" altLang="en-US" sz="1600" b="0" i="0" u="none" strike="noStrike" cap="none" normalizeH="0" baseline="0" dirty="0">
                        <a:ln>
                          <a:noFill/>
                        </a:ln>
                        <a:solidFill>
                          <a:srgbClr val="0A87FF"/>
                        </a:solidFill>
                        <a:effectLst/>
                        <a:latin typeface="Arial" panose="020B0604020202020204" pitchFamily="34" charset="0"/>
                        <a:ea typeface="MS PGothic" panose="020B0600070205080204" pitchFamily="34" charset="-128"/>
                      </a:endParaRPr>
                    </a:p>
                    <a:p>
                      <a:pPr marL="115888" marR="0" lvl="0" indent="0" algn="l" defTabSz="652463" rtl="0" eaLnBrk="1" fontAlgn="base" latinLnBrk="0" hangingPunct="1">
                        <a:lnSpc>
                          <a:spcPct val="100000"/>
                        </a:lnSpc>
                        <a:spcBef>
                          <a:spcPts val="1200"/>
                        </a:spcBef>
                        <a:spcAft>
                          <a:spcPct val="0"/>
                        </a:spcAft>
                        <a:buClrTx/>
                        <a:buSzTx/>
                        <a:buFontTx/>
                        <a:buNone/>
                        <a:tabLst>
                          <a:tab pos="1770063" algn="l"/>
                        </a:tabLst>
                        <a:defRPr/>
                      </a:pPr>
                      <a:r>
                        <a:rPr lang="en-US" altLang="en-US" sz="1600" dirty="0">
                          <a:latin typeface="Arial" panose="020B0604020202020204" pitchFamily="34" charset="0"/>
                        </a:rPr>
                        <a:t>Jill Fair</a:t>
                      </a:r>
                      <a:r>
                        <a:rPr kumimoji="0" lang="en-US" altLang="en-US" sz="1600" b="0" i="0" u="none" strike="noStrike" cap="none" normalizeH="0" baseline="0" dirty="0">
                          <a:ln>
                            <a:noFill/>
                          </a:ln>
                          <a:solidFill>
                            <a:schemeClr val="tx1"/>
                          </a:solidFill>
                          <a:effectLst/>
                          <a:latin typeface="Arial" panose="020B0604020202020204" pitchFamily="34" charset="0"/>
                          <a:ea typeface="MS PGothic" panose="020B0600070205080204" pitchFamily="34" charset="-128"/>
                        </a:rPr>
                        <a:t>                  </a:t>
                      </a:r>
                      <a:r>
                        <a:rPr lang="en-US" altLang="en-US" sz="1600" dirty="0">
                          <a:latin typeface="Arial" panose="020B0604020202020204" pitchFamily="34" charset="0"/>
                        </a:rPr>
                        <a:t>439-2400      </a:t>
                      </a:r>
                      <a:r>
                        <a:rPr lang="en-US" altLang="en-US" sz="1600" dirty="0">
                          <a:latin typeface="Arial" panose="020B0604020202020204" pitchFamily="34" charset="0"/>
                          <a:hlinkClick r:id="rId5"/>
                        </a:rPr>
                        <a:t>fair@etsu.edu</a:t>
                      </a:r>
                      <a:endParaRPr lang="en-US" sz="1600" dirty="0"/>
                    </a:p>
                    <a:p>
                      <a:pPr marL="115888" marR="0" lvl="0" indent="0" algn="l" defTabSz="652463" rtl="0" eaLnBrk="1" fontAlgn="base" latinLnBrk="0" hangingPunct="1">
                        <a:lnSpc>
                          <a:spcPct val="100000"/>
                        </a:lnSpc>
                        <a:spcBef>
                          <a:spcPts val="1200"/>
                        </a:spcBef>
                        <a:spcAft>
                          <a:spcPct val="0"/>
                        </a:spcAft>
                        <a:buClrTx/>
                        <a:buSzTx/>
                        <a:buFontTx/>
                        <a:buNone/>
                        <a:tabLst>
                          <a:tab pos="1770063" algn="l"/>
                        </a:tabLst>
                      </a:pPr>
                      <a:r>
                        <a:rPr kumimoji="0" lang="en-US" altLang="en-US" sz="1600" b="0" i="0" u="none" strike="noStrike" cap="none" normalizeH="0" baseline="0" dirty="0">
                          <a:ln>
                            <a:noFill/>
                          </a:ln>
                          <a:solidFill>
                            <a:schemeClr val="tx1"/>
                          </a:solidFill>
                          <a:effectLst/>
                          <a:latin typeface="Arial" panose="020B0604020202020204" pitchFamily="34" charset="0"/>
                          <a:ea typeface="MS PGothic" panose="020B0600070205080204" pitchFamily="34" charset="-128"/>
                        </a:rPr>
                        <a:t>Taylor Campbell    439-2406  </a:t>
                      </a:r>
                      <a:r>
                        <a:rPr kumimoji="0" lang="en-US" altLang="en-US" sz="1600" b="0" i="0" u="none" strike="noStrike" kern="1200" cap="none" normalizeH="0" baseline="0" dirty="0" err="1">
                          <a:ln>
                            <a:noFill/>
                          </a:ln>
                          <a:solidFill>
                            <a:srgbClr val="0A87FF"/>
                          </a:solidFill>
                          <a:effectLst/>
                          <a:latin typeface="Arial" panose="020B0604020202020204" pitchFamily="34" charset="0"/>
                          <a:ea typeface="MS PGothic" panose="020B0600070205080204" pitchFamily="34" charset="-128"/>
                          <a:cs typeface="+mn-cs"/>
                        </a:rPr>
                        <a:t>campbelltc@mail.etsu.edu</a:t>
                      </a:r>
                      <a:endParaRPr kumimoji="0" lang="en-US" altLang="en-US" sz="1600" b="0" i="0" u="none" strike="noStrike" cap="none" normalizeH="0" baseline="0" dirty="0">
                        <a:ln>
                          <a:noFill/>
                        </a:ln>
                        <a:solidFill>
                          <a:schemeClr val="tx1"/>
                        </a:solidFill>
                        <a:effectLst/>
                        <a:latin typeface="Arial" panose="020B0604020202020204" pitchFamily="34" charset="0"/>
                        <a:ea typeface="MS PGothic" panose="020B0600070205080204" pitchFamily="34" charset="-128"/>
                      </a:endParaRPr>
                    </a:p>
                  </a:txBody>
                  <a:tcPr marL="133683" marR="133683" marT="167191" marB="0" horzOverflow="overflow">
                    <a:lnL>
                      <a:noFill/>
                    </a:lnL>
                    <a:lnR>
                      <a:noFill/>
                    </a:lnR>
                    <a:lnT>
                      <a:noFill/>
                    </a:lnT>
                    <a:lnB>
                      <a:noFill/>
                    </a:lnB>
                    <a:lnTlToBr>
                      <a:noFill/>
                    </a:lnTlToBr>
                    <a:lnBlToTr>
                      <a:noFill/>
                    </a:lnBlToTr>
                    <a:noFill/>
                  </a:tcPr>
                </a:tc>
                <a:extLst>
                  <a:ext uri="{0D108BD9-81ED-4DB2-BD59-A6C34878D82A}">
                    <a16:rowId xmlns:a16="http://schemas.microsoft.com/office/drawing/2014/main" val="1096860718"/>
                  </a:ext>
                </a:extLst>
              </a:tr>
            </a:tbl>
          </a:graphicData>
        </a:graphic>
      </p:graphicFrame>
      <p:sp>
        <p:nvSpPr>
          <p:cNvPr id="24" name="Text Box 357">
            <a:extLst>
              <a:ext uri="{FF2B5EF4-FFF2-40B4-BE49-F238E27FC236}">
                <a16:creationId xmlns:a16="http://schemas.microsoft.com/office/drawing/2014/main" id="{C18AB792-3F69-0E4B-8E15-C019B06ECE20}"/>
              </a:ext>
            </a:extLst>
          </p:cNvPr>
          <p:cNvSpPr txBox="1">
            <a:spLocks noChangeArrowheads="1"/>
          </p:cNvSpPr>
          <p:nvPr/>
        </p:nvSpPr>
        <p:spPr bwMode="auto">
          <a:xfrm>
            <a:off x="12548212" y="11622413"/>
            <a:ext cx="3492347" cy="864843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square" lIns="182835" tIns="182835" rIns="182835" bIns="182835" anchor="t">
            <a:spAutoFit/>
          </a:bodyPr>
          <a:lstStyle>
            <a:lvl1pPr defTabSz="3135313"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defTabSz="313531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313531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313531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313531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algn="ctr" eaLnBrk="1" hangingPunct="1">
              <a:spcBef>
                <a:spcPts val="600"/>
              </a:spcBef>
            </a:pPr>
            <a:r>
              <a:rPr lang="en-US" altLang="en-US" sz="1800" dirty="0">
                <a:latin typeface="Arial" panose="020B0604020202020204" pitchFamily="34" charset="0"/>
              </a:rPr>
              <a:t>Go to:</a:t>
            </a:r>
          </a:p>
          <a:p>
            <a:pPr eaLnBrk="1" hangingPunct="1">
              <a:spcBef>
                <a:spcPts val="600"/>
              </a:spcBef>
            </a:pPr>
            <a:r>
              <a:rPr lang="en-US" sz="1800" b="1" u="sng" dirty="0">
                <a:solidFill>
                  <a:srgbClr val="813A5F"/>
                </a:solidFill>
                <a:latin typeface="Arial"/>
                <a:ea typeface="MS PGothic"/>
                <a:cs typeface="Arial"/>
                <a:hlinkClick r:id="rId6"/>
              </a:rPr>
              <a:t>www.etsu.edu/bmccreative</a:t>
            </a:r>
            <a:endParaRPr lang="en-US" sz="1800" b="1" u="sng" dirty="0">
              <a:solidFill>
                <a:srgbClr val="813A5F"/>
              </a:solidFill>
              <a:latin typeface="Arial" panose="020B0604020202020204" pitchFamily="34" charset="0"/>
              <a:cs typeface="Arial" panose="020B0604020202020204" pitchFamily="34" charset="0"/>
            </a:endParaRPr>
          </a:p>
          <a:p>
            <a:pPr>
              <a:spcBef>
                <a:spcPts val="600"/>
              </a:spcBef>
            </a:pPr>
            <a:r>
              <a:rPr lang="en-US" altLang="en-US" sz="1800" dirty="0">
                <a:solidFill>
                  <a:srgbClr val="000000"/>
                </a:solidFill>
                <a:latin typeface="Arial"/>
                <a:ea typeface="MS PGothic"/>
                <a:cs typeface="Arial"/>
              </a:rPr>
              <a:t>Sign</a:t>
            </a:r>
            <a:r>
              <a:rPr lang="en-US" altLang="en-US" sz="1800" dirty="0">
                <a:latin typeface="Arial"/>
                <a:ea typeface="MS PGothic"/>
                <a:cs typeface="Arial"/>
              </a:rPr>
              <a:t> in and select the QCOM icon; choose from the  A-Z</a:t>
            </a:r>
            <a:br>
              <a:rPr lang="en-US" altLang="en-US" sz="1800" dirty="0">
                <a:latin typeface="Arial"/>
                <a:ea typeface="MS PGothic"/>
                <a:cs typeface="Arial"/>
              </a:rPr>
            </a:br>
            <a:r>
              <a:rPr lang="en-US" altLang="en-US" sz="1800" dirty="0">
                <a:latin typeface="Arial"/>
                <a:ea typeface="MS PGothic"/>
                <a:cs typeface="Arial"/>
              </a:rPr>
              <a:t>list or use the search field. </a:t>
            </a:r>
            <a:endParaRPr lang="en-US"/>
          </a:p>
          <a:p>
            <a:pPr eaLnBrk="1" hangingPunct="1">
              <a:spcBef>
                <a:spcPts val="1200"/>
              </a:spcBef>
            </a:pPr>
            <a:r>
              <a:rPr lang="en-US" altLang="en-US" sz="1800" dirty="0">
                <a:latin typeface="Arial"/>
                <a:ea typeface="MS PGothic"/>
                <a:cs typeface="Arial"/>
              </a:rPr>
              <a:t>Select options for your product. You may upload your file during the request process or email it to one of our staff listed below). </a:t>
            </a:r>
            <a:r>
              <a:rPr lang="en-US" altLang="en-US" sz="1800" u="sng" dirty="0">
                <a:latin typeface="Arial"/>
                <a:ea typeface="MS PGothic"/>
                <a:cs typeface="Arial"/>
              </a:rPr>
              <a:t>Be sure to complete the last page with payment and delivery information and then click Place Order</a:t>
            </a:r>
            <a:r>
              <a:rPr lang="en-US" altLang="en-US" sz="1800" dirty="0">
                <a:latin typeface="Arial"/>
                <a:ea typeface="MS PGothic"/>
                <a:cs typeface="Arial"/>
              </a:rPr>
              <a:t>. From there, we use the specifications submitted to create an estimate for authorization of anticipated costs.</a:t>
            </a:r>
          </a:p>
          <a:p>
            <a:pPr eaLnBrk="1" hangingPunct="1"/>
            <a:endParaRPr lang="en-US" altLang="en-US" sz="1800" dirty="0">
              <a:latin typeface="Arial" panose="020B0604020202020204" pitchFamily="34" charset="0"/>
            </a:endParaRPr>
          </a:p>
          <a:p>
            <a:pPr eaLnBrk="1" hangingPunct="1"/>
            <a:r>
              <a:rPr lang="en-US" altLang="en-US" sz="1800" dirty="0">
                <a:latin typeface="Arial" panose="020B0604020202020204" pitchFamily="34" charset="0"/>
              </a:rPr>
              <a:t>Note: completing this form does not obligate you to proceed with the project, in fact you can put “TBA” where it requests your account information if you like. Be sure to provide the account number at the time of estimate approval. </a:t>
            </a:r>
          </a:p>
          <a:p>
            <a:pPr eaLnBrk="1" hangingPunct="1"/>
            <a:endParaRPr lang="en-US" altLang="en-US" dirty="0"/>
          </a:p>
        </p:txBody>
      </p:sp>
      <p:sp>
        <p:nvSpPr>
          <p:cNvPr id="27" name="Text Box 382">
            <a:extLst>
              <a:ext uri="{FF2B5EF4-FFF2-40B4-BE49-F238E27FC236}">
                <a16:creationId xmlns:a16="http://schemas.microsoft.com/office/drawing/2014/main" id="{3C14A76F-24EC-2C4E-9CE0-C1F2FF17650F}"/>
              </a:ext>
            </a:extLst>
          </p:cNvPr>
          <p:cNvSpPr txBox="1">
            <a:spLocks noChangeArrowheads="1"/>
          </p:cNvSpPr>
          <p:nvPr/>
        </p:nvSpPr>
        <p:spPr bwMode="auto">
          <a:xfrm>
            <a:off x="12408061" y="8024870"/>
            <a:ext cx="3742481" cy="446661"/>
          </a:xfrm>
          <a:prstGeom prst="rect">
            <a:avLst/>
          </a:prstGeom>
          <a:solidFill>
            <a:srgbClr val="142B46"/>
          </a:solidFill>
          <a:ln>
            <a:noFill/>
          </a:ln>
          <a:extLst>
            <a:ext uri="{91240B29-F687-4F45-9708-019B960494DF}">
              <a14:hiddenLine xmlns:a14="http://schemas.microsoft.com/office/drawing/2010/main" w="9525">
                <a:solidFill>
                  <a:srgbClr val="000000"/>
                </a:solidFill>
                <a:miter lim="800000"/>
                <a:headEnd/>
                <a:tailEnd/>
              </a14:hiddenLine>
            </a:ext>
          </a:extLst>
        </p:spPr>
        <p:txBody>
          <a:bodyPr wrap="square" lIns="43444" tIns="21717" rIns="43444" bIns="54864" anchor="ctr" anchorCtr="1">
            <a:spAutoFit/>
          </a:bodyPr>
          <a:lstStyle>
            <a:lvl1pPr defTabSz="652463">
              <a:spcBef>
                <a:spcPct val="20000"/>
              </a:spcBef>
              <a:buChar char="•"/>
              <a:defRPr sz="1600">
                <a:solidFill>
                  <a:schemeClr val="tx1"/>
                </a:solidFill>
                <a:latin typeface="Arial" charset="0"/>
                <a:ea typeface="MS PGothic" charset="-128"/>
              </a:defRPr>
            </a:lvl1pPr>
            <a:lvl2pPr marL="742950" indent="-285750" defTabSz="652463">
              <a:spcBef>
                <a:spcPct val="20000"/>
              </a:spcBef>
              <a:buChar char="–"/>
              <a:defRPr sz="1600">
                <a:solidFill>
                  <a:schemeClr val="tx1"/>
                </a:solidFill>
                <a:latin typeface="Arial" charset="0"/>
                <a:ea typeface="MS PGothic" charset="-128"/>
              </a:defRPr>
            </a:lvl2pPr>
            <a:lvl3pPr marL="1143000" indent="-228600" defTabSz="652463">
              <a:spcBef>
                <a:spcPct val="20000"/>
              </a:spcBef>
              <a:buChar char="•"/>
              <a:defRPr sz="1400">
                <a:solidFill>
                  <a:schemeClr val="tx1"/>
                </a:solidFill>
                <a:latin typeface="Arial" charset="0"/>
                <a:ea typeface="MS PGothic" charset="-128"/>
              </a:defRPr>
            </a:lvl3pPr>
            <a:lvl4pPr marL="1600200" indent="-228600" defTabSz="652463">
              <a:spcBef>
                <a:spcPct val="20000"/>
              </a:spcBef>
              <a:buChar char="–"/>
              <a:defRPr sz="1100">
                <a:solidFill>
                  <a:schemeClr val="tx1"/>
                </a:solidFill>
                <a:latin typeface="Arial" charset="0"/>
                <a:ea typeface="MS PGothic" charset="-128"/>
              </a:defRPr>
            </a:lvl4pPr>
            <a:lvl5pPr marL="2057400" indent="-228600" defTabSz="652463">
              <a:spcBef>
                <a:spcPct val="20000"/>
              </a:spcBef>
              <a:buChar char="»"/>
              <a:defRPr sz="1100">
                <a:solidFill>
                  <a:schemeClr val="tx1"/>
                </a:solidFill>
                <a:latin typeface="Arial" charset="0"/>
                <a:ea typeface="MS PGothic" charset="-128"/>
              </a:defRPr>
            </a:lvl5pPr>
            <a:lvl6pPr marL="2514600" indent="-228600" defTabSz="652463" eaLnBrk="0" fontAlgn="base" hangingPunct="0">
              <a:spcBef>
                <a:spcPct val="20000"/>
              </a:spcBef>
              <a:spcAft>
                <a:spcPct val="0"/>
              </a:spcAft>
              <a:buChar char="»"/>
              <a:defRPr sz="1100">
                <a:solidFill>
                  <a:schemeClr val="tx1"/>
                </a:solidFill>
                <a:latin typeface="Arial" charset="0"/>
                <a:ea typeface="MS PGothic" charset="-128"/>
              </a:defRPr>
            </a:lvl6pPr>
            <a:lvl7pPr marL="2971800" indent="-228600" defTabSz="652463" eaLnBrk="0" fontAlgn="base" hangingPunct="0">
              <a:spcBef>
                <a:spcPct val="20000"/>
              </a:spcBef>
              <a:spcAft>
                <a:spcPct val="0"/>
              </a:spcAft>
              <a:buChar char="»"/>
              <a:defRPr sz="1100">
                <a:solidFill>
                  <a:schemeClr val="tx1"/>
                </a:solidFill>
                <a:latin typeface="Arial" charset="0"/>
                <a:ea typeface="MS PGothic" charset="-128"/>
              </a:defRPr>
            </a:lvl7pPr>
            <a:lvl8pPr marL="3429000" indent="-228600" defTabSz="652463" eaLnBrk="0" fontAlgn="base" hangingPunct="0">
              <a:spcBef>
                <a:spcPct val="20000"/>
              </a:spcBef>
              <a:spcAft>
                <a:spcPct val="0"/>
              </a:spcAft>
              <a:buChar char="»"/>
              <a:defRPr sz="1100">
                <a:solidFill>
                  <a:schemeClr val="tx1"/>
                </a:solidFill>
                <a:latin typeface="Arial" charset="0"/>
                <a:ea typeface="MS PGothic" charset="-128"/>
              </a:defRPr>
            </a:lvl8pPr>
            <a:lvl9pPr marL="3886200" indent="-228600" defTabSz="652463" eaLnBrk="0" fontAlgn="base" hangingPunct="0">
              <a:spcBef>
                <a:spcPct val="20000"/>
              </a:spcBef>
              <a:spcAft>
                <a:spcPct val="0"/>
              </a:spcAft>
              <a:buChar char="»"/>
              <a:defRPr sz="1100">
                <a:solidFill>
                  <a:schemeClr val="tx1"/>
                </a:solidFill>
                <a:latin typeface="Arial" charset="0"/>
                <a:ea typeface="MS PGothic" charset="-128"/>
              </a:defRPr>
            </a:lvl9pPr>
          </a:lstStyle>
          <a:p>
            <a:pPr algn="ctr" eaLnBrk="1" hangingPunct="1">
              <a:spcBef>
                <a:spcPct val="50000"/>
              </a:spcBef>
              <a:buNone/>
            </a:pPr>
            <a:r>
              <a:rPr lang="en-US" altLang="en-US" sz="2400" b="1" dirty="0">
                <a:solidFill>
                  <a:srgbClr val="F8F8F8"/>
                </a:solidFill>
                <a:latin typeface="Arial" panose="020B0604020202020204" pitchFamily="34" charset="0"/>
              </a:rPr>
              <a:t>Turnaround Time</a:t>
            </a:r>
          </a:p>
        </p:txBody>
      </p:sp>
      <p:sp>
        <p:nvSpPr>
          <p:cNvPr id="28" name="Text Box 358">
            <a:extLst>
              <a:ext uri="{FF2B5EF4-FFF2-40B4-BE49-F238E27FC236}">
                <a16:creationId xmlns:a16="http://schemas.microsoft.com/office/drawing/2014/main" id="{8CB932BF-4A47-FF46-AF2D-6D54B2EDDB2C}"/>
              </a:ext>
            </a:extLst>
          </p:cNvPr>
          <p:cNvSpPr txBox="1">
            <a:spLocks noChangeArrowheads="1"/>
          </p:cNvSpPr>
          <p:nvPr/>
        </p:nvSpPr>
        <p:spPr bwMode="auto">
          <a:xfrm>
            <a:off x="12696081" y="4754008"/>
            <a:ext cx="3069058" cy="313923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square" lIns="182835" tIns="182835" rIns="182835" bIns="182835">
            <a:spAutoFit/>
          </a:bodyPr>
          <a:lstStyle>
            <a:lvl1pPr defTabSz="3135313"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defTabSz="313531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313531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313531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313531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eaLnBrk="1" hangingPunct="1">
              <a:spcBef>
                <a:spcPts val="600"/>
              </a:spcBef>
            </a:pPr>
            <a:r>
              <a:rPr lang="en-US" altLang="en-US" sz="1800" dirty="0">
                <a:latin typeface="Arial" panose="020B0604020202020204" pitchFamily="34" charset="0"/>
              </a:rPr>
              <a:t>Posters designed by BMC or PowerPoint files that require proofing may be proofed as a pdf file by email or BMC can print a color 13”x19” hard copy if requested. Posters will be released for production once the customer has approved the proof.</a:t>
            </a:r>
          </a:p>
        </p:txBody>
      </p:sp>
      <p:sp>
        <p:nvSpPr>
          <p:cNvPr id="29" name="Text Box 358">
            <a:extLst>
              <a:ext uri="{FF2B5EF4-FFF2-40B4-BE49-F238E27FC236}">
                <a16:creationId xmlns:a16="http://schemas.microsoft.com/office/drawing/2014/main" id="{377F0A88-106D-6F4F-9A57-8162902C7999}"/>
              </a:ext>
            </a:extLst>
          </p:cNvPr>
          <p:cNvSpPr txBox="1">
            <a:spLocks noChangeArrowheads="1"/>
          </p:cNvSpPr>
          <p:nvPr/>
        </p:nvSpPr>
        <p:spPr bwMode="auto">
          <a:xfrm>
            <a:off x="4957073" y="16268356"/>
            <a:ext cx="6428647" cy="2539066"/>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square" lIns="182835" tIns="182835" rIns="182835" bIns="182835">
            <a:spAutoFit/>
          </a:bodyPr>
          <a:lstStyle>
            <a:lvl1pPr defTabSz="3135313">
              <a:defRPr>
                <a:solidFill>
                  <a:schemeClr val="tx1"/>
                </a:solidFill>
                <a:latin typeface="Arial" charset="0"/>
                <a:ea typeface="ＭＳ Ｐゴシック" charset="0"/>
              </a:defRPr>
            </a:lvl1pPr>
            <a:lvl2pPr marL="327025" defTabSz="3135313">
              <a:defRPr>
                <a:solidFill>
                  <a:schemeClr val="tx1"/>
                </a:solidFill>
                <a:latin typeface="Arial" charset="0"/>
                <a:ea typeface="ＭＳ Ｐゴシック" charset="0"/>
              </a:defRPr>
            </a:lvl2pPr>
            <a:lvl3pPr marL="652463" defTabSz="3135313">
              <a:defRPr>
                <a:solidFill>
                  <a:schemeClr val="tx1"/>
                </a:solidFill>
                <a:latin typeface="Arial" charset="0"/>
                <a:ea typeface="ＭＳ Ｐゴシック" charset="0"/>
              </a:defRPr>
            </a:lvl3pPr>
            <a:lvl4pPr marL="979488" defTabSz="3135313">
              <a:defRPr>
                <a:solidFill>
                  <a:schemeClr val="tx1"/>
                </a:solidFill>
                <a:latin typeface="Arial" charset="0"/>
                <a:ea typeface="ＭＳ Ｐゴシック" charset="0"/>
              </a:defRPr>
            </a:lvl4pPr>
            <a:lvl5pPr marL="1306513" defTabSz="3135313">
              <a:defRPr>
                <a:solidFill>
                  <a:schemeClr val="tx1"/>
                </a:solidFill>
                <a:latin typeface="Arial" charset="0"/>
                <a:ea typeface="ＭＳ Ｐゴシック" charset="0"/>
              </a:defRPr>
            </a:lvl5pPr>
            <a:lvl6pPr marL="1763713" defTabSz="3135313" fontAlgn="base">
              <a:spcBef>
                <a:spcPct val="0"/>
              </a:spcBef>
              <a:spcAft>
                <a:spcPct val="0"/>
              </a:spcAft>
              <a:defRPr>
                <a:solidFill>
                  <a:schemeClr val="tx1"/>
                </a:solidFill>
                <a:latin typeface="Arial" charset="0"/>
                <a:ea typeface="ＭＳ Ｐゴシック" charset="0"/>
              </a:defRPr>
            </a:lvl6pPr>
            <a:lvl7pPr marL="2220913" defTabSz="3135313" fontAlgn="base">
              <a:spcBef>
                <a:spcPct val="0"/>
              </a:spcBef>
              <a:spcAft>
                <a:spcPct val="0"/>
              </a:spcAft>
              <a:defRPr>
                <a:solidFill>
                  <a:schemeClr val="tx1"/>
                </a:solidFill>
                <a:latin typeface="Arial" charset="0"/>
                <a:ea typeface="ＭＳ Ｐゴシック" charset="0"/>
              </a:defRPr>
            </a:lvl7pPr>
            <a:lvl8pPr marL="2678113" defTabSz="3135313" fontAlgn="base">
              <a:spcBef>
                <a:spcPct val="0"/>
              </a:spcBef>
              <a:spcAft>
                <a:spcPct val="0"/>
              </a:spcAft>
              <a:defRPr>
                <a:solidFill>
                  <a:schemeClr val="tx1"/>
                </a:solidFill>
                <a:latin typeface="Arial" charset="0"/>
                <a:ea typeface="ＭＳ Ｐゴシック" charset="0"/>
              </a:defRPr>
            </a:lvl8pPr>
            <a:lvl9pPr marL="3135313" defTabSz="3135313" fontAlgn="base">
              <a:spcBef>
                <a:spcPct val="0"/>
              </a:spcBef>
              <a:spcAft>
                <a:spcPct val="0"/>
              </a:spcAft>
              <a:defRPr>
                <a:solidFill>
                  <a:schemeClr val="tx1"/>
                </a:solidFill>
                <a:latin typeface="Arial" charset="0"/>
                <a:ea typeface="ＭＳ Ｐゴシック" charset="0"/>
              </a:defRPr>
            </a:lvl9pPr>
          </a:lstStyle>
          <a:p>
            <a:pPr algn="ctr">
              <a:spcBef>
                <a:spcPts val="600"/>
              </a:spcBef>
              <a:defRPr/>
            </a:pPr>
            <a:r>
              <a:rPr lang="en-US" altLang="en-US" sz="1800" b="1" dirty="0"/>
              <a:t>Sending Files</a:t>
            </a:r>
          </a:p>
          <a:p>
            <a:pPr algn="ctr">
              <a:spcBef>
                <a:spcPts val="600"/>
              </a:spcBef>
              <a:defRPr/>
            </a:pPr>
            <a:r>
              <a:rPr lang="en-US" sz="1800" dirty="0">
                <a:cs typeface="MS PGothic" charset="0"/>
              </a:rPr>
              <a:t>Digital files up to 10 MB can be emailed</a:t>
            </a:r>
            <a:br>
              <a:rPr lang="en-US" sz="1800" dirty="0">
                <a:cs typeface="MS PGothic" charset="0"/>
              </a:rPr>
            </a:br>
            <a:r>
              <a:rPr lang="en-US" sz="1800" dirty="0">
                <a:cs typeface="MS PGothic" charset="0"/>
              </a:rPr>
              <a:t> to BMC. Larger files may be sent through</a:t>
            </a:r>
            <a:br>
              <a:rPr lang="en-US" sz="1800" dirty="0">
                <a:cs typeface="MS PGothic" charset="0"/>
              </a:rPr>
            </a:br>
            <a:r>
              <a:rPr lang="en-US" sz="1800" dirty="0">
                <a:cs typeface="MS PGothic" charset="0"/>
              </a:rPr>
              <a:t>the campus online </a:t>
            </a:r>
            <a:r>
              <a:rPr lang="en-US" sz="1800" dirty="0" err="1">
                <a:cs typeface="MS PGothic" charset="0"/>
              </a:rPr>
              <a:t>dropbox</a:t>
            </a:r>
            <a:r>
              <a:rPr lang="en-US" sz="1800" dirty="0">
                <a:cs typeface="MS PGothic" charset="0"/>
              </a:rPr>
              <a:t>: </a:t>
            </a:r>
          </a:p>
          <a:p>
            <a:pPr algn="ctr">
              <a:spcBef>
                <a:spcPts val="600"/>
              </a:spcBef>
              <a:defRPr/>
            </a:pPr>
            <a:r>
              <a:rPr lang="en-US" sz="1800" b="1" u="sng" dirty="0">
                <a:solidFill>
                  <a:schemeClr val="accent2">
                    <a:lumMod val="60000"/>
                    <a:lumOff val="40000"/>
                  </a:schemeClr>
                </a:solidFill>
                <a:cs typeface="MS PGothic" charset="0"/>
                <a:hlinkClick r:id="rId7"/>
              </a:rPr>
              <a:t>https://dropbox.etsu.edu/message/new</a:t>
            </a:r>
            <a:endParaRPr lang="en-US" sz="1800" b="1" u="sng" dirty="0">
              <a:solidFill>
                <a:schemeClr val="accent2">
                  <a:lumMod val="60000"/>
                  <a:lumOff val="40000"/>
                </a:schemeClr>
              </a:solidFill>
              <a:cs typeface="MS PGothic" charset="0"/>
            </a:endParaRPr>
          </a:p>
          <a:p>
            <a:pPr algn="ctr">
              <a:spcBef>
                <a:spcPts val="600"/>
              </a:spcBef>
              <a:defRPr/>
            </a:pPr>
            <a:r>
              <a:rPr lang="en-US" sz="1800" dirty="0">
                <a:cs typeface="MS PGothic" charset="0"/>
              </a:rPr>
              <a:t>Other materials may be dropped to room 2.02 or 2.17 in building 4 on the VAMC campus. </a:t>
            </a:r>
            <a:endParaRPr lang="en-US" sz="1800" dirty="0">
              <a:latin typeface="+mn-lt"/>
              <a:cs typeface="MS PGothic" charset="0"/>
            </a:endParaRPr>
          </a:p>
        </p:txBody>
      </p:sp>
      <p:sp>
        <p:nvSpPr>
          <p:cNvPr id="30" name="Text Box 358">
            <a:extLst>
              <a:ext uri="{FF2B5EF4-FFF2-40B4-BE49-F238E27FC236}">
                <a16:creationId xmlns:a16="http://schemas.microsoft.com/office/drawing/2014/main" id="{11D8D2F8-0115-2546-8922-75021865BACE}"/>
              </a:ext>
            </a:extLst>
          </p:cNvPr>
          <p:cNvSpPr txBox="1">
            <a:spLocks noChangeArrowheads="1"/>
          </p:cNvSpPr>
          <p:nvPr/>
        </p:nvSpPr>
        <p:spPr bwMode="auto">
          <a:xfrm>
            <a:off x="4957072" y="12148954"/>
            <a:ext cx="6429529" cy="3847116"/>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square" lIns="182835" tIns="182835" rIns="182835" bIns="182835">
            <a:spAutoFit/>
          </a:bodyPr>
          <a:lstStyle>
            <a:lvl1pPr defTabSz="3135313">
              <a:defRPr>
                <a:solidFill>
                  <a:schemeClr val="tx1"/>
                </a:solidFill>
                <a:latin typeface="Arial" charset="0"/>
                <a:ea typeface="ＭＳ Ｐゴシック" charset="0"/>
              </a:defRPr>
            </a:lvl1pPr>
            <a:lvl2pPr marL="327025" defTabSz="3135313">
              <a:defRPr>
                <a:solidFill>
                  <a:schemeClr val="tx1"/>
                </a:solidFill>
                <a:latin typeface="Arial" charset="0"/>
                <a:ea typeface="ＭＳ Ｐゴシック" charset="0"/>
              </a:defRPr>
            </a:lvl2pPr>
            <a:lvl3pPr marL="652463" defTabSz="3135313">
              <a:defRPr>
                <a:solidFill>
                  <a:schemeClr val="tx1"/>
                </a:solidFill>
                <a:latin typeface="Arial" charset="0"/>
                <a:ea typeface="ＭＳ Ｐゴシック" charset="0"/>
              </a:defRPr>
            </a:lvl3pPr>
            <a:lvl4pPr marL="979488" defTabSz="3135313">
              <a:defRPr>
                <a:solidFill>
                  <a:schemeClr val="tx1"/>
                </a:solidFill>
                <a:latin typeface="Arial" charset="0"/>
                <a:ea typeface="ＭＳ Ｐゴシック" charset="0"/>
              </a:defRPr>
            </a:lvl4pPr>
            <a:lvl5pPr marL="1306513" defTabSz="3135313">
              <a:defRPr>
                <a:solidFill>
                  <a:schemeClr val="tx1"/>
                </a:solidFill>
                <a:latin typeface="Arial" charset="0"/>
                <a:ea typeface="ＭＳ Ｐゴシック" charset="0"/>
              </a:defRPr>
            </a:lvl5pPr>
            <a:lvl6pPr marL="1763713" defTabSz="3135313" fontAlgn="base">
              <a:spcBef>
                <a:spcPct val="0"/>
              </a:spcBef>
              <a:spcAft>
                <a:spcPct val="0"/>
              </a:spcAft>
              <a:defRPr>
                <a:solidFill>
                  <a:schemeClr val="tx1"/>
                </a:solidFill>
                <a:latin typeface="Arial" charset="0"/>
                <a:ea typeface="ＭＳ Ｐゴシック" charset="0"/>
              </a:defRPr>
            </a:lvl6pPr>
            <a:lvl7pPr marL="2220913" defTabSz="3135313" fontAlgn="base">
              <a:spcBef>
                <a:spcPct val="0"/>
              </a:spcBef>
              <a:spcAft>
                <a:spcPct val="0"/>
              </a:spcAft>
              <a:defRPr>
                <a:solidFill>
                  <a:schemeClr val="tx1"/>
                </a:solidFill>
                <a:latin typeface="Arial" charset="0"/>
                <a:ea typeface="ＭＳ Ｐゴシック" charset="0"/>
              </a:defRPr>
            </a:lvl7pPr>
            <a:lvl8pPr marL="2678113" defTabSz="3135313" fontAlgn="base">
              <a:spcBef>
                <a:spcPct val="0"/>
              </a:spcBef>
              <a:spcAft>
                <a:spcPct val="0"/>
              </a:spcAft>
              <a:defRPr>
                <a:solidFill>
                  <a:schemeClr val="tx1"/>
                </a:solidFill>
                <a:latin typeface="Arial" charset="0"/>
                <a:ea typeface="ＭＳ Ｐゴシック" charset="0"/>
              </a:defRPr>
            </a:lvl8pPr>
            <a:lvl9pPr marL="3135313" defTabSz="3135313" fontAlgn="base">
              <a:spcBef>
                <a:spcPct val="0"/>
              </a:spcBef>
              <a:spcAft>
                <a:spcPct val="0"/>
              </a:spcAft>
              <a:defRPr>
                <a:solidFill>
                  <a:schemeClr val="tx1"/>
                </a:solidFill>
                <a:latin typeface="Arial" charset="0"/>
                <a:ea typeface="ＭＳ Ｐゴシック" charset="0"/>
              </a:defRPr>
            </a:lvl9pPr>
          </a:lstStyle>
          <a:p>
            <a:pPr algn="ctr">
              <a:defRPr/>
            </a:pPr>
            <a:r>
              <a:rPr lang="en-US" altLang="en-US" sz="1800" b="1" dirty="0"/>
              <a:t>Media Options</a:t>
            </a:r>
          </a:p>
          <a:p>
            <a:pPr algn="ctr">
              <a:defRPr/>
            </a:pPr>
            <a:endParaRPr lang="en-US" altLang="en-US" sz="1800" b="1" dirty="0"/>
          </a:p>
          <a:p>
            <a:pPr>
              <a:defRPr/>
            </a:pPr>
            <a:r>
              <a:rPr lang="en-US" sz="1800" dirty="0">
                <a:cs typeface="MS PGothic" charset="0"/>
              </a:rPr>
              <a:t>Biomedical Communications offers several poster media options: matte paper, foldable lightweight fabric material or laminated, up to 42-44" wide by whatever length desired. Note: laminated posters are typically twice the cost.</a:t>
            </a:r>
          </a:p>
          <a:p>
            <a:pPr>
              <a:spcBef>
                <a:spcPts val="1200"/>
              </a:spcBef>
              <a:defRPr/>
            </a:pPr>
            <a:r>
              <a:rPr lang="en-US" sz="1800" dirty="0">
                <a:cs typeface="MS PGothic" charset="0"/>
              </a:rPr>
              <a:t>We have samples at our offices in the Quillen Medical Library, Building 4, ETSU/VAMC Campus. For more information and pricing, </a:t>
            </a:r>
            <a:br>
              <a:rPr lang="en-US" sz="1800" dirty="0">
                <a:cs typeface="MS PGothic" charset="0"/>
              </a:rPr>
            </a:br>
            <a:r>
              <a:rPr lang="en-US" sz="1800" dirty="0">
                <a:cs typeface="MS PGothic" charset="0"/>
              </a:rPr>
              <a:t>go to: </a:t>
            </a:r>
          </a:p>
          <a:p>
            <a:pPr algn="ctr">
              <a:defRPr/>
            </a:pPr>
            <a:r>
              <a:rPr lang="en-US" sz="1800" b="1" dirty="0">
                <a:solidFill>
                  <a:schemeClr val="accent2">
                    <a:lumMod val="60000"/>
                    <a:lumOff val="40000"/>
                  </a:schemeClr>
                </a:solidFill>
                <a:latin typeface="Arial"/>
                <a:cs typeface="Arial"/>
                <a:hlinkClick r:id="rId8"/>
              </a:rPr>
              <a:t>https://bmccreative.org/turnaround-and-pricing-examples/</a:t>
            </a:r>
            <a:endParaRPr lang="en-US" sz="1800" u="sng" dirty="0">
              <a:solidFill>
                <a:schemeClr val="accent2">
                  <a:lumMod val="60000"/>
                  <a:lumOff val="40000"/>
                  <a:alpha val="0"/>
                </a:schemeClr>
              </a:solidFill>
              <a:cs typeface="MS PGothic" charset="0"/>
              <a:hlinkClick r:id="rId8"/>
            </a:endParaRPr>
          </a:p>
        </p:txBody>
      </p:sp>
      <p:sp>
        <p:nvSpPr>
          <p:cNvPr id="31" name="Text Box 359">
            <a:extLst>
              <a:ext uri="{FF2B5EF4-FFF2-40B4-BE49-F238E27FC236}">
                <a16:creationId xmlns:a16="http://schemas.microsoft.com/office/drawing/2014/main" id="{719E42F5-E300-AB40-B58C-5CCB6CABB02E}"/>
              </a:ext>
            </a:extLst>
          </p:cNvPr>
          <p:cNvSpPr txBox="1">
            <a:spLocks noChangeArrowheads="1"/>
          </p:cNvSpPr>
          <p:nvPr/>
        </p:nvSpPr>
        <p:spPr bwMode="auto">
          <a:xfrm>
            <a:off x="5132594" y="4798185"/>
            <a:ext cx="6118501" cy="470889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square" lIns="182835" tIns="182835" rIns="182835" bIns="182835">
            <a:spAutoFit/>
          </a:bodyPr>
          <a:lstStyle>
            <a:lvl1pPr defTabSz="652463" eaLnBrk="0" hangingPunct="0">
              <a:defRPr sz="1600">
                <a:solidFill>
                  <a:schemeClr val="tx1"/>
                </a:solidFill>
                <a:latin typeface="Arial Narrow" panose="020B0606020202030204" pitchFamily="34" charset="0"/>
                <a:ea typeface="MS PGothic" panose="020B0600070205080204" pitchFamily="34" charset="-128"/>
              </a:defRPr>
            </a:lvl1pPr>
            <a:lvl2pPr marL="695325" indent="-295275" defTabSz="65246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65246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65246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65246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algn="ctr" defTabSz="3135313">
              <a:defRPr/>
            </a:pPr>
            <a:r>
              <a:rPr lang="en-US" altLang="en-US" sz="1800" b="1" dirty="0">
                <a:latin typeface="Arial" charset="0"/>
                <a:ea typeface="ＭＳ Ｐゴシック" charset="0"/>
              </a:rPr>
              <a:t>Design Services</a:t>
            </a:r>
          </a:p>
          <a:p>
            <a:pPr eaLnBrk="1" hangingPunct="1">
              <a:spcBef>
                <a:spcPts val="1200"/>
              </a:spcBef>
            </a:pPr>
            <a:r>
              <a:rPr lang="en-US" altLang="en-US" sz="1800" dirty="0">
                <a:latin typeface="Arial" panose="020B0604020202020204" pitchFamily="34" charset="0"/>
              </a:rPr>
              <a:t>Are you too busy or </a:t>
            </a:r>
            <a:r>
              <a:rPr lang="ja-JP" altLang="en-US" sz="1800">
                <a:latin typeface="Arial" panose="020B0604020202020204" pitchFamily="34" charset="0"/>
              </a:rPr>
              <a:t>“</a:t>
            </a:r>
            <a:r>
              <a:rPr lang="en-US" altLang="ja-JP" sz="1800" dirty="0">
                <a:latin typeface="Arial" panose="020B0604020202020204" pitchFamily="34" charset="0"/>
              </a:rPr>
              <a:t>PowerPoint-challenged</a:t>
            </a:r>
            <a:r>
              <a:rPr lang="ja-JP" altLang="en-US" sz="1800">
                <a:latin typeface="Arial" panose="020B0604020202020204" pitchFamily="34" charset="0"/>
              </a:rPr>
              <a:t>”</a:t>
            </a:r>
            <a:r>
              <a:rPr lang="en-US" altLang="ja-JP" sz="1800" dirty="0">
                <a:latin typeface="Arial" panose="020B0604020202020204" pitchFamily="34" charset="0"/>
              </a:rPr>
              <a:t> and would you like to have your poster presentation professionally designed, printed and delivered on time for your meeting?</a:t>
            </a:r>
          </a:p>
          <a:p>
            <a:pPr eaLnBrk="1" hangingPunct="1">
              <a:spcBef>
                <a:spcPts val="1200"/>
              </a:spcBef>
            </a:pPr>
            <a:r>
              <a:rPr lang="en-US" altLang="en-US" sz="1800" dirty="0">
                <a:latin typeface="Arial" panose="020B0604020202020204" pitchFamily="34" charset="0"/>
              </a:rPr>
              <a:t>Biomedical Communications would be happy to help. Simply follow the ordering information and upload or email us the following:</a:t>
            </a:r>
          </a:p>
          <a:p>
            <a:pPr lvl="1" eaLnBrk="1" hangingPunct="1">
              <a:spcBef>
                <a:spcPts val="1200"/>
              </a:spcBef>
              <a:buClr>
                <a:schemeClr val="tx1"/>
              </a:buClr>
              <a:buSzPct val="100000"/>
              <a:buFont typeface="Arial" panose="020B0604020202020204" pitchFamily="34" charset="0"/>
              <a:buChar char="•"/>
            </a:pPr>
            <a:r>
              <a:rPr lang="en-US" altLang="en-US" sz="1800" dirty="0">
                <a:latin typeface="Arial" panose="020B0604020202020204" pitchFamily="34" charset="0"/>
                <a:cs typeface="Arial" panose="020B0604020202020204" pitchFamily="34" charset="0"/>
              </a:rPr>
              <a:t>A Word document with all your text or </a:t>
            </a:r>
            <a:br>
              <a:rPr lang="en-US" altLang="en-US" sz="1800" dirty="0">
                <a:latin typeface="Arial" panose="020B0604020202020204" pitchFamily="34" charset="0"/>
                <a:cs typeface="Arial" panose="020B0604020202020204" pitchFamily="34" charset="0"/>
              </a:rPr>
            </a:br>
            <a:r>
              <a:rPr lang="en-US" altLang="en-US" sz="1800" dirty="0">
                <a:latin typeface="Arial" panose="020B0604020202020204" pitchFamily="34" charset="0"/>
                <a:cs typeface="Arial" panose="020B0604020202020204" pitchFamily="34" charset="0"/>
              </a:rPr>
              <a:t>multi-</a:t>
            </a:r>
            <a:r>
              <a:rPr lang="en-US" altLang="en-US" sz="1800" dirty="0">
                <a:latin typeface="Arial" panose="020B0604020202020204" pitchFamily="34" charset="0"/>
              </a:rPr>
              <a:t>page PowerPoint document. </a:t>
            </a:r>
          </a:p>
          <a:p>
            <a:pPr lvl="1" eaLnBrk="1" hangingPunct="1">
              <a:spcBef>
                <a:spcPts val="1200"/>
              </a:spcBef>
              <a:buClr>
                <a:schemeClr val="tx1"/>
              </a:buClr>
              <a:buSzPct val="100000"/>
              <a:buFont typeface="Arial" panose="020B0604020202020204" pitchFamily="34" charset="0"/>
              <a:buChar char="•"/>
            </a:pPr>
            <a:r>
              <a:rPr lang="en-US" altLang="en-US" sz="1800" dirty="0">
                <a:latin typeface="Arial" panose="020B0604020202020204" pitchFamily="34" charset="0"/>
              </a:rPr>
              <a:t>Your logos, photos, charts, graphs and tables.</a:t>
            </a:r>
          </a:p>
          <a:p>
            <a:pPr eaLnBrk="1" hangingPunct="1">
              <a:spcBef>
                <a:spcPts val="1200"/>
              </a:spcBef>
            </a:pPr>
            <a:r>
              <a:rPr lang="en-US" altLang="en-US" sz="1800" dirty="0">
                <a:latin typeface="Arial" panose="020B0604020202020204" pitchFamily="34" charset="0"/>
              </a:rPr>
              <a:t>We will do the rest!</a:t>
            </a:r>
          </a:p>
          <a:p>
            <a:pPr eaLnBrk="1" hangingPunct="1"/>
            <a:endParaRPr lang="en-US" altLang="en-US" dirty="0"/>
          </a:p>
        </p:txBody>
      </p:sp>
      <p:pic>
        <p:nvPicPr>
          <p:cNvPr id="2" name="Picture 2" descr="A picture containing text, book&#10;&#10;Description automatically generated">
            <a:extLst>
              <a:ext uri="{FF2B5EF4-FFF2-40B4-BE49-F238E27FC236}">
                <a16:creationId xmlns:a16="http://schemas.microsoft.com/office/drawing/2014/main" id="{0356763F-7E91-42F5-9CC2-1FD9623B8AAE}"/>
              </a:ext>
            </a:extLst>
          </p:cNvPr>
          <p:cNvPicPr>
            <a:picLocks noChangeAspect="1"/>
          </p:cNvPicPr>
          <p:nvPr/>
        </p:nvPicPr>
        <p:blipFill>
          <a:blip r:embed="rId9"/>
          <a:stretch>
            <a:fillRect/>
          </a:stretch>
        </p:blipFill>
        <p:spPr>
          <a:xfrm>
            <a:off x="13431329" y="1862986"/>
            <a:ext cx="2743200" cy="1294599"/>
          </a:xfrm>
          <a:prstGeom prst="rect">
            <a:avLst/>
          </a:prstGeom>
        </p:spPr>
      </p:pic>
    </p:spTree>
    <p:extLst>
      <p:ext uri="{BB962C8B-B14F-4D97-AF65-F5344CB8AC3E}">
        <p14:creationId xmlns:p14="http://schemas.microsoft.com/office/powerpoint/2010/main" val="427730123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5"/>
          <p:cNvSpPr>
            <a:spLocks noChangeArrowheads="1"/>
          </p:cNvSpPr>
          <p:nvPr/>
        </p:nvSpPr>
        <p:spPr bwMode="auto">
          <a:xfrm>
            <a:off x="0" y="326335"/>
            <a:ext cx="16459200" cy="33488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34749" tIns="17371" rIns="34749" bIns="17371">
            <a:spAutoFit/>
          </a:bodyPr>
          <a:lstStyle>
            <a:lvl1pPr defTabSz="520700">
              <a:defRPr sz="1600">
                <a:solidFill>
                  <a:schemeClr val="tx1"/>
                </a:solidFill>
                <a:latin typeface="Arial Narrow" charset="0"/>
                <a:ea typeface="MS PGothic" charset="-128"/>
              </a:defRPr>
            </a:lvl1pPr>
            <a:lvl2pPr defTabSz="520700">
              <a:defRPr sz="1600">
                <a:solidFill>
                  <a:schemeClr val="tx1"/>
                </a:solidFill>
                <a:latin typeface="Arial Narrow" charset="0"/>
                <a:ea typeface="MS PGothic" charset="-128"/>
              </a:defRPr>
            </a:lvl2pPr>
            <a:lvl3pPr defTabSz="520700">
              <a:defRPr sz="1600">
                <a:solidFill>
                  <a:schemeClr val="tx1"/>
                </a:solidFill>
                <a:latin typeface="Arial Narrow" charset="0"/>
                <a:ea typeface="MS PGothic" charset="-128"/>
              </a:defRPr>
            </a:lvl3pPr>
            <a:lvl4pPr defTabSz="520700">
              <a:defRPr sz="1600">
                <a:solidFill>
                  <a:schemeClr val="tx1"/>
                </a:solidFill>
                <a:latin typeface="Arial Narrow" charset="0"/>
                <a:ea typeface="MS PGothic" charset="-128"/>
              </a:defRPr>
            </a:lvl4pPr>
            <a:lvl5pPr defTabSz="520700">
              <a:defRPr sz="1600">
                <a:solidFill>
                  <a:schemeClr val="tx1"/>
                </a:solidFill>
                <a:latin typeface="Arial Narrow" charset="0"/>
                <a:ea typeface="MS PGothic" charset="-128"/>
              </a:defRPr>
            </a:lvl5pPr>
            <a:lvl6pPr marL="1501775" indent="784225" defTabSz="520700" eaLnBrk="0" fontAlgn="base" hangingPunct="0">
              <a:spcBef>
                <a:spcPct val="0"/>
              </a:spcBef>
              <a:spcAft>
                <a:spcPct val="0"/>
              </a:spcAft>
              <a:defRPr sz="1600">
                <a:solidFill>
                  <a:schemeClr val="tx1"/>
                </a:solidFill>
                <a:latin typeface="Arial Narrow" charset="0"/>
                <a:ea typeface="MS PGothic" charset="-128"/>
              </a:defRPr>
            </a:lvl6pPr>
            <a:lvl7pPr marL="1958975" indent="784225" defTabSz="520700" eaLnBrk="0" fontAlgn="base" hangingPunct="0">
              <a:spcBef>
                <a:spcPct val="0"/>
              </a:spcBef>
              <a:spcAft>
                <a:spcPct val="0"/>
              </a:spcAft>
              <a:defRPr sz="1600">
                <a:solidFill>
                  <a:schemeClr val="tx1"/>
                </a:solidFill>
                <a:latin typeface="Arial Narrow" charset="0"/>
                <a:ea typeface="MS PGothic" charset="-128"/>
              </a:defRPr>
            </a:lvl7pPr>
            <a:lvl8pPr marL="2416175" indent="784225" defTabSz="520700" eaLnBrk="0" fontAlgn="base" hangingPunct="0">
              <a:spcBef>
                <a:spcPct val="0"/>
              </a:spcBef>
              <a:spcAft>
                <a:spcPct val="0"/>
              </a:spcAft>
              <a:defRPr sz="1600">
                <a:solidFill>
                  <a:schemeClr val="tx1"/>
                </a:solidFill>
                <a:latin typeface="Arial Narrow" charset="0"/>
                <a:ea typeface="MS PGothic" charset="-128"/>
              </a:defRPr>
            </a:lvl8pPr>
            <a:lvl9pPr marL="2873375" indent="784225" defTabSz="520700" eaLnBrk="0" fontAlgn="base" hangingPunct="0">
              <a:spcBef>
                <a:spcPct val="0"/>
              </a:spcBef>
              <a:spcAft>
                <a:spcPct val="0"/>
              </a:spcAft>
              <a:defRPr sz="1600">
                <a:solidFill>
                  <a:schemeClr val="tx1"/>
                </a:solidFill>
                <a:latin typeface="Arial Narrow" charset="0"/>
                <a:ea typeface="MS PGothic" charset="-128"/>
              </a:defRPr>
            </a:lvl9pPr>
          </a:lstStyle>
          <a:p>
            <a:pPr algn="ctr" eaLnBrk="1" hangingPunct="1">
              <a:spcBef>
                <a:spcPct val="50000"/>
              </a:spcBef>
            </a:pPr>
            <a:r>
              <a:rPr lang="en-US" altLang="en-US" sz="3134" b="1" dirty="0">
                <a:solidFill>
                  <a:srgbClr val="FFFFFF"/>
                </a:solidFill>
                <a:latin typeface="Arial" charset="0"/>
              </a:rPr>
              <a:t> </a:t>
            </a:r>
            <a:r>
              <a:rPr lang="en-US" sz="4400" b="1" dirty="0">
                <a:solidFill>
                  <a:srgbClr val="FFFFFF"/>
                </a:solidFill>
                <a:latin typeface="Arial"/>
                <a:ea typeface="MS PGothic" charset="0"/>
                <a:cs typeface="MS PGothic" charset="0"/>
              </a:rPr>
              <a:t>Poster Title</a:t>
            </a:r>
            <a:br>
              <a:rPr lang="en-US" sz="4400" b="1" dirty="0">
                <a:solidFill>
                  <a:srgbClr val="FFFFFF"/>
                </a:solidFill>
                <a:latin typeface="Arial"/>
                <a:ea typeface="MS PGothic" charset="0"/>
                <a:cs typeface="MS PGothic" charset="0"/>
              </a:rPr>
            </a:br>
            <a:r>
              <a:rPr lang="en-US" sz="4400" b="1" dirty="0">
                <a:solidFill>
                  <a:srgbClr val="FFFFFF"/>
                </a:solidFill>
                <a:latin typeface="Arial"/>
                <a:ea typeface="MS PGothic" charset="0"/>
                <a:cs typeface="MS PGothic" charset="0"/>
              </a:rPr>
              <a:t>Poster Title</a:t>
            </a:r>
            <a:endParaRPr lang="en-US" altLang="en-US" sz="4000" b="1" dirty="0">
              <a:solidFill>
                <a:srgbClr val="FFFFFF"/>
              </a:solidFill>
              <a:latin typeface="Arial" charset="0"/>
            </a:endParaRPr>
          </a:p>
          <a:p>
            <a:pPr algn="ctr" defTabSz="522158">
              <a:spcBef>
                <a:spcPts val="400"/>
              </a:spcBef>
              <a:defRPr/>
            </a:pPr>
            <a:r>
              <a:rPr lang="en-US" sz="3200" dirty="0">
                <a:solidFill>
                  <a:srgbClr val="FFFFFF"/>
                </a:solidFill>
                <a:latin typeface="Arial" charset="0"/>
                <a:ea typeface="MS PGothic" charset="0"/>
                <a:cs typeface="MS PGothic" charset="0"/>
              </a:rPr>
              <a:t>Authors</a:t>
            </a:r>
          </a:p>
          <a:p>
            <a:pPr algn="ctr" defTabSz="522158">
              <a:spcBef>
                <a:spcPts val="1200"/>
              </a:spcBef>
              <a:defRPr/>
            </a:pPr>
            <a:r>
              <a:rPr lang="en-US" sz="2400" dirty="0">
                <a:solidFill>
                  <a:srgbClr val="FFFFFF"/>
                </a:solidFill>
                <a:latin typeface="Arial" charset="0"/>
                <a:ea typeface="MS PGothic" charset="0"/>
                <a:cs typeface="MS PGothic" charset="0"/>
              </a:rPr>
              <a:t>Associated institutions</a:t>
            </a:r>
            <a:br>
              <a:rPr lang="en-US" sz="2400" dirty="0">
                <a:solidFill>
                  <a:srgbClr val="FFFFFF"/>
                </a:solidFill>
                <a:latin typeface="Arial" charset="0"/>
                <a:ea typeface="MS PGothic" charset="0"/>
                <a:cs typeface="MS PGothic" charset="0"/>
              </a:rPr>
            </a:br>
            <a:r>
              <a:rPr lang="en-US" sz="2400" dirty="0">
                <a:solidFill>
                  <a:srgbClr val="FFFFFF"/>
                </a:solidFill>
                <a:latin typeface="Arial" charset="0"/>
                <a:ea typeface="MS PGothic" charset="0"/>
                <a:cs typeface="MS PGothic" charset="0"/>
              </a:rPr>
              <a:t>Associated institutions</a:t>
            </a:r>
          </a:p>
          <a:p>
            <a:pPr algn="ctr" defTabSz="522158">
              <a:spcBef>
                <a:spcPts val="1200"/>
              </a:spcBef>
              <a:defRPr/>
            </a:pPr>
            <a:endParaRPr lang="en-US" sz="2400" dirty="0">
              <a:solidFill>
                <a:srgbClr val="FFFFFF"/>
              </a:solidFill>
              <a:latin typeface="Arial" charset="0"/>
              <a:ea typeface="MS PGothic" charset="0"/>
              <a:cs typeface="MS PGothic" charset="0"/>
            </a:endParaRPr>
          </a:p>
        </p:txBody>
      </p:sp>
      <p:sp>
        <p:nvSpPr>
          <p:cNvPr id="72" name="Text Box 349"/>
          <p:cNvSpPr txBox="1">
            <a:spLocks noChangeArrowheads="1"/>
          </p:cNvSpPr>
          <p:nvPr/>
        </p:nvSpPr>
        <p:spPr bwMode="auto">
          <a:xfrm>
            <a:off x="262360" y="4235958"/>
            <a:ext cx="3734765" cy="446661"/>
          </a:xfrm>
          <a:prstGeom prst="rect">
            <a:avLst/>
          </a:prstGeom>
          <a:solidFill>
            <a:srgbClr val="142B46"/>
          </a:solidFill>
          <a:ln>
            <a:noFill/>
          </a:ln>
          <a:effectLst/>
        </p:spPr>
        <p:txBody>
          <a:bodyPr wrap="square" lIns="43444" tIns="21717" rIns="43444" bIns="54864" anchor="ctr" anchorCtr="1">
            <a:spAutoFit/>
          </a:bodyPr>
          <a:lstStyle>
            <a:lvl1pPr defTabSz="652463">
              <a:defRPr>
                <a:solidFill>
                  <a:schemeClr val="tx1"/>
                </a:solidFill>
                <a:latin typeface="Arial" charset="0"/>
                <a:ea typeface="ＭＳ Ｐゴシック" charset="0"/>
              </a:defRPr>
            </a:lvl1pPr>
            <a:lvl2pPr marL="327025" defTabSz="652463">
              <a:defRPr>
                <a:solidFill>
                  <a:schemeClr val="tx1"/>
                </a:solidFill>
                <a:latin typeface="Arial" charset="0"/>
                <a:ea typeface="ＭＳ Ｐゴシック" charset="0"/>
              </a:defRPr>
            </a:lvl2pPr>
            <a:lvl3pPr marL="652463" defTabSz="652463">
              <a:defRPr>
                <a:solidFill>
                  <a:schemeClr val="tx1"/>
                </a:solidFill>
                <a:latin typeface="Arial" charset="0"/>
                <a:ea typeface="ＭＳ Ｐゴシック" charset="0"/>
              </a:defRPr>
            </a:lvl3pPr>
            <a:lvl4pPr marL="979488" defTabSz="652463">
              <a:defRPr>
                <a:solidFill>
                  <a:schemeClr val="tx1"/>
                </a:solidFill>
                <a:latin typeface="Arial" charset="0"/>
                <a:ea typeface="ＭＳ Ｐゴシック" charset="0"/>
              </a:defRPr>
            </a:lvl4pPr>
            <a:lvl5pPr marL="1306513" defTabSz="652463">
              <a:defRPr>
                <a:solidFill>
                  <a:schemeClr val="tx1"/>
                </a:solidFill>
                <a:latin typeface="Arial" charset="0"/>
                <a:ea typeface="ＭＳ Ｐゴシック" charset="0"/>
              </a:defRPr>
            </a:lvl5pPr>
            <a:lvl6pPr marL="1763713" defTabSz="652463" fontAlgn="base">
              <a:spcBef>
                <a:spcPct val="0"/>
              </a:spcBef>
              <a:spcAft>
                <a:spcPct val="0"/>
              </a:spcAft>
              <a:defRPr>
                <a:solidFill>
                  <a:schemeClr val="tx1"/>
                </a:solidFill>
                <a:latin typeface="Arial" charset="0"/>
                <a:ea typeface="ＭＳ Ｐゴシック" charset="0"/>
              </a:defRPr>
            </a:lvl6pPr>
            <a:lvl7pPr marL="2220913" defTabSz="652463" fontAlgn="base">
              <a:spcBef>
                <a:spcPct val="0"/>
              </a:spcBef>
              <a:spcAft>
                <a:spcPct val="0"/>
              </a:spcAft>
              <a:defRPr>
                <a:solidFill>
                  <a:schemeClr val="tx1"/>
                </a:solidFill>
                <a:latin typeface="Arial" charset="0"/>
                <a:ea typeface="ＭＳ Ｐゴシック" charset="0"/>
              </a:defRPr>
            </a:lvl7pPr>
            <a:lvl8pPr marL="2678113" defTabSz="652463" fontAlgn="base">
              <a:spcBef>
                <a:spcPct val="0"/>
              </a:spcBef>
              <a:spcAft>
                <a:spcPct val="0"/>
              </a:spcAft>
              <a:defRPr>
                <a:solidFill>
                  <a:schemeClr val="tx1"/>
                </a:solidFill>
                <a:latin typeface="Arial" charset="0"/>
                <a:ea typeface="ＭＳ Ｐゴシック" charset="0"/>
              </a:defRPr>
            </a:lvl8pPr>
            <a:lvl9pPr marL="3135313" defTabSz="652463" fontAlgn="base">
              <a:spcBef>
                <a:spcPct val="0"/>
              </a:spcBef>
              <a:spcAft>
                <a:spcPct val="0"/>
              </a:spcAft>
              <a:defRPr>
                <a:solidFill>
                  <a:schemeClr val="tx1"/>
                </a:solidFill>
                <a:latin typeface="Arial" charset="0"/>
                <a:ea typeface="ＭＳ Ｐゴシック" charset="0"/>
              </a:defRPr>
            </a:lvl9pPr>
          </a:lstStyle>
          <a:p>
            <a:pPr algn="ctr">
              <a:spcBef>
                <a:spcPct val="50000"/>
              </a:spcBef>
              <a:defRPr/>
            </a:pPr>
            <a:r>
              <a:rPr lang="en-US" sz="2400" b="1" dirty="0">
                <a:solidFill>
                  <a:srgbClr val="F8F8F8"/>
                </a:solidFill>
                <a:cs typeface="MS PGothic" charset="0"/>
              </a:rPr>
              <a:t>About this template</a:t>
            </a:r>
          </a:p>
        </p:txBody>
      </p:sp>
      <p:sp>
        <p:nvSpPr>
          <p:cNvPr id="5124" name="Text Box 350"/>
          <p:cNvSpPr txBox="1">
            <a:spLocks noChangeArrowheads="1"/>
          </p:cNvSpPr>
          <p:nvPr/>
        </p:nvSpPr>
        <p:spPr bwMode="auto">
          <a:xfrm>
            <a:off x="270076" y="11433642"/>
            <a:ext cx="3727048" cy="815993"/>
          </a:xfrm>
          <a:prstGeom prst="rect">
            <a:avLst/>
          </a:prstGeom>
          <a:solidFill>
            <a:srgbClr val="142B46"/>
          </a:solidFill>
          <a:ln>
            <a:noFill/>
          </a:ln>
          <a:extLst>
            <a:ext uri="{91240B29-F687-4F45-9708-019B960494DF}">
              <a14:hiddenLine xmlns:a14="http://schemas.microsoft.com/office/drawing/2010/main" w="9525">
                <a:solidFill>
                  <a:srgbClr val="000000"/>
                </a:solidFill>
                <a:miter lim="800000"/>
                <a:headEnd/>
                <a:tailEnd/>
              </a14:hiddenLine>
            </a:ext>
          </a:extLst>
        </p:spPr>
        <p:txBody>
          <a:bodyPr wrap="square" lIns="43444" tIns="21717" rIns="43444" bIns="54864" anchor="ctr" anchorCtr="1">
            <a:spAutoFit/>
          </a:bodyPr>
          <a:lstStyle>
            <a:lvl1pPr defTabSz="652463">
              <a:spcBef>
                <a:spcPct val="20000"/>
              </a:spcBef>
              <a:buChar char="•"/>
              <a:defRPr sz="1600">
                <a:solidFill>
                  <a:schemeClr val="tx1"/>
                </a:solidFill>
                <a:latin typeface="Arial" charset="0"/>
                <a:ea typeface="MS PGothic" charset="-128"/>
              </a:defRPr>
            </a:lvl1pPr>
            <a:lvl2pPr marL="742950" indent="-285750" defTabSz="652463">
              <a:spcBef>
                <a:spcPct val="20000"/>
              </a:spcBef>
              <a:buChar char="–"/>
              <a:defRPr sz="1600">
                <a:solidFill>
                  <a:schemeClr val="tx1"/>
                </a:solidFill>
                <a:latin typeface="Arial" charset="0"/>
                <a:ea typeface="MS PGothic" charset="-128"/>
              </a:defRPr>
            </a:lvl2pPr>
            <a:lvl3pPr marL="1143000" indent="-228600" defTabSz="652463">
              <a:spcBef>
                <a:spcPct val="20000"/>
              </a:spcBef>
              <a:buChar char="•"/>
              <a:defRPr sz="1400">
                <a:solidFill>
                  <a:schemeClr val="tx1"/>
                </a:solidFill>
                <a:latin typeface="Arial" charset="0"/>
                <a:ea typeface="MS PGothic" charset="-128"/>
              </a:defRPr>
            </a:lvl3pPr>
            <a:lvl4pPr marL="1600200" indent="-228600" defTabSz="652463">
              <a:spcBef>
                <a:spcPct val="20000"/>
              </a:spcBef>
              <a:buChar char="–"/>
              <a:defRPr sz="1100">
                <a:solidFill>
                  <a:schemeClr val="tx1"/>
                </a:solidFill>
                <a:latin typeface="Arial" charset="0"/>
                <a:ea typeface="MS PGothic" charset="-128"/>
              </a:defRPr>
            </a:lvl4pPr>
            <a:lvl5pPr marL="2057400" indent="-228600" defTabSz="652463">
              <a:spcBef>
                <a:spcPct val="20000"/>
              </a:spcBef>
              <a:buChar char="»"/>
              <a:defRPr sz="1100">
                <a:solidFill>
                  <a:schemeClr val="tx1"/>
                </a:solidFill>
                <a:latin typeface="Arial" charset="0"/>
                <a:ea typeface="MS PGothic" charset="-128"/>
              </a:defRPr>
            </a:lvl5pPr>
            <a:lvl6pPr marL="2514600" indent="-228600" defTabSz="652463" eaLnBrk="0" fontAlgn="base" hangingPunct="0">
              <a:spcBef>
                <a:spcPct val="20000"/>
              </a:spcBef>
              <a:spcAft>
                <a:spcPct val="0"/>
              </a:spcAft>
              <a:buChar char="»"/>
              <a:defRPr sz="1100">
                <a:solidFill>
                  <a:schemeClr val="tx1"/>
                </a:solidFill>
                <a:latin typeface="Arial" charset="0"/>
                <a:ea typeface="MS PGothic" charset="-128"/>
              </a:defRPr>
            </a:lvl6pPr>
            <a:lvl7pPr marL="2971800" indent="-228600" defTabSz="652463" eaLnBrk="0" fontAlgn="base" hangingPunct="0">
              <a:spcBef>
                <a:spcPct val="20000"/>
              </a:spcBef>
              <a:spcAft>
                <a:spcPct val="0"/>
              </a:spcAft>
              <a:buChar char="»"/>
              <a:defRPr sz="1100">
                <a:solidFill>
                  <a:schemeClr val="tx1"/>
                </a:solidFill>
                <a:latin typeface="Arial" charset="0"/>
                <a:ea typeface="MS PGothic" charset="-128"/>
              </a:defRPr>
            </a:lvl7pPr>
            <a:lvl8pPr marL="3429000" indent="-228600" defTabSz="652463" eaLnBrk="0" fontAlgn="base" hangingPunct="0">
              <a:spcBef>
                <a:spcPct val="20000"/>
              </a:spcBef>
              <a:spcAft>
                <a:spcPct val="0"/>
              </a:spcAft>
              <a:buChar char="»"/>
              <a:defRPr sz="1100">
                <a:solidFill>
                  <a:schemeClr val="tx1"/>
                </a:solidFill>
                <a:latin typeface="Arial" charset="0"/>
                <a:ea typeface="MS PGothic" charset="-128"/>
              </a:defRPr>
            </a:lvl8pPr>
            <a:lvl9pPr marL="3886200" indent="-228600" defTabSz="652463" eaLnBrk="0" fontAlgn="base" hangingPunct="0">
              <a:spcBef>
                <a:spcPct val="20000"/>
              </a:spcBef>
              <a:spcAft>
                <a:spcPct val="0"/>
              </a:spcAft>
              <a:buChar char="»"/>
              <a:defRPr sz="1100">
                <a:solidFill>
                  <a:schemeClr val="tx1"/>
                </a:solidFill>
                <a:latin typeface="Arial" charset="0"/>
                <a:ea typeface="MS PGothic" charset="-128"/>
              </a:defRPr>
            </a:lvl9pPr>
          </a:lstStyle>
          <a:p>
            <a:pPr algn="ctr" eaLnBrk="1" hangingPunct="1">
              <a:spcBef>
                <a:spcPct val="50000"/>
              </a:spcBef>
              <a:buNone/>
            </a:pPr>
            <a:r>
              <a:rPr lang="en-US" altLang="en-US" sz="2400" b="1" dirty="0">
                <a:solidFill>
                  <a:srgbClr val="F8F8F8"/>
                </a:solidFill>
                <a:latin typeface="Arial" panose="020B0604020202020204" pitchFamily="34" charset="0"/>
              </a:rPr>
              <a:t>File </a:t>
            </a:r>
            <a:br>
              <a:rPr lang="en-US" altLang="en-US" sz="2400" b="1" dirty="0">
                <a:solidFill>
                  <a:srgbClr val="F8F8F8"/>
                </a:solidFill>
                <a:latin typeface="Arial" panose="020B0604020202020204" pitchFamily="34" charset="0"/>
              </a:rPr>
            </a:br>
            <a:r>
              <a:rPr lang="en-US" altLang="en-US" sz="2400" b="1" dirty="0">
                <a:solidFill>
                  <a:srgbClr val="F8F8F8"/>
                </a:solidFill>
                <a:latin typeface="Arial" panose="020B0604020202020204" pitchFamily="34" charset="0"/>
              </a:rPr>
              <a:t>Preparation</a:t>
            </a:r>
          </a:p>
        </p:txBody>
      </p:sp>
      <p:sp>
        <p:nvSpPr>
          <p:cNvPr id="75" name="Text Box 352"/>
          <p:cNvSpPr txBox="1">
            <a:spLocks noChangeArrowheads="1"/>
          </p:cNvSpPr>
          <p:nvPr/>
        </p:nvSpPr>
        <p:spPr bwMode="auto">
          <a:xfrm>
            <a:off x="12408061" y="10802112"/>
            <a:ext cx="3742481" cy="815993"/>
          </a:xfrm>
          <a:prstGeom prst="rect">
            <a:avLst/>
          </a:prstGeom>
          <a:solidFill>
            <a:srgbClr val="142B46"/>
          </a:solidFill>
          <a:ln>
            <a:noFill/>
          </a:ln>
          <a:effectLst/>
        </p:spPr>
        <p:txBody>
          <a:bodyPr wrap="square" lIns="43444" tIns="21717" rIns="43444" bIns="54864" anchor="ctr" anchorCtr="1">
            <a:spAutoFit/>
          </a:bodyPr>
          <a:lstStyle>
            <a:lvl1pPr defTabSz="652463">
              <a:defRPr>
                <a:solidFill>
                  <a:schemeClr val="tx1"/>
                </a:solidFill>
                <a:latin typeface="Arial" charset="0"/>
                <a:ea typeface="ＭＳ Ｐゴシック" charset="0"/>
              </a:defRPr>
            </a:lvl1pPr>
            <a:lvl2pPr marL="327025" defTabSz="652463">
              <a:defRPr>
                <a:solidFill>
                  <a:schemeClr val="tx1"/>
                </a:solidFill>
                <a:latin typeface="Arial" charset="0"/>
                <a:ea typeface="ＭＳ Ｐゴシック" charset="0"/>
              </a:defRPr>
            </a:lvl2pPr>
            <a:lvl3pPr marL="652463" defTabSz="652463">
              <a:defRPr>
                <a:solidFill>
                  <a:schemeClr val="tx1"/>
                </a:solidFill>
                <a:latin typeface="Arial" charset="0"/>
                <a:ea typeface="ＭＳ Ｐゴシック" charset="0"/>
              </a:defRPr>
            </a:lvl3pPr>
            <a:lvl4pPr marL="979488" defTabSz="652463">
              <a:defRPr>
                <a:solidFill>
                  <a:schemeClr val="tx1"/>
                </a:solidFill>
                <a:latin typeface="Arial" charset="0"/>
                <a:ea typeface="ＭＳ Ｐゴシック" charset="0"/>
              </a:defRPr>
            </a:lvl4pPr>
            <a:lvl5pPr marL="1306513" defTabSz="652463">
              <a:defRPr>
                <a:solidFill>
                  <a:schemeClr val="tx1"/>
                </a:solidFill>
                <a:latin typeface="Arial" charset="0"/>
                <a:ea typeface="ＭＳ Ｐゴシック" charset="0"/>
              </a:defRPr>
            </a:lvl5pPr>
            <a:lvl6pPr marL="1763713" defTabSz="652463" fontAlgn="base">
              <a:spcBef>
                <a:spcPct val="0"/>
              </a:spcBef>
              <a:spcAft>
                <a:spcPct val="0"/>
              </a:spcAft>
              <a:defRPr>
                <a:solidFill>
                  <a:schemeClr val="tx1"/>
                </a:solidFill>
                <a:latin typeface="Arial" charset="0"/>
                <a:ea typeface="ＭＳ Ｐゴシック" charset="0"/>
              </a:defRPr>
            </a:lvl6pPr>
            <a:lvl7pPr marL="2220913" defTabSz="652463" fontAlgn="base">
              <a:spcBef>
                <a:spcPct val="0"/>
              </a:spcBef>
              <a:spcAft>
                <a:spcPct val="0"/>
              </a:spcAft>
              <a:defRPr>
                <a:solidFill>
                  <a:schemeClr val="tx1"/>
                </a:solidFill>
                <a:latin typeface="Arial" charset="0"/>
                <a:ea typeface="ＭＳ Ｐゴシック" charset="0"/>
              </a:defRPr>
            </a:lvl7pPr>
            <a:lvl8pPr marL="2678113" defTabSz="652463" fontAlgn="base">
              <a:spcBef>
                <a:spcPct val="0"/>
              </a:spcBef>
              <a:spcAft>
                <a:spcPct val="0"/>
              </a:spcAft>
              <a:defRPr>
                <a:solidFill>
                  <a:schemeClr val="tx1"/>
                </a:solidFill>
                <a:latin typeface="Arial" charset="0"/>
                <a:ea typeface="ＭＳ Ｐゴシック" charset="0"/>
              </a:defRPr>
            </a:lvl8pPr>
            <a:lvl9pPr marL="3135313" defTabSz="652463" fontAlgn="base">
              <a:spcBef>
                <a:spcPct val="0"/>
              </a:spcBef>
              <a:spcAft>
                <a:spcPct val="0"/>
              </a:spcAft>
              <a:defRPr>
                <a:solidFill>
                  <a:schemeClr val="tx1"/>
                </a:solidFill>
                <a:latin typeface="Arial" charset="0"/>
                <a:ea typeface="ＭＳ Ｐゴシック" charset="0"/>
              </a:defRPr>
            </a:lvl9pPr>
          </a:lstStyle>
          <a:p>
            <a:pPr algn="ctr">
              <a:spcBef>
                <a:spcPct val="50000"/>
              </a:spcBef>
              <a:defRPr/>
            </a:pPr>
            <a:r>
              <a:rPr lang="en-US" sz="2400" b="1" dirty="0">
                <a:solidFill>
                  <a:srgbClr val="F8F8F8"/>
                </a:solidFill>
                <a:cs typeface="MS PGothic" charset="0"/>
              </a:rPr>
              <a:t>How to Order</a:t>
            </a:r>
            <a:br>
              <a:rPr lang="en-US" sz="2400" b="1" dirty="0">
                <a:solidFill>
                  <a:srgbClr val="F8F8F8"/>
                </a:solidFill>
                <a:cs typeface="MS PGothic" charset="0"/>
              </a:rPr>
            </a:br>
            <a:r>
              <a:rPr lang="en-US" sz="2400" b="1" dirty="0">
                <a:solidFill>
                  <a:srgbClr val="F8F8F8"/>
                </a:solidFill>
                <a:cs typeface="MS PGothic" charset="0"/>
              </a:rPr>
              <a:t>Your Poster</a:t>
            </a:r>
          </a:p>
        </p:txBody>
      </p:sp>
      <p:sp>
        <p:nvSpPr>
          <p:cNvPr id="79" name="Text Box 356"/>
          <p:cNvSpPr txBox="1">
            <a:spLocks noChangeArrowheads="1"/>
          </p:cNvSpPr>
          <p:nvPr/>
        </p:nvSpPr>
        <p:spPr bwMode="auto">
          <a:xfrm>
            <a:off x="12400344" y="20293661"/>
            <a:ext cx="3757914" cy="446661"/>
          </a:xfrm>
          <a:prstGeom prst="rect">
            <a:avLst/>
          </a:prstGeom>
          <a:solidFill>
            <a:srgbClr val="142B46"/>
          </a:solidFill>
          <a:ln>
            <a:noFill/>
          </a:ln>
          <a:effectLst/>
        </p:spPr>
        <p:txBody>
          <a:bodyPr wrap="square" lIns="43444" tIns="21717" rIns="43444" bIns="54864" anchor="ctr" anchorCtr="1">
            <a:spAutoFit/>
          </a:bodyPr>
          <a:lstStyle>
            <a:lvl1pPr defTabSz="652463">
              <a:defRPr>
                <a:solidFill>
                  <a:schemeClr val="tx1"/>
                </a:solidFill>
                <a:latin typeface="Arial" charset="0"/>
                <a:ea typeface="ＭＳ Ｐゴシック" charset="0"/>
              </a:defRPr>
            </a:lvl1pPr>
            <a:lvl2pPr marL="327025" defTabSz="652463">
              <a:defRPr>
                <a:solidFill>
                  <a:schemeClr val="tx1"/>
                </a:solidFill>
                <a:latin typeface="Arial" charset="0"/>
                <a:ea typeface="ＭＳ Ｐゴシック" charset="0"/>
              </a:defRPr>
            </a:lvl2pPr>
            <a:lvl3pPr marL="652463" defTabSz="652463">
              <a:defRPr>
                <a:solidFill>
                  <a:schemeClr val="tx1"/>
                </a:solidFill>
                <a:latin typeface="Arial" charset="0"/>
                <a:ea typeface="ＭＳ Ｐゴシック" charset="0"/>
              </a:defRPr>
            </a:lvl3pPr>
            <a:lvl4pPr marL="979488" defTabSz="652463">
              <a:defRPr>
                <a:solidFill>
                  <a:schemeClr val="tx1"/>
                </a:solidFill>
                <a:latin typeface="Arial" charset="0"/>
                <a:ea typeface="ＭＳ Ｐゴシック" charset="0"/>
              </a:defRPr>
            </a:lvl4pPr>
            <a:lvl5pPr marL="1306513" defTabSz="652463">
              <a:defRPr>
                <a:solidFill>
                  <a:schemeClr val="tx1"/>
                </a:solidFill>
                <a:latin typeface="Arial" charset="0"/>
                <a:ea typeface="ＭＳ Ｐゴシック" charset="0"/>
              </a:defRPr>
            </a:lvl5pPr>
            <a:lvl6pPr marL="1763713" defTabSz="652463" fontAlgn="base">
              <a:spcBef>
                <a:spcPct val="0"/>
              </a:spcBef>
              <a:spcAft>
                <a:spcPct val="0"/>
              </a:spcAft>
              <a:defRPr>
                <a:solidFill>
                  <a:schemeClr val="tx1"/>
                </a:solidFill>
                <a:latin typeface="Arial" charset="0"/>
                <a:ea typeface="ＭＳ Ｐゴシック" charset="0"/>
              </a:defRPr>
            </a:lvl6pPr>
            <a:lvl7pPr marL="2220913" defTabSz="652463" fontAlgn="base">
              <a:spcBef>
                <a:spcPct val="0"/>
              </a:spcBef>
              <a:spcAft>
                <a:spcPct val="0"/>
              </a:spcAft>
              <a:defRPr>
                <a:solidFill>
                  <a:schemeClr val="tx1"/>
                </a:solidFill>
                <a:latin typeface="Arial" charset="0"/>
                <a:ea typeface="ＭＳ Ｐゴシック" charset="0"/>
              </a:defRPr>
            </a:lvl7pPr>
            <a:lvl8pPr marL="2678113" defTabSz="652463" fontAlgn="base">
              <a:spcBef>
                <a:spcPct val="0"/>
              </a:spcBef>
              <a:spcAft>
                <a:spcPct val="0"/>
              </a:spcAft>
              <a:defRPr>
                <a:solidFill>
                  <a:schemeClr val="tx1"/>
                </a:solidFill>
                <a:latin typeface="Arial" charset="0"/>
                <a:ea typeface="ＭＳ Ｐゴシック" charset="0"/>
              </a:defRPr>
            </a:lvl8pPr>
            <a:lvl9pPr marL="3135313" defTabSz="652463" fontAlgn="base">
              <a:spcBef>
                <a:spcPct val="0"/>
              </a:spcBef>
              <a:spcAft>
                <a:spcPct val="0"/>
              </a:spcAft>
              <a:defRPr>
                <a:solidFill>
                  <a:schemeClr val="tx1"/>
                </a:solidFill>
                <a:latin typeface="Arial" charset="0"/>
                <a:ea typeface="ＭＳ Ｐゴシック" charset="0"/>
              </a:defRPr>
            </a:lvl9pPr>
          </a:lstStyle>
          <a:p>
            <a:pPr algn="ctr">
              <a:spcBef>
                <a:spcPct val="50000"/>
              </a:spcBef>
              <a:defRPr/>
            </a:pPr>
            <a:r>
              <a:rPr lang="en-US" sz="2400" b="1" dirty="0">
                <a:solidFill>
                  <a:srgbClr val="F8F8F8"/>
                </a:solidFill>
                <a:cs typeface="MS PGothic" charset="0"/>
              </a:rPr>
              <a:t>Contact Information</a:t>
            </a:r>
          </a:p>
        </p:txBody>
      </p:sp>
      <p:sp>
        <p:nvSpPr>
          <p:cNvPr id="5129" name="Text Box 358"/>
          <p:cNvSpPr txBox="1">
            <a:spLocks noChangeArrowheads="1"/>
          </p:cNvSpPr>
          <p:nvPr/>
        </p:nvSpPr>
        <p:spPr bwMode="auto">
          <a:xfrm>
            <a:off x="619905" y="4788113"/>
            <a:ext cx="3139859" cy="6509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21890" tIns="121890" rIns="121890" bIns="121890" anchor="t">
            <a:spAutoFit/>
          </a:bodyPr>
          <a:lstStyle>
            <a:lvl1pPr defTabSz="3135313">
              <a:defRPr sz="1600">
                <a:solidFill>
                  <a:schemeClr val="tx1"/>
                </a:solidFill>
                <a:latin typeface="Arial Narrow" charset="0"/>
                <a:ea typeface="MS PGothic" charset="-128"/>
              </a:defRPr>
            </a:lvl1pPr>
            <a:lvl2pPr marL="327025" defTabSz="3135313">
              <a:defRPr sz="1600">
                <a:solidFill>
                  <a:schemeClr val="tx1"/>
                </a:solidFill>
                <a:latin typeface="Arial Narrow" charset="0"/>
                <a:ea typeface="MS PGothic" charset="-128"/>
              </a:defRPr>
            </a:lvl2pPr>
            <a:lvl3pPr marL="652463" defTabSz="3135313">
              <a:defRPr sz="1600">
                <a:solidFill>
                  <a:schemeClr val="tx1"/>
                </a:solidFill>
                <a:latin typeface="Arial Narrow" charset="0"/>
                <a:ea typeface="MS PGothic" charset="-128"/>
              </a:defRPr>
            </a:lvl3pPr>
            <a:lvl4pPr marL="979488" defTabSz="3135313">
              <a:defRPr sz="1600">
                <a:solidFill>
                  <a:schemeClr val="tx1"/>
                </a:solidFill>
                <a:latin typeface="Arial Narrow" charset="0"/>
                <a:ea typeface="MS PGothic" charset="-128"/>
              </a:defRPr>
            </a:lvl4pPr>
            <a:lvl5pPr marL="1306513" defTabSz="3135313">
              <a:defRPr sz="1600">
                <a:solidFill>
                  <a:schemeClr val="tx1"/>
                </a:solidFill>
                <a:latin typeface="Arial Narrow" charset="0"/>
                <a:ea typeface="MS PGothic" charset="-128"/>
              </a:defRPr>
            </a:lvl5pPr>
            <a:lvl6pPr marL="1763713" indent="784225" defTabSz="3135313" eaLnBrk="0" fontAlgn="base" hangingPunct="0">
              <a:spcBef>
                <a:spcPct val="0"/>
              </a:spcBef>
              <a:spcAft>
                <a:spcPct val="0"/>
              </a:spcAft>
              <a:defRPr sz="1600">
                <a:solidFill>
                  <a:schemeClr val="tx1"/>
                </a:solidFill>
                <a:latin typeface="Arial Narrow" charset="0"/>
                <a:ea typeface="MS PGothic" charset="-128"/>
              </a:defRPr>
            </a:lvl6pPr>
            <a:lvl7pPr marL="2220913" indent="784225" defTabSz="3135313" eaLnBrk="0" fontAlgn="base" hangingPunct="0">
              <a:spcBef>
                <a:spcPct val="0"/>
              </a:spcBef>
              <a:spcAft>
                <a:spcPct val="0"/>
              </a:spcAft>
              <a:defRPr sz="1600">
                <a:solidFill>
                  <a:schemeClr val="tx1"/>
                </a:solidFill>
                <a:latin typeface="Arial Narrow" charset="0"/>
                <a:ea typeface="MS PGothic" charset="-128"/>
              </a:defRPr>
            </a:lvl7pPr>
            <a:lvl8pPr marL="2678113" indent="784225" defTabSz="3135313" eaLnBrk="0" fontAlgn="base" hangingPunct="0">
              <a:spcBef>
                <a:spcPct val="0"/>
              </a:spcBef>
              <a:spcAft>
                <a:spcPct val="0"/>
              </a:spcAft>
              <a:defRPr sz="1600">
                <a:solidFill>
                  <a:schemeClr val="tx1"/>
                </a:solidFill>
                <a:latin typeface="Arial Narrow" charset="0"/>
                <a:ea typeface="MS PGothic" charset="-128"/>
              </a:defRPr>
            </a:lvl8pPr>
            <a:lvl9pPr marL="3135313" indent="784225" defTabSz="3135313" eaLnBrk="0" fontAlgn="base" hangingPunct="0">
              <a:spcBef>
                <a:spcPct val="0"/>
              </a:spcBef>
              <a:spcAft>
                <a:spcPct val="0"/>
              </a:spcAft>
              <a:defRPr sz="1600">
                <a:solidFill>
                  <a:schemeClr val="tx1"/>
                </a:solidFill>
                <a:latin typeface="Arial Narrow" charset="0"/>
                <a:ea typeface="MS PGothic" charset="-128"/>
              </a:defRPr>
            </a:lvl9pPr>
          </a:lstStyle>
          <a:p>
            <a:pPr eaLnBrk="1" hangingPunct="1">
              <a:spcBef>
                <a:spcPts val="600"/>
              </a:spcBef>
            </a:pPr>
            <a:r>
              <a:rPr lang="en-US" altLang="en-US" sz="1800" dirty="0">
                <a:latin typeface="Arial"/>
                <a:ea typeface="MS PGothic"/>
                <a:cs typeface="Arial"/>
              </a:rPr>
              <a:t>This template was designed to produce a 24” high x 36” high poster. Due to PowerPoint size limitations, this poster is created at a reduced size of18” x 27”. The file will be enlarged at the time it is printed.</a:t>
            </a:r>
          </a:p>
          <a:p>
            <a:pPr eaLnBrk="1" hangingPunct="1">
              <a:spcBef>
                <a:spcPts val="600"/>
              </a:spcBef>
            </a:pPr>
            <a:r>
              <a:rPr lang="en-US" altLang="en-US" sz="1800" dirty="0">
                <a:latin typeface="Arial"/>
                <a:ea typeface="MS PGothic"/>
                <a:cs typeface="Arial"/>
              </a:rPr>
              <a:t>You can replace the blue section headings with ones that correlate to the main topics of your presentation. Typically, they are:</a:t>
            </a:r>
          </a:p>
          <a:p>
            <a:pPr marL="352425" lvl="2" indent="-175895" eaLnBrk="1" hangingPunct="1">
              <a:spcBef>
                <a:spcPts val="1200"/>
              </a:spcBef>
              <a:buFont typeface="Arial" panose="020B0604020202020204" pitchFamily="34" charset="0"/>
              <a:buChar char="•"/>
            </a:pPr>
            <a:r>
              <a:rPr lang="en-US" altLang="en-US" sz="1800" dirty="0">
                <a:latin typeface="Arial" charset="0"/>
              </a:rPr>
              <a:t>Introduction or Abstract</a:t>
            </a:r>
            <a:endParaRPr lang="en-US" altLang="en-US" sz="1800" dirty="0">
              <a:latin typeface="Arial" charset="0"/>
              <a:cs typeface="Arial" charset="0"/>
            </a:endParaRPr>
          </a:p>
          <a:p>
            <a:pPr marL="352425" lvl="2" indent="-175895" eaLnBrk="1" hangingPunct="1">
              <a:spcBef>
                <a:spcPts val="1200"/>
              </a:spcBef>
              <a:buFont typeface="Arial" panose="020B0604020202020204" pitchFamily="34" charset="0"/>
              <a:buChar char="•"/>
            </a:pPr>
            <a:r>
              <a:rPr lang="en-US" altLang="en-US" sz="1800" dirty="0">
                <a:latin typeface="Arial" charset="0"/>
              </a:rPr>
              <a:t>Materials and Methods</a:t>
            </a:r>
            <a:endParaRPr lang="en-US" altLang="en-US" sz="1800" dirty="0">
              <a:latin typeface="Arial" charset="0"/>
              <a:cs typeface="Arial" charset="0"/>
            </a:endParaRPr>
          </a:p>
          <a:p>
            <a:pPr marL="352425" lvl="2" indent="-175895" eaLnBrk="1" hangingPunct="1">
              <a:spcBef>
                <a:spcPts val="1200"/>
              </a:spcBef>
              <a:buFont typeface="Arial" panose="020B0604020202020204" pitchFamily="34" charset="0"/>
              <a:buChar char="•"/>
            </a:pPr>
            <a:r>
              <a:rPr lang="en-US" altLang="en-US" sz="1800" dirty="0">
                <a:latin typeface="Arial" charset="0"/>
              </a:rPr>
              <a:t>Results</a:t>
            </a:r>
            <a:endParaRPr lang="en-US" altLang="en-US" sz="1800" dirty="0">
              <a:latin typeface="Arial" charset="0"/>
              <a:cs typeface="Arial" charset="0"/>
            </a:endParaRPr>
          </a:p>
          <a:p>
            <a:pPr marL="352425" lvl="2" indent="-175895" eaLnBrk="1" hangingPunct="1">
              <a:spcBef>
                <a:spcPts val="1200"/>
              </a:spcBef>
              <a:buFont typeface="Arial" panose="020B0604020202020204" pitchFamily="34" charset="0"/>
              <a:buChar char="•"/>
            </a:pPr>
            <a:r>
              <a:rPr lang="en-US" altLang="en-US" sz="1800" dirty="0">
                <a:latin typeface="Arial" charset="0"/>
              </a:rPr>
              <a:t>Conclusion</a:t>
            </a:r>
            <a:endParaRPr lang="en-US" altLang="en-US" sz="1800" dirty="0">
              <a:latin typeface="Arial" charset="0"/>
              <a:cs typeface="Arial" charset="0"/>
            </a:endParaRPr>
          </a:p>
          <a:p>
            <a:pPr marL="352425" lvl="2" indent="-175895" eaLnBrk="1" hangingPunct="1">
              <a:spcBef>
                <a:spcPts val="1200"/>
              </a:spcBef>
              <a:buFont typeface="Arial" panose="020B0604020202020204" pitchFamily="34" charset="0"/>
              <a:buChar char="•"/>
            </a:pPr>
            <a:r>
              <a:rPr lang="en-US" altLang="en-US" sz="1800" dirty="0">
                <a:latin typeface="Arial" charset="0"/>
              </a:rPr>
              <a:t>References</a:t>
            </a:r>
            <a:endParaRPr lang="en-US" altLang="en-US" sz="1800" dirty="0">
              <a:latin typeface="Arial" charset="0"/>
              <a:cs typeface="Arial" charset="0"/>
            </a:endParaRPr>
          </a:p>
          <a:p>
            <a:pPr marL="352425" lvl="2" indent="-175895" eaLnBrk="1" hangingPunct="1">
              <a:spcBef>
                <a:spcPts val="1200"/>
              </a:spcBef>
              <a:buFont typeface="Arial" panose="020B0604020202020204" pitchFamily="34" charset="0"/>
              <a:buChar char="•"/>
            </a:pPr>
            <a:r>
              <a:rPr lang="en-US" altLang="en-US" sz="1800" dirty="0">
                <a:latin typeface="Arial" charset="0"/>
              </a:rPr>
              <a:t>Acknowledgeme</a:t>
            </a:r>
            <a:r>
              <a:rPr lang="en-US" altLang="en-US" dirty="0">
                <a:latin typeface="Arial" panose="020B0604020202020204" pitchFamily="34" charset="0"/>
              </a:rPr>
              <a:t>nts</a:t>
            </a:r>
            <a:endParaRPr lang="en-US" altLang="en-US" dirty="0">
              <a:latin typeface="Arial" panose="020B0604020202020204" pitchFamily="34" charset="0"/>
              <a:cs typeface="Arial" panose="020B0604020202020204" pitchFamily="34" charset="0"/>
            </a:endParaRPr>
          </a:p>
        </p:txBody>
      </p:sp>
      <p:sp>
        <p:nvSpPr>
          <p:cNvPr id="83" name="Text Box 360"/>
          <p:cNvSpPr txBox="1">
            <a:spLocks noChangeArrowheads="1"/>
          </p:cNvSpPr>
          <p:nvPr/>
        </p:nvSpPr>
        <p:spPr bwMode="auto">
          <a:xfrm>
            <a:off x="4313499" y="4235958"/>
            <a:ext cx="7751501" cy="446661"/>
          </a:xfrm>
          <a:prstGeom prst="rect">
            <a:avLst/>
          </a:prstGeom>
          <a:solidFill>
            <a:srgbClr val="142B46"/>
          </a:solidFill>
          <a:ln>
            <a:noFill/>
          </a:ln>
          <a:effectLst/>
        </p:spPr>
        <p:txBody>
          <a:bodyPr wrap="square" lIns="43444" tIns="21717" rIns="43444" bIns="54864" anchor="ctr" anchorCtr="1">
            <a:spAutoFit/>
          </a:bodyPr>
          <a:lstStyle>
            <a:lvl1pPr defTabSz="652463">
              <a:defRPr>
                <a:solidFill>
                  <a:schemeClr val="tx1"/>
                </a:solidFill>
                <a:latin typeface="Arial" charset="0"/>
                <a:ea typeface="ＭＳ Ｐゴシック" charset="0"/>
              </a:defRPr>
            </a:lvl1pPr>
            <a:lvl2pPr marL="327025" defTabSz="652463">
              <a:defRPr>
                <a:solidFill>
                  <a:schemeClr val="tx1"/>
                </a:solidFill>
                <a:latin typeface="Arial" charset="0"/>
                <a:ea typeface="ＭＳ Ｐゴシック" charset="0"/>
              </a:defRPr>
            </a:lvl2pPr>
            <a:lvl3pPr marL="652463" defTabSz="652463">
              <a:defRPr>
                <a:solidFill>
                  <a:schemeClr val="tx1"/>
                </a:solidFill>
                <a:latin typeface="Arial" charset="0"/>
                <a:ea typeface="ＭＳ Ｐゴシック" charset="0"/>
              </a:defRPr>
            </a:lvl3pPr>
            <a:lvl4pPr marL="979488" defTabSz="652463">
              <a:defRPr>
                <a:solidFill>
                  <a:schemeClr val="tx1"/>
                </a:solidFill>
                <a:latin typeface="Arial" charset="0"/>
                <a:ea typeface="ＭＳ Ｐゴシック" charset="0"/>
              </a:defRPr>
            </a:lvl4pPr>
            <a:lvl5pPr marL="1306513" defTabSz="652463">
              <a:defRPr>
                <a:solidFill>
                  <a:schemeClr val="tx1"/>
                </a:solidFill>
                <a:latin typeface="Arial" charset="0"/>
                <a:ea typeface="ＭＳ Ｐゴシック" charset="0"/>
              </a:defRPr>
            </a:lvl5pPr>
            <a:lvl6pPr marL="1763713" defTabSz="652463" fontAlgn="base">
              <a:spcBef>
                <a:spcPct val="0"/>
              </a:spcBef>
              <a:spcAft>
                <a:spcPct val="0"/>
              </a:spcAft>
              <a:defRPr>
                <a:solidFill>
                  <a:schemeClr val="tx1"/>
                </a:solidFill>
                <a:latin typeface="Arial" charset="0"/>
                <a:ea typeface="ＭＳ Ｐゴシック" charset="0"/>
              </a:defRPr>
            </a:lvl6pPr>
            <a:lvl7pPr marL="2220913" defTabSz="652463" fontAlgn="base">
              <a:spcBef>
                <a:spcPct val="0"/>
              </a:spcBef>
              <a:spcAft>
                <a:spcPct val="0"/>
              </a:spcAft>
              <a:defRPr>
                <a:solidFill>
                  <a:schemeClr val="tx1"/>
                </a:solidFill>
                <a:latin typeface="Arial" charset="0"/>
                <a:ea typeface="ＭＳ Ｐゴシック" charset="0"/>
              </a:defRPr>
            </a:lvl7pPr>
            <a:lvl8pPr marL="2678113" defTabSz="652463" fontAlgn="base">
              <a:spcBef>
                <a:spcPct val="0"/>
              </a:spcBef>
              <a:spcAft>
                <a:spcPct val="0"/>
              </a:spcAft>
              <a:defRPr>
                <a:solidFill>
                  <a:schemeClr val="tx1"/>
                </a:solidFill>
                <a:latin typeface="Arial" charset="0"/>
                <a:ea typeface="ＭＳ Ｐゴシック" charset="0"/>
              </a:defRPr>
            </a:lvl8pPr>
            <a:lvl9pPr marL="3135313" defTabSz="652463" fontAlgn="base">
              <a:spcBef>
                <a:spcPct val="0"/>
              </a:spcBef>
              <a:spcAft>
                <a:spcPct val="0"/>
              </a:spcAft>
              <a:defRPr>
                <a:solidFill>
                  <a:schemeClr val="tx1"/>
                </a:solidFill>
                <a:latin typeface="Arial" charset="0"/>
                <a:ea typeface="ＭＳ Ｐゴシック" charset="0"/>
              </a:defRPr>
            </a:lvl9pPr>
          </a:lstStyle>
          <a:p>
            <a:pPr algn="ctr">
              <a:spcBef>
                <a:spcPct val="50000"/>
              </a:spcBef>
              <a:defRPr/>
            </a:pPr>
            <a:r>
              <a:rPr lang="en-US" sz="2400" b="1" dirty="0">
                <a:solidFill>
                  <a:srgbClr val="F8F8F8"/>
                </a:solidFill>
                <a:latin typeface="+mn-lt"/>
                <a:cs typeface="MS PGothic" charset="0"/>
              </a:rPr>
              <a:t>Poster Tips</a:t>
            </a:r>
          </a:p>
        </p:txBody>
      </p:sp>
      <p:sp>
        <p:nvSpPr>
          <p:cNvPr id="5132" name="Text Box 382"/>
          <p:cNvSpPr txBox="1">
            <a:spLocks noChangeArrowheads="1"/>
          </p:cNvSpPr>
          <p:nvPr/>
        </p:nvSpPr>
        <p:spPr bwMode="auto">
          <a:xfrm>
            <a:off x="12408061" y="4235958"/>
            <a:ext cx="3742481" cy="446661"/>
          </a:xfrm>
          <a:prstGeom prst="rect">
            <a:avLst/>
          </a:prstGeom>
          <a:solidFill>
            <a:srgbClr val="142B46"/>
          </a:solidFill>
          <a:ln>
            <a:noFill/>
          </a:ln>
          <a:extLst>
            <a:ext uri="{91240B29-F687-4F45-9708-019B960494DF}">
              <a14:hiddenLine xmlns:a14="http://schemas.microsoft.com/office/drawing/2010/main" w="9525">
                <a:solidFill>
                  <a:srgbClr val="000000"/>
                </a:solidFill>
                <a:miter lim="800000"/>
                <a:headEnd/>
                <a:tailEnd/>
              </a14:hiddenLine>
            </a:ext>
          </a:extLst>
        </p:spPr>
        <p:txBody>
          <a:bodyPr wrap="square" lIns="43444" tIns="21717" rIns="43444" bIns="54864" anchor="ctr" anchorCtr="1">
            <a:spAutoFit/>
          </a:bodyPr>
          <a:lstStyle>
            <a:lvl1pPr defTabSz="652463">
              <a:spcBef>
                <a:spcPct val="20000"/>
              </a:spcBef>
              <a:buChar char="•"/>
              <a:defRPr sz="1600">
                <a:solidFill>
                  <a:schemeClr val="tx1"/>
                </a:solidFill>
                <a:latin typeface="Arial" charset="0"/>
                <a:ea typeface="MS PGothic" charset="-128"/>
              </a:defRPr>
            </a:lvl1pPr>
            <a:lvl2pPr marL="742950" indent="-285750" defTabSz="652463">
              <a:spcBef>
                <a:spcPct val="20000"/>
              </a:spcBef>
              <a:buChar char="–"/>
              <a:defRPr sz="1600">
                <a:solidFill>
                  <a:schemeClr val="tx1"/>
                </a:solidFill>
                <a:latin typeface="Arial" charset="0"/>
                <a:ea typeface="MS PGothic" charset="-128"/>
              </a:defRPr>
            </a:lvl2pPr>
            <a:lvl3pPr marL="1143000" indent="-228600" defTabSz="652463">
              <a:spcBef>
                <a:spcPct val="20000"/>
              </a:spcBef>
              <a:buChar char="•"/>
              <a:defRPr sz="1400">
                <a:solidFill>
                  <a:schemeClr val="tx1"/>
                </a:solidFill>
                <a:latin typeface="Arial" charset="0"/>
                <a:ea typeface="MS PGothic" charset="-128"/>
              </a:defRPr>
            </a:lvl3pPr>
            <a:lvl4pPr marL="1600200" indent="-228600" defTabSz="652463">
              <a:spcBef>
                <a:spcPct val="20000"/>
              </a:spcBef>
              <a:buChar char="–"/>
              <a:defRPr sz="1100">
                <a:solidFill>
                  <a:schemeClr val="tx1"/>
                </a:solidFill>
                <a:latin typeface="Arial" charset="0"/>
                <a:ea typeface="MS PGothic" charset="-128"/>
              </a:defRPr>
            </a:lvl4pPr>
            <a:lvl5pPr marL="2057400" indent="-228600" defTabSz="652463">
              <a:spcBef>
                <a:spcPct val="20000"/>
              </a:spcBef>
              <a:buChar char="»"/>
              <a:defRPr sz="1100">
                <a:solidFill>
                  <a:schemeClr val="tx1"/>
                </a:solidFill>
                <a:latin typeface="Arial" charset="0"/>
                <a:ea typeface="MS PGothic" charset="-128"/>
              </a:defRPr>
            </a:lvl5pPr>
            <a:lvl6pPr marL="2514600" indent="-228600" defTabSz="652463" eaLnBrk="0" fontAlgn="base" hangingPunct="0">
              <a:spcBef>
                <a:spcPct val="20000"/>
              </a:spcBef>
              <a:spcAft>
                <a:spcPct val="0"/>
              </a:spcAft>
              <a:buChar char="»"/>
              <a:defRPr sz="1100">
                <a:solidFill>
                  <a:schemeClr val="tx1"/>
                </a:solidFill>
                <a:latin typeface="Arial" charset="0"/>
                <a:ea typeface="MS PGothic" charset="-128"/>
              </a:defRPr>
            </a:lvl6pPr>
            <a:lvl7pPr marL="2971800" indent="-228600" defTabSz="652463" eaLnBrk="0" fontAlgn="base" hangingPunct="0">
              <a:spcBef>
                <a:spcPct val="20000"/>
              </a:spcBef>
              <a:spcAft>
                <a:spcPct val="0"/>
              </a:spcAft>
              <a:buChar char="»"/>
              <a:defRPr sz="1100">
                <a:solidFill>
                  <a:schemeClr val="tx1"/>
                </a:solidFill>
                <a:latin typeface="Arial" charset="0"/>
                <a:ea typeface="MS PGothic" charset="-128"/>
              </a:defRPr>
            </a:lvl7pPr>
            <a:lvl8pPr marL="3429000" indent="-228600" defTabSz="652463" eaLnBrk="0" fontAlgn="base" hangingPunct="0">
              <a:spcBef>
                <a:spcPct val="20000"/>
              </a:spcBef>
              <a:spcAft>
                <a:spcPct val="0"/>
              </a:spcAft>
              <a:buChar char="»"/>
              <a:defRPr sz="1100">
                <a:solidFill>
                  <a:schemeClr val="tx1"/>
                </a:solidFill>
                <a:latin typeface="Arial" charset="0"/>
                <a:ea typeface="MS PGothic" charset="-128"/>
              </a:defRPr>
            </a:lvl8pPr>
            <a:lvl9pPr marL="3886200" indent="-228600" defTabSz="652463" eaLnBrk="0" fontAlgn="base" hangingPunct="0">
              <a:spcBef>
                <a:spcPct val="20000"/>
              </a:spcBef>
              <a:spcAft>
                <a:spcPct val="0"/>
              </a:spcAft>
              <a:buChar char="»"/>
              <a:defRPr sz="1100">
                <a:solidFill>
                  <a:schemeClr val="tx1"/>
                </a:solidFill>
                <a:latin typeface="Arial" charset="0"/>
                <a:ea typeface="MS PGothic" charset="-128"/>
              </a:defRPr>
            </a:lvl9pPr>
          </a:lstStyle>
          <a:p>
            <a:pPr algn="ctr">
              <a:spcBef>
                <a:spcPct val="50000"/>
              </a:spcBef>
              <a:buNone/>
            </a:pPr>
            <a:r>
              <a:rPr lang="en-US" altLang="en-US" sz="2400" b="1" dirty="0">
                <a:solidFill>
                  <a:srgbClr val="F8F8F8"/>
                </a:solidFill>
                <a:latin typeface="Arial" panose="020B0604020202020204" pitchFamily="34" charset="0"/>
              </a:rPr>
              <a:t>Poster Proofing</a:t>
            </a:r>
          </a:p>
        </p:txBody>
      </p:sp>
      <p:sp>
        <p:nvSpPr>
          <p:cNvPr id="5133" name="Text Box 358"/>
          <p:cNvSpPr txBox="1">
            <a:spLocks noChangeArrowheads="1"/>
          </p:cNvSpPr>
          <p:nvPr/>
        </p:nvSpPr>
        <p:spPr bwMode="auto">
          <a:xfrm>
            <a:off x="12732313" y="8545442"/>
            <a:ext cx="3088217" cy="2557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21890" tIns="121890" rIns="121890" bIns="121890">
            <a:spAutoFit/>
          </a:bodyPr>
          <a:lstStyle>
            <a:lvl1pPr defTabSz="3135313">
              <a:spcBef>
                <a:spcPct val="20000"/>
              </a:spcBef>
              <a:buChar char="•"/>
              <a:defRPr sz="1600">
                <a:solidFill>
                  <a:schemeClr val="tx1"/>
                </a:solidFill>
                <a:latin typeface="Arial" charset="0"/>
                <a:ea typeface="MS PGothic" charset="-128"/>
              </a:defRPr>
            </a:lvl1pPr>
            <a:lvl2pPr marL="742950" indent="-285750" defTabSz="3135313">
              <a:spcBef>
                <a:spcPct val="20000"/>
              </a:spcBef>
              <a:buChar char="–"/>
              <a:defRPr sz="1600">
                <a:solidFill>
                  <a:schemeClr val="tx1"/>
                </a:solidFill>
                <a:latin typeface="Arial" charset="0"/>
                <a:ea typeface="MS PGothic" charset="-128"/>
              </a:defRPr>
            </a:lvl2pPr>
            <a:lvl3pPr marL="1143000" indent="-228600" defTabSz="3135313">
              <a:spcBef>
                <a:spcPct val="20000"/>
              </a:spcBef>
              <a:buChar char="•"/>
              <a:defRPr sz="1400">
                <a:solidFill>
                  <a:schemeClr val="tx1"/>
                </a:solidFill>
                <a:latin typeface="Arial" charset="0"/>
                <a:ea typeface="MS PGothic" charset="-128"/>
              </a:defRPr>
            </a:lvl3pPr>
            <a:lvl4pPr marL="1600200" indent="-228600" defTabSz="3135313">
              <a:spcBef>
                <a:spcPct val="20000"/>
              </a:spcBef>
              <a:buChar char="–"/>
              <a:defRPr sz="1100">
                <a:solidFill>
                  <a:schemeClr val="tx1"/>
                </a:solidFill>
                <a:latin typeface="Arial" charset="0"/>
                <a:ea typeface="MS PGothic" charset="-128"/>
              </a:defRPr>
            </a:lvl4pPr>
            <a:lvl5pPr marL="2057400" indent="-228600" defTabSz="3135313">
              <a:spcBef>
                <a:spcPct val="20000"/>
              </a:spcBef>
              <a:buChar char="»"/>
              <a:defRPr sz="1100">
                <a:solidFill>
                  <a:schemeClr val="tx1"/>
                </a:solidFill>
                <a:latin typeface="Arial" charset="0"/>
                <a:ea typeface="MS PGothic" charset="-128"/>
              </a:defRPr>
            </a:lvl5pPr>
            <a:lvl6pPr marL="2514600" indent="-228600" defTabSz="3135313" eaLnBrk="0" fontAlgn="base" hangingPunct="0">
              <a:spcBef>
                <a:spcPct val="20000"/>
              </a:spcBef>
              <a:spcAft>
                <a:spcPct val="0"/>
              </a:spcAft>
              <a:buChar char="»"/>
              <a:defRPr sz="1100">
                <a:solidFill>
                  <a:schemeClr val="tx1"/>
                </a:solidFill>
                <a:latin typeface="Arial" charset="0"/>
                <a:ea typeface="MS PGothic" charset="-128"/>
              </a:defRPr>
            </a:lvl6pPr>
            <a:lvl7pPr marL="2971800" indent="-228600" defTabSz="3135313" eaLnBrk="0" fontAlgn="base" hangingPunct="0">
              <a:spcBef>
                <a:spcPct val="20000"/>
              </a:spcBef>
              <a:spcAft>
                <a:spcPct val="0"/>
              </a:spcAft>
              <a:buChar char="»"/>
              <a:defRPr sz="1100">
                <a:solidFill>
                  <a:schemeClr val="tx1"/>
                </a:solidFill>
                <a:latin typeface="Arial" charset="0"/>
                <a:ea typeface="MS PGothic" charset="-128"/>
              </a:defRPr>
            </a:lvl7pPr>
            <a:lvl8pPr marL="3429000" indent="-228600" defTabSz="3135313" eaLnBrk="0" fontAlgn="base" hangingPunct="0">
              <a:spcBef>
                <a:spcPct val="20000"/>
              </a:spcBef>
              <a:spcAft>
                <a:spcPct val="0"/>
              </a:spcAft>
              <a:buChar char="»"/>
              <a:defRPr sz="1100">
                <a:solidFill>
                  <a:schemeClr val="tx1"/>
                </a:solidFill>
                <a:latin typeface="Arial" charset="0"/>
                <a:ea typeface="MS PGothic" charset="-128"/>
              </a:defRPr>
            </a:lvl8pPr>
            <a:lvl9pPr marL="3886200" indent="-228600" defTabSz="3135313" eaLnBrk="0" fontAlgn="base" hangingPunct="0">
              <a:spcBef>
                <a:spcPct val="20000"/>
              </a:spcBef>
              <a:spcAft>
                <a:spcPct val="0"/>
              </a:spcAft>
              <a:buChar char="»"/>
              <a:defRPr sz="1100">
                <a:solidFill>
                  <a:schemeClr val="tx1"/>
                </a:solidFill>
                <a:latin typeface="Arial" charset="0"/>
                <a:ea typeface="MS PGothic" charset="-128"/>
              </a:defRPr>
            </a:lvl9pPr>
          </a:lstStyle>
          <a:p>
            <a:pPr eaLnBrk="1" hangingPunct="1">
              <a:spcBef>
                <a:spcPts val="1000"/>
              </a:spcBef>
              <a:buNone/>
            </a:pPr>
            <a:r>
              <a:rPr lang="en-US" sz="1800" dirty="0">
                <a:latin typeface="Arial" panose="020B0604020202020204" pitchFamily="34" charset="0"/>
                <a:ea typeface="MS PGothic" panose="020B0600070205080204" pitchFamily="34" charset="-128"/>
              </a:rPr>
              <a:t>Research Posters are usually printed in 2-3 days or less from a print-ready PDF file. BMC can set up the design of your poster in an additional 4 working days or less. </a:t>
            </a:r>
          </a:p>
          <a:p>
            <a:pPr eaLnBrk="1" hangingPunct="1">
              <a:lnSpc>
                <a:spcPts val="1900"/>
              </a:lnSpc>
              <a:spcBef>
                <a:spcPts val="1000"/>
              </a:spcBef>
              <a:buNone/>
            </a:pPr>
            <a:r>
              <a:rPr lang="en-US" altLang="en-US" sz="1800" dirty="0"/>
              <a:t>. </a:t>
            </a:r>
          </a:p>
        </p:txBody>
      </p:sp>
      <p:sp>
        <p:nvSpPr>
          <p:cNvPr id="5134" name="Text Box 358"/>
          <p:cNvSpPr txBox="1">
            <a:spLocks noChangeArrowheads="1"/>
          </p:cNvSpPr>
          <p:nvPr/>
        </p:nvSpPr>
        <p:spPr bwMode="auto">
          <a:xfrm>
            <a:off x="554588" y="12386662"/>
            <a:ext cx="3184653" cy="77276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21890" tIns="121890" rIns="121890" bIns="121890" anchor="t">
            <a:spAutoFit/>
          </a:bodyPr>
          <a:lstStyle>
            <a:lvl1pPr defTabSz="3135313">
              <a:spcBef>
                <a:spcPct val="20000"/>
              </a:spcBef>
              <a:buChar char="•"/>
              <a:defRPr sz="1600">
                <a:solidFill>
                  <a:schemeClr val="tx1"/>
                </a:solidFill>
                <a:latin typeface="Arial" charset="0"/>
                <a:ea typeface="MS PGothic" charset="-128"/>
              </a:defRPr>
            </a:lvl1pPr>
            <a:lvl2pPr marL="742950" indent="-285750" defTabSz="3135313">
              <a:spcBef>
                <a:spcPct val="20000"/>
              </a:spcBef>
              <a:buChar char="–"/>
              <a:defRPr sz="1600">
                <a:solidFill>
                  <a:schemeClr val="tx1"/>
                </a:solidFill>
                <a:latin typeface="Arial" charset="0"/>
                <a:ea typeface="MS PGothic" charset="-128"/>
              </a:defRPr>
            </a:lvl2pPr>
            <a:lvl3pPr marL="1143000" indent="-228600" defTabSz="3135313">
              <a:spcBef>
                <a:spcPct val="20000"/>
              </a:spcBef>
              <a:buChar char="•"/>
              <a:defRPr sz="1400">
                <a:solidFill>
                  <a:schemeClr val="tx1"/>
                </a:solidFill>
                <a:latin typeface="Arial" charset="0"/>
                <a:ea typeface="MS PGothic" charset="-128"/>
              </a:defRPr>
            </a:lvl3pPr>
            <a:lvl4pPr marL="1600200" indent="-228600" defTabSz="3135313">
              <a:spcBef>
                <a:spcPct val="20000"/>
              </a:spcBef>
              <a:buChar char="–"/>
              <a:defRPr sz="1100">
                <a:solidFill>
                  <a:schemeClr val="tx1"/>
                </a:solidFill>
                <a:latin typeface="Arial" charset="0"/>
                <a:ea typeface="MS PGothic" charset="-128"/>
              </a:defRPr>
            </a:lvl4pPr>
            <a:lvl5pPr marL="2057400" indent="-228600" defTabSz="3135313">
              <a:spcBef>
                <a:spcPct val="20000"/>
              </a:spcBef>
              <a:buChar char="»"/>
              <a:defRPr sz="1100">
                <a:solidFill>
                  <a:schemeClr val="tx1"/>
                </a:solidFill>
                <a:latin typeface="Arial" charset="0"/>
                <a:ea typeface="MS PGothic" charset="-128"/>
              </a:defRPr>
            </a:lvl5pPr>
            <a:lvl6pPr marL="2514600" indent="-228600" defTabSz="3135313" eaLnBrk="0" fontAlgn="base" hangingPunct="0">
              <a:spcBef>
                <a:spcPct val="20000"/>
              </a:spcBef>
              <a:spcAft>
                <a:spcPct val="0"/>
              </a:spcAft>
              <a:buChar char="»"/>
              <a:defRPr sz="1100">
                <a:solidFill>
                  <a:schemeClr val="tx1"/>
                </a:solidFill>
                <a:latin typeface="Arial" charset="0"/>
                <a:ea typeface="MS PGothic" charset="-128"/>
              </a:defRPr>
            </a:lvl6pPr>
            <a:lvl7pPr marL="2971800" indent="-228600" defTabSz="3135313" eaLnBrk="0" fontAlgn="base" hangingPunct="0">
              <a:spcBef>
                <a:spcPct val="20000"/>
              </a:spcBef>
              <a:spcAft>
                <a:spcPct val="0"/>
              </a:spcAft>
              <a:buChar char="»"/>
              <a:defRPr sz="1100">
                <a:solidFill>
                  <a:schemeClr val="tx1"/>
                </a:solidFill>
                <a:latin typeface="Arial" charset="0"/>
                <a:ea typeface="MS PGothic" charset="-128"/>
              </a:defRPr>
            </a:lvl7pPr>
            <a:lvl8pPr marL="3429000" indent="-228600" defTabSz="3135313" eaLnBrk="0" fontAlgn="base" hangingPunct="0">
              <a:spcBef>
                <a:spcPct val="20000"/>
              </a:spcBef>
              <a:spcAft>
                <a:spcPct val="0"/>
              </a:spcAft>
              <a:buChar char="»"/>
              <a:defRPr sz="1100">
                <a:solidFill>
                  <a:schemeClr val="tx1"/>
                </a:solidFill>
                <a:latin typeface="Arial" charset="0"/>
                <a:ea typeface="MS PGothic" charset="-128"/>
              </a:defRPr>
            </a:lvl8pPr>
            <a:lvl9pPr marL="3886200" indent="-228600" defTabSz="3135313" eaLnBrk="0" fontAlgn="base" hangingPunct="0">
              <a:spcBef>
                <a:spcPct val="20000"/>
              </a:spcBef>
              <a:spcAft>
                <a:spcPct val="0"/>
              </a:spcAft>
              <a:buChar char="»"/>
              <a:defRPr sz="1100">
                <a:solidFill>
                  <a:schemeClr val="tx1"/>
                </a:solidFill>
                <a:latin typeface="Arial" charset="0"/>
                <a:ea typeface="MS PGothic" charset="-128"/>
              </a:defRPr>
            </a:lvl9pPr>
          </a:lstStyle>
          <a:p>
            <a:pPr eaLnBrk="1" hangingPunct="1">
              <a:spcBef>
                <a:spcPts val="1200"/>
              </a:spcBef>
              <a:buNone/>
            </a:pPr>
            <a:r>
              <a:rPr lang="en-US" altLang="en-US" sz="1800" dirty="0">
                <a:latin typeface="Arial" panose="020B0604020202020204" pitchFamily="34" charset="0"/>
              </a:rPr>
              <a:t>Biomedical Communications can assist you with any phase of your poster presentation—design through production. </a:t>
            </a:r>
          </a:p>
          <a:p>
            <a:pPr eaLnBrk="1" hangingPunct="1">
              <a:spcBef>
                <a:spcPts val="1200"/>
              </a:spcBef>
              <a:buNone/>
            </a:pPr>
            <a:r>
              <a:rPr lang="en-US" altLang="en-US" sz="1800" dirty="0">
                <a:latin typeface="Arial"/>
                <a:ea typeface="MS PGothic"/>
                <a:cs typeface="Arial"/>
              </a:rPr>
              <a:t>You can send us your information in a Word document for BMC to style it, or you can you design your own poster in PowerPoint. </a:t>
            </a:r>
            <a:endParaRPr lang="en-US" altLang="en-US" sz="1800" dirty="0">
              <a:latin typeface="Arial" panose="020B0604020202020204" pitchFamily="34" charset="0"/>
              <a:cs typeface="Arial"/>
            </a:endParaRPr>
          </a:p>
          <a:p>
            <a:pPr eaLnBrk="1" hangingPunct="1">
              <a:spcBef>
                <a:spcPts val="1200"/>
              </a:spcBef>
              <a:buNone/>
            </a:pPr>
            <a:r>
              <a:rPr lang="en-US" altLang="en-US" sz="1800" dirty="0">
                <a:latin typeface="Arial" panose="020B0604020202020204" pitchFamily="34" charset="0"/>
              </a:rPr>
              <a:t>It saves time if you submit a PDF file instead of a PowerPoint file as PPT files are not stable from machine to machine. If you submit a PPT file, we must create a pdf for you to proof to ensure accuracy.</a:t>
            </a:r>
          </a:p>
          <a:p>
            <a:pPr eaLnBrk="1" hangingPunct="1">
              <a:spcBef>
                <a:spcPts val="1200"/>
              </a:spcBef>
              <a:buNone/>
            </a:pPr>
            <a:r>
              <a:rPr lang="en-US" altLang="en-US" sz="1800" dirty="0">
                <a:latin typeface="Arial" panose="020B0604020202020204" pitchFamily="34" charset="0"/>
              </a:rPr>
              <a:t>Note: BMC can also tweak the design of your PowerPoint files if requested, usually at nominal cost.</a:t>
            </a:r>
          </a:p>
          <a:p>
            <a:pPr eaLnBrk="1" hangingPunct="1">
              <a:lnSpc>
                <a:spcPts val="1900"/>
              </a:lnSpc>
              <a:spcBef>
                <a:spcPts val="1000"/>
              </a:spcBef>
              <a:buNone/>
              <a:defRPr/>
            </a:pPr>
            <a:endParaRPr lang="en-US" altLang="en-US" sz="1700" dirty="0">
              <a:latin typeface="Arial" panose="020B0604020202020204" pitchFamily="34" charset="0"/>
              <a:ea typeface="MS PGothic" panose="020B0600070205080204" pitchFamily="34" charset="-128"/>
            </a:endParaRPr>
          </a:p>
        </p:txBody>
      </p:sp>
      <p:pic>
        <p:nvPicPr>
          <p:cNvPr id="5136" name="Picture 1" descr="E-ETSU Monogram Vertical Gold.pn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467964" y="1899610"/>
            <a:ext cx="1424111" cy="12985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143" name="Text Box 382"/>
          <p:cNvSpPr txBox="1">
            <a:spLocks noChangeArrowheads="1"/>
          </p:cNvSpPr>
          <p:nvPr/>
        </p:nvSpPr>
        <p:spPr bwMode="auto">
          <a:xfrm>
            <a:off x="4301756" y="11457547"/>
            <a:ext cx="7757722" cy="446661"/>
          </a:xfrm>
          <a:prstGeom prst="rect">
            <a:avLst/>
          </a:prstGeom>
          <a:solidFill>
            <a:srgbClr val="142B46"/>
          </a:solidFill>
          <a:ln>
            <a:noFill/>
          </a:ln>
          <a:extLst>
            <a:ext uri="{91240B29-F687-4F45-9708-019B960494DF}">
              <a14:hiddenLine xmlns:a14="http://schemas.microsoft.com/office/drawing/2010/main" w="9525">
                <a:solidFill>
                  <a:srgbClr val="000000"/>
                </a:solidFill>
                <a:miter lim="800000"/>
                <a:headEnd/>
                <a:tailEnd/>
              </a14:hiddenLine>
            </a:ext>
          </a:extLst>
        </p:spPr>
        <p:txBody>
          <a:bodyPr wrap="square" lIns="43444" tIns="21717" rIns="43444" bIns="54864" anchor="ctr" anchorCtr="1">
            <a:spAutoFit/>
          </a:bodyPr>
          <a:lstStyle>
            <a:lvl1pPr defTabSz="652463">
              <a:spcBef>
                <a:spcPct val="20000"/>
              </a:spcBef>
              <a:buChar char="•"/>
              <a:defRPr sz="1600">
                <a:solidFill>
                  <a:schemeClr val="tx1"/>
                </a:solidFill>
                <a:latin typeface="Arial" charset="0"/>
                <a:ea typeface="MS PGothic" charset="-128"/>
              </a:defRPr>
            </a:lvl1pPr>
            <a:lvl2pPr marL="742950" indent="-285750" defTabSz="652463">
              <a:spcBef>
                <a:spcPct val="20000"/>
              </a:spcBef>
              <a:buChar char="–"/>
              <a:defRPr sz="1600">
                <a:solidFill>
                  <a:schemeClr val="tx1"/>
                </a:solidFill>
                <a:latin typeface="Arial" charset="0"/>
                <a:ea typeface="MS PGothic" charset="-128"/>
              </a:defRPr>
            </a:lvl2pPr>
            <a:lvl3pPr marL="1143000" indent="-228600" defTabSz="652463">
              <a:spcBef>
                <a:spcPct val="20000"/>
              </a:spcBef>
              <a:buChar char="•"/>
              <a:defRPr sz="1400">
                <a:solidFill>
                  <a:schemeClr val="tx1"/>
                </a:solidFill>
                <a:latin typeface="Arial" charset="0"/>
                <a:ea typeface="MS PGothic" charset="-128"/>
              </a:defRPr>
            </a:lvl3pPr>
            <a:lvl4pPr marL="1600200" indent="-228600" defTabSz="652463">
              <a:spcBef>
                <a:spcPct val="20000"/>
              </a:spcBef>
              <a:buChar char="–"/>
              <a:defRPr sz="1100">
                <a:solidFill>
                  <a:schemeClr val="tx1"/>
                </a:solidFill>
                <a:latin typeface="Arial" charset="0"/>
                <a:ea typeface="MS PGothic" charset="-128"/>
              </a:defRPr>
            </a:lvl4pPr>
            <a:lvl5pPr marL="2057400" indent="-228600" defTabSz="652463">
              <a:spcBef>
                <a:spcPct val="20000"/>
              </a:spcBef>
              <a:buChar char="»"/>
              <a:defRPr sz="1100">
                <a:solidFill>
                  <a:schemeClr val="tx1"/>
                </a:solidFill>
                <a:latin typeface="Arial" charset="0"/>
                <a:ea typeface="MS PGothic" charset="-128"/>
              </a:defRPr>
            </a:lvl5pPr>
            <a:lvl6pPr marL="2514600" indent="-228600" defTabSz="652463" eaLnBrk="0" fontAlgn="base" hangingPunct="0">
              <a:spcBef>
                <a:spcPct val="20000"/>
              </a:spcBef>
              <a:spcAft>
                <a:spcPct val="0"/>
              </a:spcAft>
              <a:buChar char="»"/>
              <a:defRPr sz="1100">
                <a:solidFill>
                  <a:schemeClr val="tx1"/>
                </a:solidFill>
                <a:latin typeface="Arial" charset="0"/>
                <a:ea typeface="MS PGothic" charset="-128"/>
              </a:defRPr>
            </a:lvl6pPr>
            <a:lvl7pPr marL="2971800" indent="-228600" defTabSz="652463" eaLnBrk="0" fontAlgn="base" hangingPunct="0">
              <a:spcBef>
                <a:spcPct val="20000"/>
              </a:spcBef>
              <a:spcAft>
                <a:spcPct val="0"/>
              </a:spcAft>
              <a:buChar char="»"/>
              <a:defRPr sz="1100">
                <a:solidFill>
                  <a:schemeClr val="tx1"/>
                </a:solidFill>
                <a:latin typeface="Arial" charset="0"/>
                <a:ea typeface="MS PGothic" charset="-128"/>
              </a:defRPr>
            </a:lvl7pPr>
            <a:lvl8pPr marL="3429000" indent="-228600" defTabSz="652463" eaLnBrk="0" fontAlgn="base" hangingPunct="0">
              <a:spcBef>
                <a:spcPct val="20000"/>
              </a:spcBef>
              <a:spcAft>
                <a:spcPct val="0"/>
              </a:spcAft>
              <a:buChar char="»"/>
              <a:defRPr sz="1100">
                <a:solidFill>
                  <a:schemeClr val="tx1"/>
                </a:solidFill>
                <a:latin typeface="Arial" charset="0"/>
                <a:ea typeface="MS PGothic" charset="-128"/>
              </a:defRPr>
            </a:lvl8pPr>
            <a:lvl9pPr marL="3886200" indent="-228600" defTabSz="652463" eaLnBrk="0" fontAlgn="base" hangingPunct="0">
              <a:spcBef>
                <a:spcPct val="20000"/>
              </a:spcBef>
              <a:spcAft>
                <a:spcPct val="0"/>
              </a:spcAft>
              <a:buChar char="»"/>
              <a:defRPr sz="1100">
                <a:solidFill>
                  <a:schemeClr val="tx1"/>
                </a:solidFill>
                <a:latin typeface="Arial" charset="0"/>
                <a:ea typeface="MS PGothic" charset="-128"/>
              </a:defRPr>
            </a:lvl9pPr>
          </a:lstStyle>
          <a:p>
            <a:pPr algn="ctr">
              <a:spcBef>
                <a:spcPct val="50000"/>
              </a:spcBef>
              <a:buNone/>
              <a:defRPr/>
            </a:pPr>
            <a:r>
              <a:rPr lang="en-US" sz="2400" b="1" dirty="0">
                <a:solidFill>
                  <a:srgbClr val="F8F8F8"/>
                </a:solidFill>
                <a:cs typeface="MS PGothic" charset="0"/>
              </a:rPr>
              <a:t>Poster Tips</a:t>
            </a:r>
          </a:p>
        </p:txBody>
      </p:sp>
      <p:sp>
        <p:nvSpPr>
          <p:cNvPr id="25" name="Text Box 349">
            <a:extLst>
              <a:ext uri="{FF2B5EF4-FFF2-40B4-BE49-F238E27FC236}">
                <a16:creationId xmlns:a16="http://schemas.microsoft.com/office/drawing/2014/main" id="{CC3F20F2-7BE4-0542-BEBC-7442921B0B9D}"/>
              </a:ext>
            </a:extLst>
          </p:cNvPr>
          <p:cNvSpPr txBox="1">
            <a:spLocks noChangeArrowheads="1"/>
          </p:cNvSpPr>
          <p:nvPr/>
        </p:nvSpPr>
        <p:spPr bwMode="auto">
          <a:xfrm>
            <a:off x="262360" y="19812000"/>
            <a:ext cx="3734765" cy="446661"/>
          </a:xfrm>
          <a:prstGeom prst="rect">
            <a:avLst/>
          </a:prstGeom>
          <a:solidFill>
            <a:srgbClr val="142B46"/>
          </a:solidFill>
          <a:ln>
            <a:noFill/>
          </a:ln>
          <a:effectLst/>
        </p:spPr>
        <p:txBody>
          <a:bodyPr wrap="square" lIns="43444" tIns="21717" rIns="43444" bIns="54864" anchor="ctr" anchorCtr="1">
            <a:spAutoFit/>
          </a:bodyPr>
          <a:lstStyle>
            <a:lvl1pPr defTabSz="652463">
              <a:defRPr>
                <a:solidFill>
                  <a:schemeClr val="tx1"/>
                </a:solidFill>
                <a:latin typeface="Arial" charset="0"/>
                <a:ea typeface="ＭＳ Ｐゴシック" charset="0"/>
              </a:defRPr>
            </a:lvl1pPr>
            <a:lvl2pPr marL="327025" defTabSz="652463">
              <a:defRPr>
                <a:solidFill>
                  <a:schemeClr val="tx1"/>
                </a:solidFill>
                <a:latin typeface="Arial" charset="0"/>
                <a:ea typeface="ＭＳ Ｐゴシック" charset="0"/>
              </a:defRPr>
            </a:lvl2pPr>
            <a:lvl3pPr marL="652463" defTabSz="652463">
              <a:defRPr>
                <a:solidFill>
                  <a:schemeClr val="tx1"/>
                </a:solidFill>
                <a:latin typeface="Arial" charset="0"/>
                <a:ea typeface="ＭＳ Ｐゴシック" charset="0"/>
              </a:defRPr>
            </a:lvl3pPr>
            <a:lvl4pPr marL="979488" defTabSz="652463">
              <a:defRPr>
                <a:solidFill>
                  <a:schemeClr val="tx1"/>
                </a:solidFill>
                <a:latin typeface="Arial" charset="0"/>
                <a:ea typeface="ＭＳ Ｐゴシック" charset="0"/>
              </a:defRPr>
            </a:lvl4pPr>
            <a:lvl5pPr marL="1306513" defTabSz="652463">
              <a:defRPr>
                <a:solidFill>
                  <a:schemeClr val="tx1"/>
                </a:solidFill>
                <a:latin typeface="Arial" charset="0"/>
                <a:ea typeface="ＭＳ Ｐゴシック" charset="0"/>
              </a:defRPr>
            </a:lvl5pPr>
            <a:lvl6pPr marL="1763713" defTabSz="652463" fontAlgn="base">
              <a:spcBef>
                <a:spcPct val="0"/>
              </a:spcBef>
              <a:spcAft>
                <a:spcPct val="0"/>
              </a:spcAft>
              <a:defRPr>
                <a:solidFill>
                  <a:schemeClr val="tx1"/>
                </a:solidFill>
                <a:latin typeface="Arial" charset="0"/>
                <a:ea typeface="ＭＳ Ｐゴシック" charset="0"/>
              </a:defRPr>
            </a:lvl6pPr>
            <a:lvl7pPr marL="2220913" defTabSz="652463" fontAlgn="base">
              <a:spcBef>
                <a:spcPct val="0"/>
              </a:spcBef>
              <a:spcAft>
                <a:spcPct val="0"/>
              </a:spcAft>
              <a:defRPr>
                <a:solidFill>
                  <a:schemeClr val="tx1"/>
                </a:solidFill>
                <a:latin typeface="Arial" charset="0"/>
                <a:ea typeface="ＭＳ Ｐゴシック" charset="0"/>
              </a:defRPr>
            </a:lvl7pPr>
            <a:lvl8pPr marL="2678113" defTabSz="652463" fontAlgn="base">
              <a:spcBef>
                <a:spcPct val="0"/>
              </a:spcBef>
              <a:spcAft>
                <a:spcPct val="0"/>
              </a:spcAft>
              <a:defRPr>
                <a:solidFill>
                  <a:schemeClr val="tx1"/>
                </a:solidFill>
                <a:latin typeface="Arial" charset="0"/>
                <a:ea typeface="ＭＳ Ｐゴシック" charset="0"/>
              </a:defRPr>
            </a:lvl8pPr>
            <a:lvl9pPr marL="3135313" defTabSz="652463" fontAlgn="base">
              <a:spcBef>
                <a:spcPct val="0"/>
              </a:spcBef>
              <a:spcAft>
                <a:spcPct val="0"/>
              </a:spcAft>
              <a:defRPr>
                <a:solidFill>
                  <a:schemeClr val="tx1"/>
                </a:solidFill>
                <a:latin typeface="Arial" charset="0"/>
                <a:ea typeface="ＭＳ Ｐゴシック" charset="0"/>
              </a:defRPr>
            </a:lvl9pPr>
          </a:lstStyle>
          <a:p>
            <a:pPr algn="ctr">
              <a:spcBef>
                <a:spcPct val="50000"/>
              </a:spcBef>
              <a:defRPr/>
            </a:pPr>
            <a:r>
              <a:rPr lang="en-US" sz="2400" b="1" dirty="0">
                <a:solidFill>
                  <a:srgbClr val="F8F8F8"/>
                </a:solidFill>
                <a:cs typeface="MS PGothic" charset="0"/>
              </a:rPr>
              <a:t>Adding Graphics</a:t>
            </a:r>
          </a:p>
        </p:txBody>
      </p:sp>
      <p:sp>
        <p:nvSpPr>
          <p:cNvPr id="26" name="Text Box 358">
            <a:extLst>
              <a:ext uri="{FF2B5EF4-FFF2-40B4-BE49-F238E27FC236}">
                <a16:creationId xmlns:a16="http://schemas.microsoft.com/office/drawing/2014/main" id="{9E12E13D-3BD5-ED44-93F3-00BFEF12613D}"/>
              </a:ext>
            </a:extLst>
          </p:cNvPr>
          <p:cNvSpPr txBox="1">
            <a:spLocks noChangeArrowheads="1"/>
          </p:cNvSpPr>
          <p:nvPr/>
        </p:nvSpPr>
        <p:spPr bwMode="auto">
          <a:xfrm>
            <a:off x="554588" y="20345400"/>
            <a:ext cx="3249969" cy="35701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21890" tIns="121890" rIns="121890" bIns="121890">
            <a:spAutoFit/>
          </a:bodyPr>
          <a:lstStyle>
            <a:lvl1pPr defTabSz="3135313">
              <a:spcBef>
                <a:spcPct val="20000"/>
              </a:spcBef>
              <a:buChar char="•"/>
              <a:defRPr sz="1600">
                <a:solidFill>
                  <a:schemeClr val="tx1"/>
                </a:solidFill>
                <a:latin typeface="Arial" charset="0"/>
                <a:ea typeface="MS PGothic" charset="-128"/>
              </a:defRPr>
            </a:lvl1pPr>
            <a:lvl2pPr marL="742950" indent="-285750" defTabSz="3135313">
              <a:spcBef>
                <a:spcPct val="20000"/>
              </a:spcBef>
              <a:buChar char="–"/>
              <a:defRPr sz="1600">
                <a:solidFill>
                  <a:schemeClr val="tx1"/>
                </a:solidFill>
                <a:latin typeface="Arial" charset="0"/>
                <a:ea typeface="MS PGothic" charset="-128"/>
              </a:defRPr>
            </a:lvl2pPr>
            <a:lvl3pPr marL="1143000" indent="-228600" defTabSz="3135313">
              <a:spcBef>
                <a:spcPct val="20000"/>
              </a:spcBef>
              <a:buChar char="•"/>
              <a:defRPr sz="1400">
                <a:solidFill>
                  <a:schemeClr val="tx1"/>
                </a:solidFill>
                <a:latin typeface="Arial" charset="0"/>
                <a:ea typeface="MS PGothic" charset="-128"/>
              </a:defRPr>
            </a:lvl3pPr>
            <a:lvl4pPr marL="1600200" indent="-228600" defTabSz="3135313">
              <a:spcBef>
                <a:spcPct val="20000"/>
              </a:spcBef>
              <a:buChar char="–"/>
              <a:defRPr sz="1100">
                <a:solidFill>
                  <a:schemeClr val="tx1"/>
                </a:solidFill>
                <a:latin typeface="Arial" charset="0"/>
                <a:ea typeface="MS PGothic" charset="-128"/>
              </a:defRPr>
            </a:lvl4pPr>
            <a:lvl5pPr marL="2057400" indent="-228600" defTabSz="3135313">
              <a:spcBef>
                <a:spcPct val="20000"/>
              </a:spcBef>
              <a:buChar char="»"/>
              <a:defRPr sz="1100">
                <a:solidFill>
                  <a:schemeClr val="tx1"/>
                </a:solidFill>
                <a:latin typeface="Arial" charset="0"/>
                <a:ea typeface="MS PGothic" charset="-128"/>
              </a:defRPr>
            </a:lvl5pPr>
            <a:lvl6pPr marL="2514600" indent="-228600" defTabSz="3135313" eaLnBrk="0" fontAlgn="base" hangingPunct="0">
              <a:spcBef>
                <a:spcPct val="20000"/>
              </a:spcBef>
              <a:spcAft>
                <a:spcPct val="0"/>
              </a:spcAft>
              <a:buChar char="»"/>
              <a:defRPr sz="1100">
                <a:solidFill>
                  <a:schemeClr val="tx1"/>
                </a:solidFill>
                <a:latin typeface="Arial" charset="0"/>
                <a:ea typeface="MS PGothic" charset="-128"/>
              </a:defRPr>
            </a:lvl6pPr>
            <a:lvl7pPr marL="2971800" indent="-228600" defTabSz="3135313" eaLnBrk="0" fontAlgn="base" hangingPunct="0">
              <a:spcBef>
                <a:spcPct val="20000"/>
              </a:spcBef>
              <a:spcAft>
                <a:spcPct val="0"/>
              </a:spcAft>
              <a:buChar char="»"/>
              <a:defRPr sz="1100">
                <a:solidFill>
                  <a:schemeClr val="tx1"/>
                </a:solidFill>
                <a:latin typeface="Arial" charset="0"/>
                <a:ea typeface="MS PGothic" charset="-128"/>
              </a:defRPr>
            </a:lvl7pPr>
            <a:lvl8pPr marL="3429000" indent="-228600" defTabSz="3135313" eaLnBrk="0" fontAlgn="base" hangingPunct="0">
              <a:spcBef>
                <a:spcPct val="20000"/>
              </a:spcBef>
              <a:spcAft>
                <a:spcPct val="0"/>
              </a:spcAft>
              <a:buChar char="»"/>
              <a:defRPr sz="1100">
                <a:solidFill>
                  <a:schemeClr val="tx1"/>
                </a:solidFill>
                <a:latin typeface="Arial" charset="0"/>
                <a:ea typeface="MS PGothic" charset="-128"/>
              </a:defRPr>
            </a:lvl8pPr>
            <a:lvl9pPr marL="3886200" indent="-228600" defTabSz="3135313" eaLnBrk="0" fontAlgn="base" hangingPunct="0">
              <a:spcBef>
                <a:spcPct val="20000"/>
              </a:spcBef>
              <a:spcAft>
                <a:spcPct val="0"/>
              </a:spcAft>
              <a:buChar char="»"/>
              <a:defRPr sz="1100">
                <a:solidFill>
                  <a:schemeClr val="tx1"/>
                </a:solidFill>
                <a:latin typeface="Arial" charset="0"/>
                <a:ea typeface="MS PGothic" charset="-128"/>
              </a:defRPr>
            </a:lvl9pPr>
          </a:lstStyle>
          <a:p>
            <a:pPr eaLnBrk="1" hangingPunct="1">
              <a:spcBef>
                <a:spcPts val="600"/>
              </a:spcBef>
              <a:buNone/>
            </a:pPr>
            <a:r>
              <a:rPr lang="en-US" altLang="en-US" sz="1800" dirty="0">
                <a:latin typeface="Arial" panose="020B0604020202020204" pitchFamily="34" charset="0"/>
              </a:rPr>
              <a:t>Copying and pasting images/</a:t>
            </a:r>
            <a:br>
              <a:rPr lang="en-US" altLang="en-US" sz="1800" dirty="0">
                <a:latin typeface="Arial" panose="020B0604020202020204" pitchFamily="34" charset="0"/>
              </a:rPr>
            </a:br>
            <a:r>
              <a:rPr lang="en-US" altLang="en-US" sz="1800" dirty="0">
                <a:latin typeface="Arial" panose="020B0604020202020204" pitchFamily="34" charset="0"/>
              </a:rPr>
              <a:t>graphics from the Internet into your poster may result in blurry and pixilated images especially when enlarged. Most Internet images have resolutions of 72 dpi which is far below the recommended 150 dpi (printing to scale at 100%). Since this template is half size, your graphics should be 300 dpi.</a:t>
            </a:r>
          </a:p>
        </p:txBody>
      </p:sp>
      <p:graphicFrame>
        <p:nvGraphicFramePr>
          <p:cNvPr id="21" name="Group 492">
            <a:extLst>
              <a:ext uri="{FF2B5EF4-FFF2-40B4-BE49-F238E27FC236}">
                <a16:creationId xmlns:a16="http://schemas.microsoft.com/office/drawing/2014/main" id="{1603864C-00E6-2B4C-A43C-1961B8011499}"/>
              </a:ext>
            </a:extLst>
          </p:cNvPr>
          <p:cNvGraphicFramePr>
            <a:graphicFrameLocks noGrp="1"/>
          </p:cNvGraphicFramePr>
          <p:nvPr/>
        </p:nvGraphicFramePr>
        <p:xfrm>
          <a:off x="12617041" y="20756825"/>
          <a:ext cx="3289709" cy="3116131"/>
        </p:xfrm>
        <a:graphic>
          <a:graphicData uri="http://schemas.openxmlformats.org/drawingml/2006/table">
            <a:tbl>
              <a:tblPr/>
              <a:tblGrid>
                <a:gridCol w="3289709">
                  <a:extLst>
                    <a:ext uri="{9D8B030D-6E8A-4147-A177-3AD203B41FA5}">
                      <a16:colId xmlns:a16="http://schemas.microsoft.com/office/drawing/2014/main" val="178989479"/>
                    </a:ext>
                  </a:extLst>
                </a:gridCol>
              </a:tblGrid>
              <a:tr h="2902094">
                <a:tc>
                  <a:txBody>
                    <a:bodyPr/>
                    <a:lstStyle>
                      <a:lvl1pPr defTabSz="652463" eaLnBrk="0" hangingPunct="0">
                        <a:spcBef>
                          <a:spcPct val="20000"/>
                        </a:spcBef>
                        <a:defRPr sz="1400">
                          <a:solidFill>
                            <a:schemeClr val="tx1"/>
                          </a:solidFill>
                          <a:latin typeface="Arial" panose="020B0604020202020204" pitchFamily="34" charset="0"/>
                          <a:ea typeface="MS PGothic" panose="020B0600070205080204" pitchFamily="34" charset="-128"/>
                        </a:defRPr>
                      </a:lvl1pPr>
                      <a:lvl2pPr marL="742950" indent="-285750" defTabSz="652463" eaLnBrk="0" hangingPunct="0">
                        <a:spcBef>
                          <a:spcPct val="20000"/>
                        </a:spcBef>
                        <a:defRPr sz="1400">
                          <a:solidFill>
                            <a:schemeClr val="tx1"/>
                          </a:solidFill>
                          <a:latin typeface="Arial" panose="020B0604020202020204" pitchFamily="34" charset="0"/>
                          <a:ea typeface="MS PGothic" panose="020B0600070205080204" pitchFamily="34" charset="-128"/>
                        </a:defRPr>
                      </a:lvl2pPr>
                      <a:lvl3pPr marL="1143000" indent="-228600" defTabSz="652463" eaLnBrk="0" hangingPunct="0">
                        <a:spcBef>
                          <a:spcPct val="20000"/>
                        </a:spcBef>
                        <a:defRPr sz="1200">
                          <a:solidFill>
                            <a:schemeClr val="tx1"/>
                          </a:solidFill>
                          <a:latin typeface="Arial" panose="020B0604020202020204" pitchFamily="34" charset="0"/>
                          <a:ea typeface="MS PGothic" panose="020B0600070205080204" pitchFamily="34" charset="-128"/>
                        </a:defRPr>
                      </a:lvl3pPr>
                      <a:lvl4pPr marL="1600200" indent="-228600" defTabSz="652463" eaLnBrk="0" hangingPunct="0">
                        <a:spcBef>
                          <a:spcPct val="20000"/>
                        </a:spcBef>
                        <a:defRPr sz="1000">
                          <a:solidFill>
                            <a:schemeClr val="tx1"/>
                          </a:solidFill>
                          <a:latin typeface="Arial" panose="020B0604020202020204" pitchFamily="34" charset="0"/>
                          <a:ea typeface="MS PGothic" panose="020B0600070205080204" pitchFamily="34" charset="-128"/>
                        </a:defRPr>
                      </a:lvl4pPr>
                      <a:lvl5pPr marL="2057400" indent="-228600" defTabSz="652463" eaLnBrk="0" hangingPunct="0">
                        <a:spcBef>
                          <a:spcPct val="20000"/>
                        </a:spcBef>
                        <a:defRPr sz="1000">
                          <a:solidFill>
                            <a:schemeClr val="tx1"/>
                          </a:solidFill>
                          <a:latin typeface="Arial" panose="020B0604020202020204" pitchFamily="34" charset="0"/>
                          <a:ea typeface="MS PGothic" panose="020B0600070205080204" pitchFamily="34" charset="-128"/>
                        </a:defRPr>
                      </a:lvl5pPr>
                      <a:lvl6pPr marL="25146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6pPr>
                      <a:lvl7pPr marL="29718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7pPr>
                      <a:lvl8pPr marL="34290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8pPr>
                      <a:lvl9pPr marL="38862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9pPr>
                    </a:lstStyle>
                    <a:p>
                      <a:pPr marL="0" marR="0" lvl="0" indent="0" algn="ctr" defTabSz="652463" rtl="0" eaLnBrk="1" fontAlgn="base" latinLnBrk="0" hangingPunct="1">
                        <a:lnSpc>
                          <a:spcPts val="2240"/>
                        </a:lnSpc>
                        <a:spcBef>
                          <a:spcPct val="0"/>
                        </a:spcBef>
                        <a:spcAft>
                          <a:spcPct val="0"/>
                        </a:spcAft>
                        <a:buClrTx/>
                        <a:buSzTx/>
                        <a:buFontTx/>
                        <a:buNone/>
                        <a:tabLst/>
                      </a:pPr>
                      <a:r>
                        <a:rPr kumimoji="0" lang="en-US" altLang="en-US" sz="2200" b="1" i="0" u="none" strike="noStrike" cap="none" normalizeH="0" baseline="0" dirty="0">
                          <a:ln>
                            <a:noFill/>
                          </a:ln>
                          <a:solidFill>
                            <a:srgbClr val="0A87FF"/>
                          </a:solidFill>
                          <a:effectLst/>
                          <a:latin typeface="Arial" panose="020B0604020202020204" pitchFamily="34" charset="0"/>
                          <a:ea typeface="MS PGothic" panose="020B0600070205080204" pitchFamily="34" charset="-128"/>
                        </a:rPr>
                        <a:t>Biomedical</a:t>
                      </a:r>
                      <a:br>
                        <a:rPr kumimoji="0" lang="en-US" altLang="en-US" sz="2200" b="1" i="0" u="none" strike="noStrike" cap="none" normalizeH="0" baseline="0" dirty="0">
                          <a:ln>
                            <a:noFill/>
                          </a:ln>
                          <a:solidFill>
                            <a:srgbClr val="0A87FF"/>
                          </a:solidFill>
                          <a:effectLst/>
                          <a:latin typeface="Arial" panose="020B0604020202020204" pitchFamily="34" charset="0"/>
                          <a:ea typeface="MS PGothic" panose="020B0600070205080204" pitchFamily="34" charset="-128"/>
                        </a:rPr>
                      </a:br>
                      <a:r>
                        <a:rPr kumimoji="0" lang="en-US" altLang="en-US" sz="2200" b="1" i="0" u="none" strike="noStrike" cap="none" normalizeH="0" baseline="0" dirty="0">
                          <a:ln>
                            <a:noFill/>
                          </a:ln>
                          <a:solidFill>
                            <a:srgbClr val="0A87FF"/>
                          </a:solidFill>
                          <a:effectLst/>
                          <a:latin typeface="Arial" panose="020B0604020202020204" pitchFamily="34" charset="0"/>
                          <a:ea typeface="MS PGothic" panose="020B0600070205080204" pitchFamily="34" charset="-128"/>
                        </a:rPr>
                        <a:t>Communications</a:t>
                      </a:r>
                    </a:p>
                    <a:p>
                      <a:pPr marL="0" marR="0" lvl="0" indent="0" algn="ctr" defTabSz="652463" rtl="0" eaLnBrk="1" fontAlgn="base" latinLnBrk="0" hangingPunct="1">
                        <a:lnSpc>
                          <a:spcPts val="1960"/>
                        </a:lnSpc>
                        <a:spcBef>
                          <a:spcPct val="0"/>
                        </a:spcBef>
                        <a:spcAft>
                          <a:spcPts val="300"/>
                        </a:spcAft>
                        <a:buClrTx/>
                        <a:buSzTx/>
                        <a:buFontTx/>
                        <a:buNone/>
                        <a:tabLst/>
                      </a:pPr>
                      <a:r>
                        <a:rPr kumimoji="0" lang="en-US" altLang="en-US" sz="1800" b="1" i="0" u="none" strike="noStrike" cap="none" normalizeH="0" baseline="0" dirty="0" err="1">
                          <a:ln>
                            <a:noFill/>
                          </a:ln>
                          <a:solidFill>
                            <a:srgbClr val="0A87FF"/>
                          </a:solidFill>
                          <a:effectLst/>
                          <a:latin typeface="Arial" panose="020B0604020202020204" pitchFamily="34" charset="0"/>
                          <a:ea typeface="MS PGothic" panose="020B0600070205080204" pitchFamily="34" charset="-128"/>
                          <a:cs typeface="Arial" panose="020B0604020202020204" pitchFamily="34" charset="0"/>
                        </a:rPr>
                        <a:t>www.etsu.edu</a:t>
                      </a:r>
                      <a:r>
                        <a:rPr kumimoji="0" lang="en-US" altLang="en-US" sz="1800" b="1" i="0" u="none" strike="noStrike" cap="none" normalizeH="0" baseline="0" dirty="0">
                          <a:ln>
                            <a:noFill/>
                          </a:ln>
                          <a:solidFill>
                            <a:srgbClr val="0A87FF"/>
                          </a:solidFill>
                          <a:effectLst/>
                          <a:latin typeface="Arial" panose="020B0604020202020204" pitchFamily="34" charset="0"/>
                          <a:ea typeface="MS PGothic" panose="020B0600070205080204" pitchFamily="34" charset="-128"/>
                          <a:cs typeface="Arial" panose="020B0604020202020204" pitchFamily="34" charset="0"/>
                        </a:rPr>
                        <a:t>/com/</a:t>
                      </a:r>
                      <a:br>
                        <a:rPr kumimoji="0" lang="en-US" altLang="en-US" sz="1800" b="1" i="0" u="none" strike="noStrike" cap="none" normalizeH="0" baseline="0" dirty="0">
                          <a:ln>
                            <a:noFill/>
                          </a:ln>
                          <a:solidFill>
                            <a:srgbClr val="0A87FF"/>
                          </a:solidFill>
                          <a:effectLst/>
                          <a:latin typeface="Arial" panose="020B0604020202020204" pitchFamily="34" charset="0"/>
                          <a:ea typeface="MS PGothic" panose="020B0600070205080204" pitchFamily="34" charset="-128"/>
                          <a:cs typeface="Arial" panose="020B0604020202020204" pitchFamily="34" charset="0"/>
                        </a:rPr>
                      </a:br>
                      <a:r>
                        <a:rPr kumimoji="0" lang="en-US" altLang="en-US" sz="1800" b="1" i="0" u="none" strike="noStrike" cap="none" normalizeH="0" baseline="0" dirty="0" err="1">
                          <a:ln>
                            <a:noFill/>
                          </a:ln>
                          <a:solidFill>
                            <a:srgbClr val="0A87FF"/>
                          </a:solidFill>
                          <a:effectLst/>
                          <a:latin typeface="Arial" panose="020B0604020202020204" pitchFamily="34" charset="0"/>
                          <a:ea typeface="MS PGothic" panose="020B0600070205080204" pitchFamily="34" charset="-128"/>
                          <a:cs typeface="Arial" panose="020B0604020202020204" pitchFamily="34" charset="0"/>
                        </a:rPr>
                        <a:t>biomedcomm</a:t>
                      </a:r>
                      <a:endParaRPr kumimoji="0" lang="en-US" altLang="en-US" sz="1600" b="1" i="0" u="none" strike="noStrike" cap="none" normalizeH="0" baseline="0" dirty="0">
                        <a:ln>
                          <a:noFill/>
                        </a:ln>
                        <a:solidFill>
                          <a:srgbClr val="0A87FF"/>
                        </a:solidFill>
                        <a:effectLst/>
                        <a:latin typeface="Arial" panose="020B0604020202020204" pitchFamily="34" charset="0"/>
                        <a:ea typeface="MS PGothic" panose="020B0600070205080204" pitchFamily="34" charset="-128"/>
                      </a:endParaRPr>
                    </a:p>
                    <a:p>
                      <a:pPr marL="115888" marR="0" lvl="0" indent="0" algn="l" defTabSz="652463" rtl="0" eaLnBrk="1" fontAlgn="base" latinLnBrk="0" hangingPunct="1">
                        <a:lnSpc>
                          <a:spcPct val="100000"/>
                        </a:lnSpc>
                        <a:spcBef>
                          <a:spcPts val="600"/>
                        </a:spcBef>
                        <a:spcAft>
                          <a:spcPct val="0"/>
                        </a:spcAft>
                        <a:buClrTx/>
                        <a:buSzTx/>
                        <a:buFontTx/>
                        <a:buNone/>
                        <a:tabLst>
                          <a:tab pos="1770063" algn="l"/>
                        </a:tabLst>
                      </a:pPr>
                      <a:r>
                        <a:rPr kumimoji="0" lang="en-US" altLang="en-US" sz="1600" b="0" i="0" u="none" strike="noStrike" cap="none" normalizeH="0" baseline="0" dirty="0">
                          <a:ln>
                            <a:noFill/>
                          </a:ln>
                          <a:solidFill>
                            <a:schemeClr val="tx1"/>
                          </a:solidFill>
                          <a:effectLst/>
                          <a:latin typeface="Arial" panose="020B0604020202020204" pitchFamily="34" charset="0"/>
                          <a:ea typeface="MS PGothic" panose="020B0600070205080204" pitchFamily="34" charset="-128"/>
                        </a:rPr>
                        <a:t>Fred Conley          439-2405 </a:t>
                      </a:r>
                      <a:r>
                        <a:rPr kumimoji="0" lang="en-US" altLang="en-US" sz="1600" b="0" i="0" u="none" strike="noStrike" cap="none" normalizeH="0" baseline="0" dirty="0">
                          <a:ln>
                            <a:noFill/>
                          </a:ln>
                          <a:solidFill>
                            <a:srgbClr val="0A87FF"/>
                          </a:solidFill>
                          <a:effectLst/>
                          <a:latin typeface="Arial" panose="020B0604020202020204" pitchFamily="34" charset="0"/>
                          <a:ea typeface="MS PGothic" panose="020B0600070205080204" pitchFamily="34" charset="-128"/>
                          <a:hlinkClick r:id="rId4"/>
                        </a:rPr>
                        <a:t>conleyga@etsu.edu</a:t>
                      </a:r>
                      <a:endParaRPr kumimoji="0" lang="en-US" altLang="en-US" sz="1600" b="0" i="0" u="none" strike="noStrike" cap="none" normalizeH="0" baseline="0" dirty="0">
                        <a:ln>
                          <a:noFill/>
                        </a:ln>
                        <a:solidFill>
                          <a:srgbClr val="0A87FF"/>
                        </a:solidFill>
                        <a:effectLst/>
                        <a:latin typeface="Arial" panose="020B0604020202020204" pitchFamily="34" charset="0"/>
                        <a:ea typeface="MS PGothic" panose="020B0600070205080204" pitchFamily="34" charset="-128"/>
                      </a:endParaRPr>
                    </a:p>
                    <a:p>
                      <a:pPr marL="115888" marR="0" lvl="0" indent="0" algn="l" defTabSz="652463" rtl="0" eaLnBrk="1" fontAlgn="base" latinLnBrk="0" hangingPunct="1">
                        <a:lnSpc>
                          <a:spcPct val="100000"/>
                        </a:lnSpc>
                        <a:spcBef>
                          <a:spcPts val="1200"/>
                        </a:spcBef>
                        <a:spcAft>
                          <a:spcPct val="0"/>
                        </a:spcAft>
                        <a:buClrTx/>
                        <a:buSzTx/>
                        <a:buFontTx/>
                        <a:buNone/>
                        <a:tabLst>
                          <a:tab pos="1770063" algn="l"/>
                        </a:tabLst>
                        <a:defRPr/>
                      </a:pPr>
                      <a:r>
                        <a:rPr lang="en-US" altLang="en-US" sz="1600" dirty="0">
                          <a:latin typeface="Arial" panose="020B0604020202020204" pitchFamily="34" charset="0"/>
                        </a:rPr>
                        <a:t>Jill Fair</a:t>
                      </a:r>
                      <a:r>
                        <a:rPr kumimoji="0" lang="en-US" altLang="en-US" sz="1600" b="0" i="0" u="none" strike="noStrike" cap="none" normalizeH="0" baseline="0" dirty="0">
                          <a:ln>
                            <a:noFill/>
                          </a:ln>
                          <a:solidFill>
                            <a:schemeClr val="tx1"/>
                          </a:solidFill>
                          <a:effectLst/>
                          <a:latin typeface="Arial" panose="020B0604020202020204" pitchFamily="34" charset="0"/>
                          <a:ea typeface="MS PGothic" panose="020B0600070205080204" pitchFamily="34" charset="-128"/>
                        </a:rPr>
                        <a:t>                  </a:t>
                      </a:r>
                      <a:r>
                        <a:rPr lang="en-US" altLang="en-US" sz="1600" dirty="0">
                          <a:latin typeface="Arial" panose="020B0604020202020204" pitchFamily="34" charset="0"/>
                        </a:rPr>
                        <a:t>439-2400      </a:t>
                      </a:r>
                      <a:r>
                        <a:rPr lang="en-US" altLang="en-US" sz="1600" dirty="0">
                          <a:latin typeface="Arial" panose="020B0604020202020204" pitchFamily="34" charset="0"/>
                          <a:hlinkClick r:id="rId5"/>
                        </a:rPr>
                        <a:t>fair@etsu.edu</a:t>
                      </a:r>
                      <a:endParaRPr lang="en-US" sz="1600" dirty="0"/>
                    </a:p>
                    <a:p>
                      <a:pPr marL="115888" marR="0" lvl="0" indent="0" algn="l" defTabSz="652463" rtl="0" eaLnBrk="1" fontAlgn="base" latinLnBrk="0" hangingPunct="1">
                        <a:lnSpc>
                          <a:spcPct val="100000"/>
                        </a:lnSpc>
                        <a:spcBef>
                          <a:spcPts val="1200"/>
                        </a:spcBef>
                        <a:spcAft>
                          <a:spcPct val="0"/>
                        </a:spcAft>
                        <a:buClrTx/>
                        <a:buSzTx/>
                        <a:buFontTx/>
                        <a:buNone/>
                        <a:tabLst>
                          <a:tab pos="1770063" algn="l"/>
                        </a:tabLst>
                      </a:pPr>
                      <a:r>
                        <a:rPr kumimoji="0" lang="en-US" altLang="en-US" sz="1600" b="0" i="0" u="none" strike="noStrike" cap="none" normalizeH="0" baseline="0" dirty="0">
                          <a:ln>
                            <a:noFill/>
                          </a:ln>
                          <a:solidFill>
                            <a:schemeClr val="tx1"/>
                          </a:solidFill>
                          <a:effectLst/>
                          <a:latin typeface="Arial" panose="020B0604020202020204" pitchFamily="34" charset="0"/>
                          <a:ea typeface="MS PGothic" panose="020B0600070205080204" pitchFamily="34" charset="-128"/>
                        </a:rPr>
                        <a:t>Taylor Campbell    439-2406  </a:t>
                      </a:r>
                      <a:r>
                        <a:rPr kumimoji="0" lang="en-US" altLang="en-US" sz="1600" b="0" i="0" u="none" strike="noStrike" kern="1200" cap="none" normalizeH="0" baseline="0" dirty="0" err="1">
                          <a:ln>
                            <a:noFill/>
                          </a:ln>
                          <a:solidFill>
                            <a:srgbClr val="0A87FF"/>
                          </a:solidFill>
                          <a:effectLst/>
                          <a:latin typeface="Arial" panose="020B0604020202020204" pitchFamily="34" charset="0"/>
                          <a:ea typeface="MS PGothic" panose="020B0600070205080204" pitchFamily="34" charset="-128"/>
                          <a:cs typeface="+mn-cs"/>
                        </a:rPr>
                        <a:t>campbelltc@mail.etsu.edu</a:t>
                      </a:r>
                      <a:endParaRPr kumimoji="0" lang="en-US" altLang="en-US" sz="1600" b="0" i="0" u="none" strike="noStrike" cap="none" normalizeH="0" baseline="0" dirty="0">
                        <a:ln>
                          <a:noFill/>
                        </a:ln>
                        <a:solidFill>
                          <a:schemeClr val="tx1"/>
                        </a:solidFill>
                        <a:effectLst/>
                        <a:latin typeface="Arial" panose="020B0604020202020204" pitchFamily="34" charset="0"/>
                        <a:ea typeface="MS PGothic" panose="020B0600070205080204" pitchFamily="34" charset="-128"/>
                      </a:endParaRPr>
                    </a:p>
                  </a:txBody>
                  <a:tcPr marL="133683" marR="133683" marT="167191" marB="0" horzOverflow="overflow">
                    <a:lnL>
                      <a:noFill/>
                    </a:lnL>
                    <a:lnR>
                      <a:noFill/>
                    </a:lnR>
                    <a:lnT>
                      <a:noFill/>
                    </a:lnT>
                    <a:lnB>
                      <a:noFill/>
                    </a:lnB>
                    <a:lnTlToBr>
                      <a:noFill/>
                    </a:lnTlToBr>
                    <a:lnBlToTr>
                      <a:noFill/>
                    </a:lnBlToTr>
                    <a:noFill/>
                  </a:tcPr>
                </a:tc>
                <a:extLst>
                  <a:ext uri="{0D108BD9-81ED-4DB2-BD59-A6C34878D82A}">
                    <a16:rowId xmlns:a16="http://schemas.microsoft.com/office/drawing/2014/main" val="1096860718"/>
                  </a:ext>
                </a:extLst>
              </a:tr>
            </a:tbl>
          </a:graphicData>
        </a:graphic>
      </p:graphicFrame>
      <p:sp>
        <p:nvSpPr>
          <p:cNvPr id="24" name="Text Box 357">
            <a:extLst>
              <a:ext uri="{FF2B5EF4-FFF2-40B4-BE49-F238E27FC236}">
                <a16:creationId xmlns:a16="http://schemas.microsoft.com/office/drawing/2014/main" id="{C18AB792-3F69-0E4B-8E15-C019B06ECE20}"/>
              </a:ext>
            </a:extLst>
          </p:cNvPr>
          <p:cNvSpPr txBox="1">
            <a:spLocks noChangeArrowheads="1"/>
          </p:cNvSpPr>
          <p:nvPr/>
        </p:nvSpPr>
        <p:spPr bwMode="auto">
          <a:xfrm>
            <a:off x="12548212" y="11622413"/>
            <a:ext cx="3492347" cy="8648431"/>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square" lIns="182835" tIns="182835" rIns="182835" bIns="182835" anchor="t">
            <a:spAutoFit/>
          </a:bodyPr>
          <a:lstStyle>
            <a:lvl1pPr defTabSz="3135313"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defTabSz="313531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313531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313531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313531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algn="ctr" eaLnBrk="1" hangingPunct="1">
              <a:spcBef>
                <a:spcPts val="600"/>
              </a:spcBef>
            </a:pPr>
            <a:r>
              <a:rPr lang="en-US" altLang="en-US" sz="1800" dirty="0">
                <a:latin typeface="Arial" panose="020B0604020202020204" pitchFamily="34" charset="0"/>
              </a:rPr>
              <a:t>Go to:</a:t>
            </a:r>
          </a:p>
          <a:p>
            <a:pPr eaLnBrk="1" hangingPunct="1">
              <a:spcBef>
                <a:spcPts val="600"/>
              </a:spcBef>
            </a:pPr>
            <a:r>
              <a:rPr lang="en-US" sz="1800" b="1" u="sng" dirty="0">
                <a:solidFill>
                  <a:srgbClr val="813A5F"/>
                </a:solidFill>
                <a:latin typeface="Arial"/>
                <a:ea typeface="MS PGothic"/>
                <a:cs typeface="Arial"/>
                <a:hlinkClick r:id="rId6"/>
              </a:rPr>
              <a:t>www.etsu.edu/bmccreative</a:t>
            </a:r>
            <a:endParaRPr lang="en-US" sz="1800" b="1" u="sng" dirty="0">
              <a:solidFill>
                <a:srgbClr val="813A5F"/>
              </a:solidFill>
              <a:latin typeface="Arial" panose="020B0604020202020204" pitchFamily="34" charset="0"/>
              <a:cs typeface="Arial" panose="020B0604020202020204" pitchFamily="34" charset="0"/>
            </a:endParaRPr>
          </a:p>
          <a:p>
            <a:pPr>
              <a:spcBef>
                <a:spcPts val="600"/>
              </a:spcBef>
            </a:pPr>
            <a:r>
              <a:rPr lang="en-US" altLang="en-US" sz="1800" dirty="0">
                <a:solidFill>
                  <a:srgbClr val="000000"/>
                </a:solidFill>
                <a:latin typeface="Arial"/>
                <a:ea typeface="MS PGothic"/>
                <a:cs typeface="Arial"/>
              </a:rPr>
              <a:t>Sign</a:t>
            </a:r>
            <a:r>
              <a:rPr lang="en-US" altLang="en-US" sz="1800" dirty="0">
                <a:latin typeface="Arial"/>
                <a:ea typeface="MS PGothic"/>
                <a:cs typeface="Arial"/>
              </a:rPr>
              <a:t> in and select the QCOM icon; choose from the  A-Z</a:t>
            </a:r>
            <a:br>
              <a:rPr lang="en-US" altLang="en-US" sz="1800" dirty="0">
                <a:latin typeface="Arial"/>
                <a:ea typeface="MS PGothic"/>
                <a:cs typeface="Arial"/>
              </a:rPr>
            </a:br>
            <a:r>
              <a:rPr lang="en-US" altLang="en-US" sz="1800" dirty="0">
                <a:latin typeface="Arial"/>
                <a:ea typeface="MS PGothic"/>
                <a:cs typeface="Arial"/>
              </a:rPr>
              <a:t>list or use the search field. </a:t>
            </a:r>
            <a:endParaRPr lang="en-US"/>
          </a:p>
          <a:p>
            <a:pPr eaLnBrk="1" hangingPunct="1">
              <a:spcBef>
                <a:spcPts val="1200"/>
              </a:spcBef>
            </a:pPr>
            <a:r>
              <a:rPr lang="en-US" altLang="en-US" sz="1800" dirty="0">
                <a:latin typeface="Arial"/>
                <a:ea typeface="MS PGothic"/>
                <a:cs typeface="Arial"/>
              </a:rPr>
              <a:t>Select options for your product. You may upload your file during the request process or email it to one of our staff listed below). </a:t>
            </a:r>
            <a:r>
              <a:rPr lang="en-US" altLang="en-US" sz="1800" u="sng" dirty="0">
                <a:latin typeface="Arial"/>
                <a:ea typeface="MS PGothic"/>
                <a:cs typeface="Arial"/>
              </a:rPr>
              <a:t>Be sure to complete the last page with payment and delivery information and then click Place Order</a:t>
            </a:r>
            <a:r>
              <a:rPr lang="en-US" altLang="en-US" sz="1800" dirty="0">
                <a:latin typeface="Arial"/>
                <a:ea typeface="MS PGothic"/>
                <a:cs typeface="Arial"/>
              </a:rPr>
              <a:t>. From there, we use the specifications submitted to create an estimate for authorization of anticipated costs.</a:t>
            </a:r>
          </a:p>
          <a:p>
            <a:pPr eaLnBrk="1" hangingPunct="1"/>
            <a:endParaRPr lang="en-US" altLang="en-US" sz="1800" dirty="0">
              <a:latin typeface="Arial" panose="020B0604020202020204" pitchFamily="34" charset="0"/>
            </a:endParaRPr>
          </a:p>
          <a:p>
            <a:pPr eaLnBrk="1" hangingPunct="1"/>
            <a:r>
              <a:rPr lang="en-US" altLang="en-US" sz="1800" dirty="0">
                <a:latin typeface="Arial" panose="020B0604020202020204" pitchFamily="34" charset="0"/>
              </a:rPr>
              <a:t>Note: completing this form does not obligate you to proceed with the project, in fact you can put “TBA” where it requests your account information if you like. Be sure to provide the account number at the time of estimate approval. </a:t>
            </a:r>
          </a:p>
          <a:p>
            <a:pPr eaLnBrk="1" hangingPunct="1"/>
            <a:endParaRPr lang="en-US" altLang="en-US" dirty="0"/>
          </a:p>
        </p:txBody>
      </p:sp>
      <p:sp>
        <p:nvSpPr>
          <p:cNvPr id="27" name="Text Box 382">
            <a:extLst>
              <a:ext uri="{FF2B5EF4-FFF2-40B4-BE49-F238E27FC236}">
                <a16:creationId xmlns:a16="http://schemas.microsoft.com/office/drawing/2014/main" id="{3C14A76F-24EC-2C4E-9CE0-C1F2FF17650F}"/>
              </a:ext>
            </a:extLst>
          </p:cNvPr>
          <p:cNvSpPr txBox="1">
            <a:spLocks noChangeArrowheads="1"/>
          </p:cNvSpPr>
          <p:nvPr/>
        </p:nvSpPr>
        <p:spPr bwMode="auto">
          <a:xfrm>
            <a:off x="12408061" y="8024870"/>
            <a:ext cx="3742481" cy="446661"/>
          </a:xfrm>
          <a:prstGeom prst="rect">
            <a:avLst/>
          </a:prstGeom>
          <a:solidFill>
            <a:srgbClr val="142B46"/>
          </a:solidFill>
          <a:ln>
            <a:noFill/>
          </a:ln>
          <a:extLst>
            <a:ext uri="{91240B29-F687-4F45-9708-019B960494DF}">
              <a14:hiddenLine xmlns:a14="http://schemas.microsoft.com/office/drawing/2010/main" w="9525">
                <a:solidFill>
                  <a:srgbClr val="000000"/>
                </a:solidFill>
                <a:miter lim="800000"/>
                <a:headEnd/>
                <a:tailEnd/>
              </a14:hiddenLine>
            </a:ext>
          </a:extLst>
        </p:spPr>
        <p:txBody>
          <a:bodyPr wrap="square" lIns="43444" tIns="21717" rIns="43444" bIns="54864" anchor="ctr" anchorCtr="1">
            <a:spAutoFit/>
          </a:bodyPr>
          <a:lstStyle>
            <a:lvl1pPr defTabSz="652463">
              <a:spcBef>
                <a:spcPct val="20000"/>
              </a:spcBef>
              <a:buChar char="•"/>
              <a:defRPr sz="1600">
                <a:solidFill>
                  <a:schemeClr val="tx1"/>
                </a:solidFill>
                <a:latin typeface="Arial" charset="0"/>
                <a:ea typeface="MS PGothic" charset="-128"/>
              </a:defRPr>
            </a:lvl1pPr>
            <a:lvl2pPr marL="742950" indent="-285750" defTabSz="652463">
              <a:spcBef>
                <a:spcPct val="20000"/>
              </a:spcBef>
              <a:buChar char="–"/>
              <a:defRPr sz="1600">
                <a:solidFill>
                  <a:schemeClr val="tx1"/>
                </a:solidFill>
                <a:latin typeface="Arial" charset="0"/>
                <a:ea typeface="MS PGothic" charset="-128"/>
              </a:defRPr>
            </a:lvl2pPr>
            <a:lvl3pPr marL="1143000" indent="-228600" defTabSz="652463">
              <a:spcBef>
                <a:spcPct val="20000"/>
              </a:spcBef>
              <a:buChar char="•"/>
              <a:defRPr sz="1400">
                <a:solidFill>
                  <a:schemeClr val="tx1"/>
                </a:solidFill>
                <a:latin typeface="Arial" charset="0"/>
                <a:ea typeface="MS PGothic" charset="-128"/>
              </a:defRPr>
            </a:lvl3pPr>
            <a:lvl4pPr marL="1600200" indent="-228600" defTabSz="652463">
              <a:spcBef>
                <a:spcPct val="20000"/>
              </a:spcBef>
              <a:buChar char="–"/>
              <a:defRPr sz="1100">
                <a:solidFill>
                  <a:schemeClr val="tx1"/>
                </a:solidFill>
                <a:latin typeface="Arial" charset="0"/>
                <a:ea typeface="MS PGothic" charset="-128"/>
              </a:defRPr>
            </a:lvl4pPr>
            <a:lvl5pPr marL="2057400" indent="-228600" defTabSz="652463">
              <a:spcBef>
                <a:spcPct val="20000"/>
              </a:spcBef>
              <a:buChar char="»"/>
              <a:defRPr sz="1100">
                <a:solidFill>
                  <a:schemeClr val="tx1"/>
                </a:solidFill>
                <a:latin typeface="Arial" charset="0"/>
                <a:ea typeface="MS PGothic" charset="-128"/>
              </a:defRPr>
            </a:lvl5pPr>
            <a:lvl6pPr marL="2514600" indent="-228600" defTabSz="652463" eaLnBrk="0" fontAlgn="base" hangingPunct="0">
              <a:spcBef>
                <a:spcPct val="20000"/>
              </a:spcBef>
              <a:spcAft>
                <a:spcPct val="0"/>
              </a:spcAft>
              <a:buChar char="»"/>
              <a:defRPr sz="1100">
                <a:solidFill>
                  <a:schemeClr val="tx1"/>
                </a:solidFill>
                <a:latin typeface="Arial" charset="0"/>
                <a:ea typeface="MS PGothic" charset="-128"/>
              </a:defRPr>
            </a:lvl6pPr>
            <a:lvl7pPr marL="2971800" indent="-228600" defTabSz="652463" eaLnBrk="0" fontAlgn="base" hangingPunct="0">
              <a:spcBef>
                <a:spcPct val="20000"/>
              </a:spcBef>
              <a:spcAft>
                <a:spcPct val="0"/>
              </a:spcAft>
              <a:buChar char="»"/>
              <a:defRPr sz="1100">
                <a:solidFill>
                  <a:schemeClr val="tx1"/>
                </a:solidFill>
                <a:latin typeface="Arial" charset="0"/>
                <a:ea typeface="MS PGothic" charset="-128"/>
              </a:defRPr>
            </a:lvl7pPr>
            <a:lvl8pPr marL="3429000" indent="-228600" defTabSz="652463" eaLnBrk="0" fontAlgn="base" hangingPunct="0">
              <a:spcBef>
                <a:spcPct val="20000"/>
              </a:spcBef>
              <a:spcAft>
                <a:spcPct val="0"/>
              </a:spcAft>
              <a:buChar char="»"/>
              <a:defRPr sz="1100">
                <a:solidFill>
                  <a:schemeClr val="tx1"/>
                </a:solidFill>
                <a:latin typeface="Arial" charset="0"/>
                <a:ea typeface="MS PGothic" charset="-128"/>
              </a:defRPr>
            </a:lvl8pPr>
            <a:lvl9pPr marL="3886200" indent="-228600" defTabSz="652463" eaLnBrk="0" fontAlgn="base" hangingPunct="0">
              <a:spcBef>
                <a:spcPct val="20000"/>
              </a:spcBef>
              <a:spcAft>
                <a:spcPct val="0"/>
              </a:spcAft>
              <a:buChar char="»"/>
              <a:defRPr sz="1100">
                <a:solidFill>
                  <a:schemeClr val="tx1"/>
                </a:solidFill>
                <a:latin typeface="Arial" charset="0"/>
                <a:ea typeface="MS PGothic" charset="-128"/>
              </a:defRPr>
            </a:lvl9pPr>
          </a:lstStyle>
          <a:p>
            <a:pPr algn="ctr" eaLnBrk="1" hangingPunct="1">
              <a:spcBef>
                <a:spcPct val="50000"/>
              </a:spcBef>
              <a:buNone/>
            </a:pPr>
            <a:r>
              <a:rPr lang="en-US" altLang="en-US" sz="2400" b="1" dirty="0">
                <a:solidFill>
                  <a:srgbClr val="F8F8F8"/>
                </a:solidFill>
                <a:latin typeface="Arial" panose="020B0604020202020204" pitchFamily="34" charset="0"/>
              </a:rPr>
              <a:t>Turnaround Time</a:t>
            </a:r>
          </a:p>
        </p:txBody>
      </p:sp>
      <p:sp>
        <p:nvSpPr>
          <p:cNvPr id="28" name="Text Box 358">
            <a:extLst>
              <a:ext uri="{FF2B5EF4-FFF2-40B4-BE49-F238E27FC236}">
                <a16:creationId xmlns:a16="http://schemas.microsoft.com/office/drawing/2014/main" id="{8CB932BF-4A47-FF46-AF2D-6D54B2EDDB2C}"/>
              </a:ext>
            </a:extLst>
          </p:cNvPr>
          <p:cNvSpPr txBox="1">
            <a:spLocks noChangeArrowheads="1"/>
          </p:cNvSpPr>
          <p:nvPr/>
        </p:nvSpPr>
        <p:spPr bwMode="auto">
          <a:xfrm>
            <a:off x="12696081" y="4754008"/>
            <a:ext cx="3069058" cy="313923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square" lIns="182835" tIns="182835" rIns="182835" bIns="182835">
            <a:spAutoFit/>
          </a:bodyPr>
          <a:lstStyle>
            <a:lvl1pPr defTabSz="3135313"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defTabSz="313531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313531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313531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313531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eaLnBrk="1" hangingPunct="1">
              <a:spcBef>
                <a:spcPts val="600"/>
              </a:spcBef>
            </a:pPr>
            <a:r>
              <a:rPr lang="en-US" altLang="en-US" sz="1800" dirty="0">
                <a:latin typeface="Arial" panose="020B0604020202020204" pitchFamily="34" charset="0"/>
              </a:rPr>
              <a:t>Posters designed by BMC or PowerPoint files that require proofing may be proofed as a pdf file by email or BMC can print a color 13”x19” hard copy if requested. Posters will be released for production once the customer has approved the proof.</a:t>
            </a:r>
          </a:p>
        </p:txBody>
      </p:sp>
      <p:sp>
        <p:nvSpPr>
          <p:cNvPr id="29" name="Text Box 358">
            <a:extLst>
              <a:ext uri="{FF2B5EF4-FFF2-40B4-BE49-F238E27FC236}">
                <a16:creationId xmlns:a16="http://schemas.microsoft.com/office/drawing/2014/main" id="{377F0A88-106D-6F4F-9A57-8162902C7999}"/>
              </a:ext>
            </a:extLst>
          </p:cNvPr>
          <p:cNvSpPr txBox="1">
            <a:spLocks noChangeArrowheads="1"/>
          </p:cNvSpPr>
          <p:nvPr/>
        </p:nvSpPr>
        <p:spPr bwMode="auto">
          <a:xfrm>
            <a:off x="4957073" y="16268356"/>
            <a:ext cx="6428647" cy="2539066"/>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square" lIns="182835" tIns="182835" rIns="182835" bIns="182835">
            <a:spAutoFit/>
          </a:bodyPr>
          <a:lstStyle>
            <a:lvl1pPr defTabSz="3135313">
              <a:defRPr>
                <a:solidFill>
                  <a:schemeClr val="tx1"/>
                </a:solidFill>
                <a:latin typeface="Arial" charset="0"/>
                <a:ea typeface="ＭＳ Ｐゴシック" charset="0"/>
              </a:defRPr>
            </a:lvl1pPr>
            <a:lvl2pPr marL="327025" defTabSz="3135313">
              <a:defRPr>
                <a:solidFill>
                  <a:schemeClr val="tx1"/>
                </a:solidFill>
                <a:latin typeface="Arial" charset="0"/>
                <a:ea typeface="ＭＳ Ｐゴシック" charset="0"/>
              </a:defRPr>
            </a:lvl2pPr>
            <a:lvl3pPr marL="652463" defTabSz="3135313">
              <a:defRPr>
                <a:solidFill>
                  <a:schemeClr val="tx1"/>
                </a:solidFill>
                <a:latin typeface="Arial" charset="0"/>
                <a:ea typeface="ＭＳ Ｐゴシック" charset="0"/>
              </a:defRPr>
            </a:lvl3pPr>
            <a:lvl4pPr marL="979488" defTabSz="3135313">
              <a:defRPr>
                <a:solidFill>
                  <a:schemeClr val="tx1"/>
                </a:solidFill>
                <a:latin typeface="Arial" charset="0"/>
                <a:ea typeface="ＭＳ Ｐゴシック" charset="0"/>
              </a:defRPr>
            </a:lvl4pPr>
            <a:lvl5pPr marL="1306513" defTabSz="3135313">
              <a:defRPr>
                <a:solidFill>
                  <a:schemeClr val="tx1"/>
                </a:solidFill>
                <a:latin typeface="Arial" charset="0"/>
                <a:ea typeface="ＭＳ Ｐゴシック" charset="0"/>
              </a:defRPr>
            </a:lvl5pPr>
            <a:lvl6pPr marL="1763713" defTabSz="3135313" fontAlgn="base">
              <a:spcBef>
                <a:spcPct val="0"/>
              </a:spcBef>
              <a:spcAft>
                <a:spcPct val="0"/>
              </a:spcAft>
              <a:defRPr>
                <a:solidFill>
                  <a:schemeClr val="tx1"/>
                </a:solidFill>
                <a:latin typeface="Arial" charset="0"/>
                <a:ea typeface="ＭＳ Ｐゴシック" charset="0"/>
              </a:defRPr>
            </a:lvl6pPr>
            <a:lvl7pPr marL="2220913" defTabSz="3135313" fontAlgn="base">
              <a:spcBef>
                <a:spcPct val="0"/>
              </a:spcBef>
              <a:spcAft>
                <a:spcPct val="0"/>
              </a:spcAft>
              <a:defRPr>
                <a:solidFill>
                  <a:schemeClr val="tx1"/>
                </a:solidFill>
                <a:latin typeface="Arial" charset="0"/>
                <a:ea typeface="ＭＳ Ｐゴシック" charset="0"/>
              </a:defRPr>
            </a:lvl7pPr>
            <a:lvl8pPr marL="2678113" defTabSz="3135313" fontAlgn="base">
              <a:spcBef>
                <a:spcPct val="0"/>
              </a:spcBef>
              <a:spcAft>
                <a:spcPct val="0"/>
              </a:spcAft>
              <a:defRPr>
                <a:solidFill>
                  <a:schemeClr val="tx1"/>
                </a:solidFill>
                <a:latin typeface="Arial" charset="0"/>
                <a:ea typeface="ＭＳ Ｐゴシック" charset="0"/>
              </a:defRPr>
            </a:lvl8pPr>
            <a:lvl9pPr marL="3135313" defTabSz="3135313" fontAlgn="base">
              <a:spcBef>
                <a:spcPct val="0"/>
              </a:spcBef>
              <a:spcAft>
                <a:spcPct val="0"/>
              </a:spcAft>
              <a:defRPr>
                <a:solidFill>
                  <a:schemeClr val="tx1"/>
                </a:solidFill>
                <a:latin typeface="Arial" charset="0"/>
                <a:ea typeface="ＭＳ Ｐゴシック" charset="0"/>
              </a:defRPr>
            </a:lvl9pPr>
          </a:lstStyle>
          <a:p>
            <a:pPr algn="ctr">
              <a:spcBef>
                <a:spcPts val="600"/>
              </a:spcBef>
              <a:defRPr/>
            </a:pPr>
            <a:r>
              <a:rPr lang="en-US" altLang="en-US" sz="1800" b="1" dirty="0"/>
              <a:t>Sending Files</a:t>
            </a:r>
          </a:p>
          <a:p>
            <a:pPr algn="ctr">
              <a:spcBef>
                <a:spcPts val="600"/>
              </a:spcBef>
              <a:defRPr/>
            </a:pPr>
            <a:r>
              <a:rPr lang="en-US" sz="1800" dirty="0">
                <a:cs typeface="MS PGothic" charset="0"/>
              </a:rPr>
              <a:t>Digital files up to 10 MB can be emailed</a:t>
            </a:r>
            <a:br>
              <a:rPr lang="en-US" sz="1800" dirty="0">
                <a:cs typeface="MS PGothic" charset="0"/>
              </a:rPr>
            </a:br>
            <a:r>
              <a:rPr lang="en-US" sz="1800" dirty="0">
                <a:cs typeface="MS PGothic" charset="0"/>
              </a:rPr>
              <a:t> to BMC. Larger files may be sent through</a:t>
            </a:r>
            <a:br>
              <a:rPr lang="en-US" sz="1800" dirty="0">
                <a:cs typeface="MS PGothic" charset="0"/>
              </a:rPr>
            </a:br>
            <a:r>
              <a:rPr lang="en-US" sz="1800" dirty="0">
                <a:cs typeface="MS PGothic" charset="0"/>
              </a:rPr>
              <a:t>the campus online </a:t>
            </a:r>
            <a:r>
              <a:rPr lang="en-US" sz="1800" dirty="0" err="1">
                <a:cs typeface="MS PGothic" charset="0"/>
              </a:rPr>
              <a:t>dropbox</a:t>
            </a:r>
            <a:r>
              <a:rPr lang="en-US" sz="1800" dirty="0">
                <a:cs typeface="MS PGothic" charset="0"/>
              </a:rPr>
              <a:t>: </a:t>
            </a:r>
          </a:p>
          <a:p>
            <a:pPr algn="ctr">
              <a:spcBef>
                <a:spcPts val="600"/>
              </a:spcBef>
              <a:defRPr/>
            </a:pPr>
            <a:r>
              <a:rPr lang="en-US" sz="1800" b="1" u="sng" dirty="0">
                <a:solidFill>
                  <a:schemeClr val="accent2">
                    <a:lumMod val="60000"/>
                    <a:lumOff val="40000"/>
                  </a:schemeClr>
                </a:solidFill>
                <a:cs typeface="MS PGothic" charset="0"/>
                <a:hlinkClick r:id="rId7"/>
              </a:rPr>
              <a:t>https://dropbox.etsu.edu/message/new</a:t>
            </a:r>
            <a:endParaRPr lang="en-US" sz="1800" b="1" u="sng" dirty="0">
              <a:solidFill>
                <a:schemeClr val="accent2">
                  <a:lumMod val="60000"/>
                  <a:lumOff val="40000"/>
                </a:schemeClr>
              </a:solidFill>
              <a:cs typeface="MS PGothic" charset="0"/>
            </a:endParaRPr>
          </a:p>
          <a:p>
            <a:pPr algn="ctr">
              <a:spcBef>
                <a:spcPts val="600"/>
              </a:spcBef>
              <a:defRPr/>
            </a:pPr>
            <a:r>
              <a:rPr lang="en-US" sz="1800" dirty="0">
                <a:cs typeface="MS PGothic" charset="0"/>
              </a:rPr>
              <a:t>Other materials may be dropped to room 2.02 or 2.17 in building 4 on the VAMC campus. </a:t>
            </a:r>
            <a:endParaRPr lang="en-US" sz="1800" dirty="0">
              <a:latin typeface="+mn-lt"/>
              <a:cs typeface="MS PGothic" charset="0"/>
            </a:endParaRPr>
          </a:p>
        </p:txBody>
      </p:sp>
      <p:sp>
        <p:nvSpPr>
          <p:cNvPr id="30" name="Text Box 358">
            <a:extLst>
              <a:ext uri="{FF2B5EF4-FFF2-40B4-BE49-F238E27FC236}">
                <a16:creationId xmlns:a16="http://schemas.microsoft.com/office/drawing/2014/main" id="{11D8D2F8-0115-2546-8922-75021865BACE}"/>
              </a:ext>
            </a:extLst>
          </p:cNvPr>
          <p:cNvSpPr txBox="1">
            <a:spLocks noChangeArrowheads="1"/>
          </p:cNvSpPr>
          <p:nvPr/>
        </p:nvSpPr>
        <p:spPr bwMode="auto">
          <a:xfrm>
            <a:off x="4957072" y="12148954"/>
            <a:ext cx="6429529" cy="3847116"/>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square" lIns="182835" tIns="182835" rIns="182835" bIns="182835">
            <a:spAutoFit/>
          </a:bodyPr>
          <a:lstStyle>
            <a:lvl1pPr defTabSz="3135313">
              <a:defRPr>
                <a:solidFill>
                  <a:schemeClr val="tx1"/>
                </a:solidFill>
                <a:latin typeface="Arial" charset="0"/>
                <a:ea typeface="ＭＳ Ｐゴシック" charset="0"/>
              </a:defRPr>
            </a:lvl1pPr>
            <a:lvl2pPr marL="327025" defTabSz="3135313">
              <a:defRPr>
                <a:solidFill>
                  <a:schemeClr val="tx1"/>
                </a:solidFill>
                <a:latin typeface="Arial" charset="0"/>
                <a:ea typeface="ＭＳ Ｐゴシック" charset="0"/>
              </a:defRPr>
            </a:lvl2pPr>
            <a:lvl3pPr marL="652463" defTabSz="3135313">
              <a:defRPr>
                <a:solidFill>
                  <a:schemeClr val="tx1"/>
                </a:solidFill>
                <a:latin typeface="Arial" charset="0"/>
                <a:ea typeface="ＭＳ Ｐゴシック" charset="0"/>
              </a:defRPr>
            </a:lvl3pPr>
            <a:lvl4pPr marL="979488" defTabSz="3135313">
              <a:defRPr>
                <a:solidFill>
                  <a:schemeClr val="tx1"/>
                </a:solidFill>
                <a:latin typeface="Arial" charset="0"/>
                <a:ea typeface="ＭＳ Ｐゴシック" charset="0"/>
              </a:defRPr>
            </a:lvl4pPr>
            <a:lvl5pPr marL="1306513" defTabSz="3135313">
              <a:defRPr>
                <a:solidFill>
                  <a:schemeClr val="tx1"/>
                </a:solidFill>
                <a:latin typeface="Arial" charset="0"/>
                <a:ea typeface="ＭＳ Ｐゴシック" charset="0"/>
              </a:defRPr>
            </a:lvl5pPr>
            <a:lvl6pPr marL="1763713" defTabSz="3135313" fontAlgn="base">
              <a:spcBef>
                <a:spcPct val="0"/>
              </a:spcBef>
              <a:spcAft>
                <a:spcPct val="0"/>
              </a:spcAft>
              <a:defRPr>
                <a:solidFill>
                  <a:schemeClr val="tx1"/>
                </a:solidFill>
                <a:latin typeface="Arial" charset="0"/>
                <a:ea typeface="ＭＳ Ｐゴシック" charset="0"/>
              </a:defRPr>
            </a:lvl6pPr>
            <a:lvl7pPr marL="2220913" defTabSz="3135313" fontAlgn="base">
              <a:spcBef>
                <a:spcPct val="0"/>
              </a:spcBef>
              <a:spcAft>
                <a:spcPct val="0"/>
              </a:spcAft>
              <a:defRPr>
                <a:solidFill>
                  <a:schemeClr val="tx1"/>
                </a:solidFill>
                <a:latin typeface="Arial" charset="0"/>
                <a:ea typeface="ＭＳ Ｐゴシック" charset="0"/>
              </a:defRPr>
            </a:lvl7pPr>
            <a:lvl8pPr marL="2678113" defTabSz="3135313" fontAlgn="base">
              <a:spcBef>
                <a:spcPct val="0"/>
              </a:spcBef>
              <a:spcAft>
                <a:spcPct val="0"/>
              </a:spcAft>
              <a:defRPr>
                <a:solidFill>
                  <a:schemeClr val="tx1"/>
                </a:solidFill>
                <a:latin typeface="Arial" charset="0"/>
                <a:ea typeface="ＭＳ Ｐゴシック" charset="0"/>
              </a:defRPr>
            </a:lvl8pPr>
            <a:lvl9pPr marL="3135313" defTabSz="3135313" fontAlgn="base">
              <a:spcBef>
                <a:spcPct val="0"/>
              </a:spcBef>
              <a:spcAft>
                <a:spcPct val="0"/>
              </a:spcAft>
              <a:defRPr>
                <a:solidFill>
                  <a:schemeClr val="tx1"/>
                </a:solidFill>
                <a:latin typeface="Arial" charset="0"/>
                <a:ea typeface="ＭＳ Ｐゴシック" charset="0"/>
              </a:defRPr>
            </a:lvl9pPr>
          </a:lstStyle>
          <a:p>
            <a:pPr algn="ctr">
              <a:defRPr/>
            </a:pPr>
            <a:r>
              <a:rPr lang="en-US" altLang="en-US" sz="1800" b="1" dirty="0"/>
              <a:t>Media Options</a:t>
            </a:r>
          </a:p>
          <a:p>
            <a:pPr algn="ctr">
              <a:defRPr/>
            </a:pPr>
            <a:endParaRPr lang="en-US" altLang="en-US" sz="1800" b="1" dirty="0"/>
          </a:p>
          <a:p>
            <a:pPr>
              <a:defRPr/>
            </a:pPr>
            <a:r>
              <a:rPr lang="en-US" sz="1800" dirty="0">
                <a:cs typeface="MS PGothic" charset="0"/>
              </a:rPr>
              <a:t>Biomedical Communications offers several poster media options: matte paper, foldable lightweight fabric material or laminated, up to 42-44" wide by whatever length desired. Note: laminated posters are typically twice the cost.</a:t>
            </a:r>
          </a:p>
          <a:p>
            <a:pPr>
              <a:spcBef>
                <a:spcPts val="1200"/>
              </a:spcBef>
              <a:defRPr/>
            </a:pPr>
            <a:r>
              <a:rPr lang="en-US" sz="1800" dirty="0">
                <a:cs typeface="MS PGothic" charset="0"/>
              </a:rPr>
              <a:t>We have samples at our offices in the Quillen Medical Library, Building 4, ETSU/VAMC Campus. For more information and pricing, </a:t>
            </a:r>
            <a:br>
              <a:rPr lang="en-US" sz="1800" dirty="0">
                <a:cs typeface="MS PGothic" charset="0"/>
              </a:rPr>
            </a:br>
            <a:r>
              <a:rPr lang="en-US" sz="1800" dirty="0">
                <a:cs typeface="MS PGothic" charset="0"/>
              </a:rPr>
              <a:t>go to: </a:t>
            </a:r>
          </a:p>
          <a:p>
            <a:pPr algn="ctr">
              <a:defRPr/>
            </a:pPr>
            <a:r>
              <a:rPr lang="en-US" sz="1800" b="1" dirty="0">
                <a:solidFill>
                  <a:schemeClr val="accent2">
                    <a:lumMod val="60000"/>
                    <a:lumOff val="40000"/>
                  </a:schemeClr>
                </a:solidFill>
                <a:latin typeface="Arial"/>
                <a:cs typeface="Arial"/>
                <a:hlinkClick r:id="rId8"/>
              </a:rPr>
              <a:t>https://bmccreative.org/turnaround-and-pricing-examples/</a:t>
            </a:r>
            <a:endParaRPr lang="en-US" sz="1800" u="sng" dirty="0">
              <a:solidFill>
                <a:schemeClr val="accent2">
                  <a:lumMod val="60000"/>
                  <a:lumOff val="40000"/>
                  <a:alpha val="0"/>
                </a:schemeClr>
              </a:solidFill>
              <a:cs typeface="MS PGothic" charset="0"/>
              <a:hlinkClick r:id="rId8"/>
            </a:endParaRPr>
          </a:p>
        </p:txBody>
      </p:sp>
      <p:sp>
        <p:nvSpPr>
          <p:cNvPr id="31" name="Text Box 359">
            <a:extLst>
              <a:ext uri="{FF2B5EF4-FFF2-40B4-BE49-F238E27FC236}">
                <a16:creationId xmlns:a16="http://schemas.microsoft.com/office/drawing/2014/main" id="{719E42F5-E300-AB40-B58C-5CCB6CABB02E}"/>
              </a:ext>
            </a:extLst>
          </p:cNvPr>
          <p:cNvSpPr txBox="1">
            <a:spLocks noChangeArrowheads="1"/>
          </p:cNvSpPr>
          <p:nvPr/>
        </p:nvSpPr>
        <p:spPr bwMode="auto">
          <a:xfrm>
            <a:off x="5132594" y="4798185"/>
            <a:ext cx="6118501" cy="4708891"/>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square" lIns="182835" tIns="182835" rIns="182835" bIns="182835">
            <a:spAutoFit/>
          </a:bodyPr>
          <a:lstStyle>
            <a:lvl1pPr defTabSz="652463" eaLnBrk="0" hangingPunct="0">
              <a:defRPr sz="1600">
                <a:solidFill>
                  <a:schemeClr val="tx1"/>
                </a:solidFill>
                <a:latin typeface="Arial Narrow" panose="020B0606020202030204" pitchFamily="34" charset="0"/>
                <a:ea typeface="MS PGothic" panose="020B0600070205080204" pitchFamily="34" charset="-128"/>
              </a:defRPr>
            </a:lvl1pPr>
            <a:lvl2pPr marL="695325" indent="-295275" defTabSz="65246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65246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65246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65246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algn="ctr" defTabSz="3135313">
              <a:defRPr/>
            </a:pPr>
            <a:r>
              <a:rPr lang="en-US" altLang="en-US" sz="1800" b="1" dirty="0">
                <a:latin typeface="Arial" charset="0"/>
                <a:ea typeface="ＭＳ Ｐゴシック" charset="0"/>
              </a:rPr>
              <a:t>Design Services</a:t>
            </a:r>
          </a:p>
          <a:p>
            <a:pPr eaLnBrk="1" hangingPunct="1">
              <a:spcBef>
                <a:spcPts val="1200"/>
              </a:spcBef>
            </a:pPr>
            <a:r>
              <a:rPr lang="en-US" altLang="en-US" sz="1800" dirty="0">
                <a:latin typeface="Arial" panose="020B0604020202020204" pitchFamily="34" charset="0"/>
              </a:rPr>
              <a:t>Are you too busy or </a:t>
            </a:r>
            <a:r>
              <a:rPr lang="ja-JP" altLang="en-US" sz="1800">
                <a:latin typeface="Arial" panose="020B0604020202020204" pitchFamily="34" charset="0"/>
              </a:rPr>
              <a:t>“</a:t>
            </a:r>
            <a:r>
              <a:rPr lang="en-US" altLang="ja-JP" sz="1800" dirty="0">
                <a:latin typeface="Arial" panose="020B0604020202020204" pitchFamily="34" charset="0"/>
              </a:rPr>
              <a:t>PowerPoint-challenged</a:t>
            </a:r>
            <a:r>
              <a:rPr lang="ja-JP" altLang="en-US" sz="1800">
                <a:latin typeface="Arial" panose="020B0604020202020204" pitchFamily="34" charset="0"/>
              </a:rPr>
              <a:t>”</a:t>
            </a:r>
            <a:r>
              <a:rPr lang="en-US" altLang="ja-JP" sz="1800" dirty="0">
                <a:latin typeface="Arial" panose="020B0604020202020204" pitchFamily="34" charset="0"/>
              </a:rPr>
              <a:t> and would you like to have your poster presentation professionally designed, printed and delivered on time for your meeting?</a:t>
            </a:r>
          </a:p>
          <a:p>
            <a:pPr eaLnBrk="1" hangingPunct="1">
              <a:spcBef>
                <a:spcPts val="1200"/>
              </a:spcBef>
            </a:pPr>
            <a:r>
              <a:rPr lang="en-US" altLang="en-US" sz="1800" dirty="0">
                <a:latin typeface="Arial" panose="020B0604020202020204" pitchFamily="34" charset="0"/>
              </a:rPr>
              <a:t>Biomedical Communications would be happy to help. Simply follow the ordering information and upload or email us the following:</a:t>
            </a:r>
          </a:p>
          <a:p>
            <a:pPr lvl="1" eaLnBrk="1" hangingPunct="1">
              <a:spcBef>
                <a:spcPts val="1200"/>
              </a:spcBef>
              <a:buClr>
                <a:schemeClr val="tx1"/>
              </a:buClr>
              <a:buSzPct val="100000"/>
              <a:buFont typeface="Arial" panose="020B0604020202020204" pitchFamily="34" charset="0"/>
              <a:buChar char="•"/>
            </a:pPr>
            <a:r>
              <a:rPr lang="en-US" altLang="en-US" sz="1800" dirty="0">
                <a:latin typeface="Arial" panose="020B0604020202020204" pitchFamily="34" charset="0"/>
                <a:cs typeface="Arial" panose="020B0604020202020204" pitchFamily="34" charset="0"/>
              </a:rPr>
              <a:t>A Word document with all your text or </a:t>
            </a:r>
            <a:br>
              <a:rPr lang="en-US" altLang="en-US" sz="1800" dirty="0">
                <a:latin typeface="Arial" panose="020B0604020202020204" pitchFamily="34" charset="0"/>
                <a:cs typeface="Arial" panose="020B0604020202020204" pitchFamily="34" charset="0"/>
              </a:rPr>
            </a:br>
            <a:r>
              <a:rPr lang="en-US" altLang="en-US" sz="1800" dirty="0">
                <a:latin typeface="Arial" panose="020B0604020202020204" pitchFamily="34" charset="0"/>
                <a:cs typeface="Arial" panose="020B0604020202020204" pitchFamily="34" charset="0"/>
              </a:rPr>
              <a:t>multi-</a:t>
            </a:r>
            <a:r>
              <a:rPr lang="en-US" altLang="en-US" sz="1800" dirty="0">
                <a:latin typeface="Arial" panose="020B0604020202020204" pitchFamily="34" charset="0"/>
              </a:rPr>
              <a:t>page PowerPoint document. </a:t>
            </a:r>
          </a:p>
          <a:p>
            <a:pPr lvl="1" eaLnBrk="1" hangingPunct="1">
              <a:spcBef>
                <a:spcPts val="1200"/>
              </a:spcBef>
              <a:buClr>
                <a:schemeClr val="tx1"/>
              </a:buClr>
              <a:buSzPct val="100000"/>
              <a:buFont typeface="Arial" panose="020B0604020202020204" pitchFamily="34" charset="0"/>
              <a:buChar char="•"/>
            </a:pPr>
            <a:r>
              <a:rPr lang="en-US" altLang="en-US" sz="1800" dirty="0">
                <a:latin typeface="Arial" panose="020B0604020202020204" pitchFamily="34" charset="0"/>
              </a:rPr>
              <a:t>Your logos, photos, charts, graphs and tables.</a:t>
            </a:r>
          </a:p>
          <a:p>
            <a:pPr eaLnBrk="1" hangingPunct="1">
              <a:spcBef>
                <a:spcPts val="1200"/>
              </a:spcBef>
            </a:pPr>
            <a:r>
              <a:rPr lang="en-US" altLang="en-US" sz="1800" dirty="0">
                <a:latin typeface="Arial" panose="020B0604020202020204" pitchFamily="34" charset="0"/>
              </a:rPr>
              <a:t>We will do the rest!</a:t>
            </a:r>
          </a:p>
          <a:p>
            <a:pPr eaLnBrk="1" hangingPunct="1"/>
            <a:endParaRPr lang="en-US" altLang="en-US" dirty="0"/>
          </a:p>
        </p:txBody>
      </p:sp>
      <p:pic>
        <p:nvPicPr>
          <p:cNvPr id="2" name="Picture 2" descr="A picture containing text, book&#10;&#10;Description automatically generated">
            <a:extLst>
              <a:ext uri="{FF2B5EF4-FFF2-40B4-BE49-F238E27FC236}">
                <a16:creationId xmlns:a16="http://schemas.microsoft.com/office/drawing/2014/main" id="{6D160A57-4F30-4DAC-A436-4595DD2A4096}"/>
              </a:ext>
            </a:extLst>
          </p:cNvPr>
          <p:cNvPicPr>
            <a:picLocks noChangeAspect="1"/>
          </p:cNvPicPr>
          <p:nvPr/>
        </p:nvPicPr>
        <p:blipFill>
          <a:blip r:embed="rId9"/>
          <a:stretch>
            <a:fillRect/>
          </a:stretch>
        </p:blipFill>
        <p:spPr>
          <a:xfrm>
            <a:off x="13780698" y="1878659"/>
            <a:ext cx="2355012" cy="1302077"/>
          </a:xfrm>
          <a:prstGeom prst="rect">
            <a:avLst/>
          </a:prstGeom>
        </p:spPr>
      </p:pic>
    </p:spTree>
    <p:extLst>
      <p:ext uri="{BB962C8B-B14F-4D97-AF65-F5344CB8AC3E}">
        <p14:creationId xmlns:p14="http://schemas.microsoft.com/office/powerpoint/2010/main" val="50249557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5"/>
          <p:cNvSpPr>
            <a:spLocks noChangeArrowheads="1"/>
          </p:cNvSpPr>
          <p:nvPr/>
        </p:nvSpPr>
        <p:spPr bwMode="auto">
          <a:xfrm>
            <a:off x="0" y="326335"/>
            <a:ext cx="16459200" cy="33488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34749" tIns="17371" rIns="34749" bIns="17371">
            <a:spAutoFit/>
          </a:bodyPr>
          <a:lstStyle>
            <a:lvl1pPr defTabSz="520700">
              <a:defRPr sz="1600">
                <a:solidFill>
                  <a:schemeClr val="tx1"/>
                </a:solidFill>
                <a:latin typeface="Arial Narrow" charset="0"/>
                <a:ea typeface="MS PGothic" charset="-128"/>
              </a:defRPr>
            </a:lvl1pPr>
            <a:lvl2pPr defTabSz="520700">
              <a:defRPr sz="1600">
                <a:solidFill>
                  <a:schemeClr val="tx1"/>
                </a:solidFill>
                <a:latin typeface="Arial Narrow" charset="0"/>
                <a:ea typeface="MS PGothic" charset="-128"/>
              </a:defRPr>
            </a:lvl2pPr>
            <a:lvl3pPr defTabSz="520700">
              <a:defRPr sz="1600">
                <a:solidFill>
                  <a:schemeClr val="tx1"/>
                </a:solidFill>
                <a:latin typeface="Arial Narrow" charset="0"/>
                <a:ea typeface="MS PGothic" charset="-128"/>
              </a:defRPr>
            </a:lvl3pPr>
            <a:lvl4pPr defTabSz="520700">
              <a:defRPr sz="1600">
                <a:solidFill>
                  <a:schemeClr val="tx1"/>
                </a:solidFill>
                <a:latin typeface="Arial Narrow" charset="0"/>
                <a:ea typeface="MS PGothic" charset="-128"/>
              </a:defRPr>
            </a:lvl4pPr>
            <a:lvl5pPr defTabSz="520700">
              <a:defRPr sz="1600">
                <a:solidFill>
                  <a:schemeClr val="tx1"/>
                </a:solidFill>
                <a:latin typeface="Arial Narrow" charset="0"/>
                <a:ea typeface="MS PGothic" charset="-128"/>
              </a:defRPr>
            </a:lvl5pPr>
            <a:lvl6pPr marL="1501775" indent="784225" defTabSz="520700" eaLnBrk="0" fontAlgn="base" hangingPunct="0">
              <a:spcBef>
                <a:spcPct val="0"/>
              </a:spcBef>
              <a:spcAft>
                <a:spcPct val="0"/>
              </a:spcAft>
              <a:defRPr sz="1600">
                <a:solidFill>
                  <a:schemeClr val="tx1"/>
                </a:solidFill>
                <a:latin typeface="Arial Narrow" charset="0"/>
                <a:ea typeface="MS PGothic" charset="-128"/>
              </a:defRPr>
            </a:lvl6pPr>
            <a:lvl7pPr marL="1958975" indent="784225" defTabSz="520700" eaLnBrk="0" fontAlgn="base" hangingPunct="0">
              <a:spcBef>
                <a:spcPct val="0"/>
              </a:spcBef>
              <a:spcAft>
                <a:spcPct val="0"/>
              </a:spcAft>
              <a:defRPr sz="1600">
                <a:solidFill>
                  <a:schemeClr val="tx1"/>
                </a:solidFill>
                <a:latin typeface="Arial Narrow" charset="0"/>
                <a:ea typeface="MS PGothic" charset="-128"/>
              </a:defRPr>
            </a:lvl7pPr>
            <a:lvl8pPr marL="2416175" indent="784225" defTabSz="520700" eaLnBrk="0" fontAlgn="base" hangingPunct="0">
              <a:spcBef>
                <a:spcPct val="0"/>
              </a:spcBef>
              <a:spcAft>
                <a:spcPct val="0"/>
              </a:spcAft>
              <a:defRPr sz="1600">
                <a:solidFill>
                  <a:schemeClr val="tx1"/>
                </a:solidFill>
                <a:latin typeface="Arial Narrow" charset="0"/>
                <a:ea typeface="MS PGothic" charset="-128"/>
              </a:defRPr>
            </a:lvl8pPr>
            <a:lvl9pPr marL="2873375" indent="784225" defTabSz="520700" eaLnBrk="0" fontAlgn="base" hangingPunct="0">
              <a:spcBef>
                <a:spcPct val="0"/>
              </a:spcBef>
              <a:spcAft>
                <a:spcPct val="0"/>
              </a:spcAft>
              <a:defRPr sz="1600">
                <a:solidFill>
                  <a:schemeClr val="tx1"/>
                </a:solidFill>
                <a:latin typeface="Arial Narrow" charset="0"/>
                <a:ea typeface="MS PGothic" charset="-128"/>
              </a:defRPr>
            </a:lvl9pPr>
          </a:lstStyle>
          <a:p>
            <a:pPr algn="ctr" eaLnBrk="1" hangingPunct="1">
              <a:spcBef>
                <a:spcPct val="50000"/>
              </a:spcBef>
            </a:pPr>
            <a:r>
              <a:rPr lang="en-US" altLang="en-US" sz="3134" b="1" dirty="0">
                <a:solidFill>
                  <a:srgbClr val="FFFFFF"/>
                </a:solidFill>
                <a:latin typeface="Arial" charset="0"/>
              </a:rPr>
              <a:t> </a:t>
            </a:r>
            <a:r>
              <a:rPr lang="en-US" sz="4400" b="1" dirty="0">
                <a:solidFill>
                  <a:srgbClr val="FFFFFF"/>
                </a:solidFill>
                <a:latin typeface="Arial"/>
                <a:ea typeface="MS PGothic" charset="0"/>
                <a:cs typeface="MS PGothic" charset="0"/>
              </a:rPr>
              <a:t>Poster Title</a:t>
            </a:r>
            <a:br>
              <a:rPr lang="en-US" sz="4400" b="1" dirty="0">
                <a:solidFill>
                  <a:srgbClr val="FFFFFF"/>
                </a:solidFill>
                <a:latin typeface="Arial"/>
                <a:ea typeface="MS PGothic" charset="0"/>
                <a:cs typeface="MS PGothic" charset="0"/>
              </a:rPr>
            </a:br>
            <a:r>
              <a:rPr lang="en-US" sz="4400" b="1" dirty="0">
                <a:solidFill>
                  <a:srgbClr val="FFFFFF"/>
                </a:solidFill>
                <a:latin typeface="Arial"/>
                <a:ea typeface="MS PGothic" charset="0"/>
                <a:cs typeface="MS PGothic" charset="0"/>
              </a:rPr>
              <a:t>Poster Title</a:t>
            </a:r>
            <a:endParaRPr lang="en-US" altLang="en-US" sz="4000" b="1" dirty="0">
              <a:solidFill>
                <a:srgbClr val="FFFFFF"/>
              </a:solidFill>
              <a:latin typeface="Arial" charset="0"/>
            </a:endParaRPr>
          </a:p>
          <a:p>
            <a:pPr algn="ctr" defTabSz="522158">
              <a:spcBef>
                <a:spcPts val="400"/>
              </a:spcBef>
              <a:defRPr/>
            </a:pPr>
            <a:r>
              <a:rPr lang="en-US" sz="3200" dirty="0">
                <a:solidFill>
                  <a:srgbClr val="FFFFFF"/>
                </a:solidFill>
                <a:latin typeface="Arial" charset="0"/>
                <a:ea typeface="MS PGothic" charset="0"/>
                <a:cs typeface="MS PGothic" charset="0"/>
              </a:rPr>
              <a:t>Authors</a:t>
            </a:r>
          </a:p>
          <a:p>
            <a:pPr algn="ctr" defTabSz="522158">
              <a:spcBef>
                <a:spcPts val="1200"/>
              </a:spcBef>
              <a:defRPr/>
            </a:pPr>
            <a:r>
              <a:rPr lang="en-US" sz="2400" dirty="0">
                <a:solidFill>
                  <a:srgbClr val="FFFFFF"/>
                </a:solidFill>
                <a:latin typeface="Arial" charset="0"/>
                <a:ea typeface="MS PGothic" charset="0"/>
                <a:cs typeface="MS PGothic" charset="0"/>
              </a:rPr>
              <a:t>Associated institutions</a:t>
            </a:r>
            <a:br>
              <a:rPr lang="en-US" sz="2400" dirty="0">
                <a:solidFill>
                  <a:srgbClr val="FFFFFF"/>
                </a:solidFill>
                <a:latin typeface="Arial" charset="0"/>
                <a:ea typeface="MS PGothic" charset="0"/>
                <a:cs typeface="MS PGothic" charset="0"/>
              </a:rPr>
            </a:br>
            <a:r>
              <a:rPr lang="en-US" sz="2400" dirty="0">
                <a:solidFill>
                  <a:srgbClr val="FFFFFF"/>
                </a:solidFill>
                <a:latin typeface="Arial" charset="0"/>
                <a:ea typeface="MS PGothic" charset="0"/>
                <a:cs typeface="MS PGothic" charset="0"/>
              </a:rPr>
              <a:t>Associated institutions</a:t>
            </a:r>
          </a:p>
          <a:p>
            <a:pPr algn="ctr" defTabSz="522158">
              <a:spcBef>
                <a:spcPts val="1200"/>
              </a:spcBef>
              <a:defRPr/>
            </a:pPr>
            <a:endParaRPr lang="en-US" sz="2400" dirty="0">
              <a:solidFill>
                <a:srgbClr val="FFFFFF"/>
              </a:solidFill>
              <a:latin typeface="Arial" charset="0"/>
              <a:ea typeface="MS PGothic" charset="0"/>
              <a:cs typeface="MS PGothic" charset="0"/>
            </a:endParaRPr>
          </a:p>
        </p:txBody>
      </p:sp>
      <p:sp>
        <p:nvSpPr>
          <p:cNvPr id="72" name="Text Box 349"/>
          <p:cNvSpPr txBox="1">
            <a:spLocks noChangeArrowheads="1"/>
          </p:cNvSpPr>
          <p:nvPr/>
        </p:nvSpPr>
        <p:spPr bwMode="auto">
          <a:xfrm>
            <a:off x="262360" y="4235958"/>
            <a:ext cx="3734765" cy="446661"/>
          </a:xfrm>
          <a:prstGeom prst="rect">
            <a:avLst/>
          </a:prstGeom>
          <a:solidFill>
            <a:srgbClr val="142B46"/>
          </a:solidFill>
          <a:ln>
            <a:noFill/>
          </a:ln>
          <a:effectLst/>
        </p:spPr>
        <p:txBody>
          <a:bodyPr wrap="square" lIns="43444" tIns="21717" rIns="43444" bIns="54864" anchor="ctr" anchorCtr="1">
            <a:spAutoFit/>
          </a:bodyPr>
          <a:lstStyle>
            <a:lvl1pPr defTabSz="652463">
              <a:defRPr>
                <a:solidFill>
                  <a:schemeClr val="tx1"/>
                </a:solidFill>
                <a:latin typeface="Arial" charset="0"/>
                <a:ea typeface="ＭＳ Ｐゴシック" charset="0"/>
              </a:defRPr>
            </a:lvl1pPr>
            <a:lvl2pPr marL="327025" defTabSz="652463">
              <a:defRPr>
                <a:solidFill>
                  <a:schemeClr val="tx1"/>
                </a:solidFill>
                <a:latin typeface="Arial" charset="0"/>
                <a:ea typeface="ＭＳ Ｐゴシック" charset="0"/>
              </a:defRPr>
            </a:lvl2pPr>
            <a:lvl3pPr marL="652463" defTabSz="652463">
              <a:defRPr>
                <a:solidFill>
                  <a:schemeClr val="tx1"/>
                </a:solidFill>
                <a:latin typeface="Arial" charset="0"/>
                <a:ea typeface="ＭＳ Ｐゴシック" charset="0"/>
              </a:defRPr>
            </a:lvl3pPr>
            <a:lvl4pPr marL="979488" defTabSz="652463">
              <a:defRPr>
                <a:solidFill>
                  <a:schemeClr val="tx1"/>
                </a:solidFill>
                <a:latin typeface="Arial" charset="0"/>
                <a:ea typeface="ＭＳ Ｐゴシック" charset="0"/>
              </a:defRPr>
            </a:lvl4pPr>
            <a:lvl5pPr marL="1306513" defTabSz="652463">
              <a:defRPr>
                <a:solidFill>
                  <a:schemeClr val="tx1"/>
                </a:solidFill>
                <a:latin typeface="Arial" charset="0"/>
                <a:ea typeface="ＭＳ Ｐゴシック" charset="0"/>
              </a:defRPr>
            </a:lvl5pPr>
            <a:lvl6pPr marL="1763713" defTabSz="652463" fontAlgn="base">
              <a:spcBef>
                <a:spcPct val="0"/>
              </a:spcBef>
              <a:spcAft>
                <a:spcPct val="0"/>
              </a:spcAft>
              <a:defRPr>
                <a:solidFill>
                  <a:schemeClr val="tx1"/>
                </a:solidFill>
                <a:latin typeface="Arial" charset="0"/>
                <a:ea typeface="ＭＳ Ｐゴシック" charset="0"/>
              </a:defRPr>
            </a:lvl6pPr>
            <a:lvl7pPr marL="2220913" defTabSz="652463" fontAlgn="base">
              <a:spcBef>
                <a:spcPct val="0"/>
              </a:spcBef>
              <a:spcAft>
                <a:spcPct val="0"/>
              </a:spcAft>
              <a:defRPr>
                <a:solidFill>
                  <a:schemeClr val="tx1"/>
                </a:solidFill>
                <a:latin typeface="Arial" charset="0"/>
                <a:ea typeface="ＭＳ Ｐゴシック" charset="0"/>
              </a:defRPr>
            </a:lvl7pPr>
            <a:lvl8pPr marL="2678113" defTabSz="652463" fontAlgn="base">
              <a:spcBef>
                <a:spcPct val="0"/>
              </a:spcBef>
              <a:spcAft>
                <a:spcPct val="0"/>
              </a:spcAft>
              <a:defRPr>
                <a:solidFill>
                  <a:schemeClr val="tx1"/>
                </a:solidFill>
                <a:latin typeface="Arial" charset="0"/>
                <a:ea typeface="ＭＳ Ｐゴシック" charset="0"/>
              </a:defRPr>
            </a:lvl8pPr>
            <a:lvl9pPr marL="3135313" defTabSz="652463" fontAlgn="base">
              <a:spcBef>
                <a:spcPct val="0"/>
              </a:spcBef>
              <a:spcAft>
                <a:spcPct val="0"/>
              </a:spcAft>
              <a:defRPr>
                <a:solidFill>
                  <a:schemeClr val="tx1"/>
                </a:solidFill>
                <a:latin typeface="Arial" charset="0"/>
                <a:ea typeface="ＭＳ Ｐゴシック" charset="0"/>
              </a:defRPr>
            </a:lvl9pPr>
          </a:lstStyle>
          <a:p>
            <a:pPr algn="ctr">
              <a:spcBef>
                <a:spcPct val="50000"/>
              </a:spcBef>
              <a:defRPr/>
            </a:pPr>
            <a:r>
              <a:rPr lang="en-US" sz="2400" b="1" dirty="0">
                <a:solidFill>
                  <a:srgbClr val="F8F8F8"/>
                </a:solidFill>
                <a:cs typeface="MS PGothic" charset="0"/>
              </a:rPr>
              <a:t>About this template</a:t>
            </a:r>
          </a:p>
        </p:txBody>
      </p:sp>
      <p:sp>
        <p:nvSpPr>
          <p:cNvPr id="5124" name="Text Box 350"/>
          <p:cNvSpPr txBox="1">
            <a:spLocks noChangeArrowheads="1"/>
          </p:cNvSpPr>
          <p:nvPr/>
        </p:nvSpPr>
        <p:spPr bwMode="auto">
          <a:xfrm>
            <a:off x="270076" y="11433642"/>
            <a:ext cx="3727048" cy="815993"/>
          </a:xfrm>
          <a:prstGeom prst="rect">
            <a:avLst/>
          </a:prstGeom>
          <a:solidFill>
            <a:srgbClr val="142B46"/>
          </a:solidFill>
          <a:ln>
            <a:noFill/>
          </a:ln>
          <a:extLst>
            <a:ext uri="{91240B29-F687-4F45-9708-019B960494DF}">
              <a14:hiddenLine xmlns:a14="http://schemas.microsoft.com/office/drawing/2010/main" w="9525">
                <a:solidFill>
                  <a:srgbClr val="000000"/>
                </a:solidFill>
                <a:miter lim="800000"/>
                <a:headEnd/>
                <a:tailEnd/>
              </a14:hiddenLine>
            </a:ext>
          </a:extLst>
        </p:spPr>
        <p:txBody>
          <a:bodyPr wrap="square" lIns="43444" tIns="21717" rIns="43444" bIns="54864" anchor="ctr" anchorCtr="1">
            <a:spAutoFit/>
          </a:bodyPr>
          <a:lstStyle>
            <a:lvl1pPr defTabSz="652463">
              <a:spcBef>
                <a:spcPct val="20000"/>
              </a:spcBef>
              <a:buChar char="•"/>
              <a:defRPr sz="1600">
                <a:solidFill>
                  <a:schemeClr val="tx1"/>
                </a:solidFill>
                <a:latin typeface="Arial" charset="0"/>
                <a:ea typeface="MS PGothic" charset="-128"/>
              </a:defRPr>
            </a:lvl1pPr>
            <a:lvl2pPr marL="742950" indent="-285750" defTabSz="652463">
              <a:spcBef>
                <a:spcPct val="20000"/>
              </a:spcBef>
              <a:buChar char="–"/>
              <a:defRPr sz="1600">
                <a:solidFill>
                  <a:schemeClr val="tx1"/>
                </a:solidFill>
                <a:latin typeface="Arial" charset="0"/>
                <a:ea typeface="MS PGothic" charset="-128"/>
              </a:defRPr>
            </a:lvl2pPr>
            <a:lvl3pPr marL="1143000" indent="-228600" defTabSz="652463">
              <a:spcBef>
                <a:spcPct val="20000"/>
              </a:spcBef>
              <a:buChar char="•"/>
              <a:defRPr sz="1400">
                <a:solidFill>
                  <a:schemeClr val="tx1"/>
                </a:solidFill>
                <a:latin typeface="Arial" charset="0"/>
                <a:ea typeface="MS PGothic" charset="-128"/>
              </a:defRPr>
            </a:lvl3pPr>
            <a:lvl4pPr marL="1600200" indent="-228600" defTabSz="652463">
              <a:spcBef>
                <a:spcPct val="20000"/>
              </a:spcBef>
              <a:buChar char="–"/>
              <a:defRPr sz="1100">
                <a:solidFill>
                  <a:schemeClr val="tx1"/>
                </a:solidFill>
                <a:latin typeface="Arial" charset="0"/>
                <a:ea typeface="MS PGothic" charset="-128"/>
              </a:defRPr>
            </a:lvl4pPr>
            <a:lvl5pPr marL="2057400" indent="-228600" defTabSz="652463">
              <a:spcBef>
                <a:spcPct val="20000"/>
              </a:spcBef>
              <a:buChar char="»"/>
              <a:defRPr sz="1100">
                <a:solidFill>
                  <a:schemeClr val="tx1"/>
                </a:solidFill>
                <a:latin typeface="Arial" charset="0"/>
                <a:ea typeface="MS PGothic" charset="-128"/>
              </a:defRPr>
            </a:lvl5pPr>
            <a:lvl6pPr marL="2514600" indent="-228600" defTabSz="652463" eaLnBrk="0" fontAlgn="base" hangingPunct="0">
              <a:spcBef>
                <a:spcPct val="20000"/>
              </a:spcBef>
              <a:spcAft>
                <a:spcPct val="0"/>
              </a:spcAft>
              <a:buChar char="»"/>
              <a:defRPr sz="1100">
                <a:solidFill>
                  <a:schemeClr val="tx1"/>
                </a:solidFill>
                <a:latin typeface="Arial" charset="0"/>
                <a:ea typeface="MS PGothic" charset="-128"/>
              </a:defRPr>
            </a:lvl6pPr>
            <a:lvl7pPr marL="2971800" indent="-228600" defTabSz="652463" eaLnBrk="0" fontAlgn="base" hangingPunct="0">
              <a:spcBef>
                <a:spcPct val="20000"/>
              </a:spcBef>
              <a:spcAft>
                <a:spcPct val="0"/>
              </a:spcAft>
              <a:buChar char="»"/>
              <a:defRPr sz="1100">
                <a:solidFill>
                  <a:schemeClr val="tx1"/>
                </a:solidFill>
                <a:latin typeface="Arial" charset="0"/>
                <a:ea typeface="MS PGothic" charset="-128"/>
              </a:defRPr>
            </a:lvl7pPr>
            <a:lvl8pPr marL="3429000" indent="-228600" defTabSz="652463" eaLnBrk="0" fontAlgn="base" hangingPunct="0">
              <a:spcBef>
                <a:spcPct val="20000"/>
              </a:spcBef>
              <a:spcAft>
                <a:spcPct val="0"/>
              </a:spcAft>
              <a:buChar char="»"/>
              <a:defRPr sz="1100">
                <a:solidFill>
                  <a:schemeClr val="tx1"/>
                </a:solidFill>
                <a:latin typeface="Arial" charset="0"/>
                <a:ea typeface="MS PGothic" charset="-128"/>
              </a:defRPr>
            </a:lvl8pPr>
            <a:lvl9pPr marL="3886200" indent="-228600" defTabSz="652463" eaLnBrk="0" fontAlgn="base" hangingPunct="0">
              <a:spcBef>
                <a:spcPct val="20000"/>
              </a:spcBef>
              <a:spcAft>
                <a:spcPct val="0"/>
              </a:spcAft>
              <a:buChar char="»"/>
              <a:defRPr sz="1100">
                <a:solidFill>
                  <a:schemeClr val="tx1"/>
                </a:solidFill>
                <a:latin typeface="Arial" charset="0"/>
                <a:ea typeface="MS PGothic" charset="-128"/>
              </a:defRPr>
            </a:lvl9pPr>
          </a:lstStyle>
          <a:p>
            <a:pPr algn="ctr" eaLnBrk="1" hangingPunct="1">
              <a:spcBef>
                <a:spcPct val="50000"/>
              </a:spcBef>
              <a:buNone/>
            </a:pPr>
            <a:r>
              <a:rPr lang="en-US" altLang="en-US" sz="2400" b="1" dirty="0">
                <a:solidFill>
                  <a:srgbClr val="F8F8F8"/>
                </a:solidFill>
                <a:latin typeface="Arial" panose="020B0604020202020204" pitchFamily="34" charset="0"/>
              </a:rPr>
              <a:t>File </a:t>
            </a:r>
            <a:br>
              <a:rPr lang="en-US" altLang="en-US" sz="2400" b="1" dirty="0">
                <a:solidFill>
                  <a:srgbClr val="F8F8F8"/>
                </a:solidFill>
                <a:latin typeface="Arial" panose="020B0604020202020204" pitchFamily="34" charset="0"/>
              </a:rPr>
            </a:br>
            <a:r>
              <a:rPr lang="en-US" altLang="en-US" sz="2400" b="1" dirty="0">
                <a:solidFill>
                  <a:srgbClr val="F8F8F8"/>
                </a:solidFill>
                <a:latin typeface="Arial" panose="020B0604020202020204" pitchFamily="34" charset="0"/>
              </a:rPr>
              <a:t>Preparation</a:t>
            </a:r>
          </a:p>
        </p:txBody>
      </p:sp>
      <p:sp>
        <p:nvSpPr>
          <p:cNvPr id="75" name="Text Box 352"/>
          <p:cNvSpPr txBox="1">
            <a:spLocks noChangeArrowheads="1"/>
          </p:cNvSpPr>
          <p:nvPr/>
        </p:nvSpPr>
        <p:spPr bwMode="auto">
          <a:xfrm>
            <a:off x="12408061" y="10802112"/>
            <a:ext cx="3742481" cy="815993"/>
          </a:xfrm>
          <a:prstGeom prst="rect">
            <a:avLst/>
          </a:prstGeom>
          <a:solidFill>
            <a:srgbClr val="142B46"/>
          </a:solidFill>
          <a:ln>
            <a:noFill/>
          </a:ln>
          <a:effectLst/>
        </p:spPr>
        <p:txBody>
          <a:bodyPr wrap="square" lIns="43444" tIns="21717" rIns="43444" bIns="54864" anchor="ctr" anchorCtr="1">
            <a:spAutoFit/>
          </a:bodyPr>
          <a:lstStyle>
            <a:lvl1pPr defTabSz="652463">
              <a:defRPr>
                <a:solidFill>
                  <a:schemeClr val="tx1"/>
                </a:solidFill>
                <a:latin typeface="Arial" charset="0"/>
                <a:ea typeface="ＭＳ Ｐゴシック" charset="0"/>
              </a:defRPr>
            </a:lvl1pPr>
            <a:lvl2pPr marL="327025" defTabSz="652463">
              <a:defRPr>
                <a:solidFill>
                  <a:schemeClr val="tx1"/>
                </a:solidFill>
                <a:latin typeface="Arial" charset="0"/>
                <a:ea typeface="ＭＳ Ｐゴシック" charset="0"/>
              </a:defRPr>
            </a:lvl2pPr>
            <a:lvl3pPr marL="652463" defTabSz="652463">
              <a:defRPr>
                <a:solidFill>
                  <a:schemeClr val="tx1"/>
                </a:solidFill>
                <a:latin typeface="Arial" charset="0"/>
                <a:ea typeface="ＭＳ Ｐゴシック" charset="0"/>
              </a:defRPr>
            </a:lvl3pPr>
            <a:lvl4pPr marL="979488" defTabSz="652463">
              <a:defRPr>
                <a:solidFill>
                  <a:schemeClr val="tx1"/>
                </a:solidFill>
                <a:latin typeface="Arial" charset="0"/>
                <a:ea typeface="ＭＳ Ｐゴシック" charset="0"/>
              </a:defRPr>
            </a:lvl4pPr>
            <a:lvl5pPr marL="1306513" defTabSz="652463">
              <a:defRPr>
                <a:solidFill>
                  <a:schemeClr val="tx1"/>
                </a:solidFill>
                <a:latin typeface="Arial" charset="0"/>
                <a:ea typeface="ＭＳ Ｐゴシック" charset="0"/>
              </a:defRPr>
            </a:lvl5pPr>
            <a:lvl6pPr marL="1763713" defTabSz="652463" fontAlgn="base">
              <a:spcBef>
                <a:spcPct val="0"/>
              </a:spcBef>
              <a:spcAft>
                <a:spcPct val="0"/>
              </a:spcAft>
              <a:defRPr>
                <a:solidFill>
                  <a:schemeClr val="tx1"/>
                </a:solidFill>
                <a:latin typeface="Arial" charset="0"/>
                <a:ea typeface="ＭＳ Ｐゴシック" charset="0"/>
              </a:defRPr>
            </a:lvl6pPr>
            <a:lvl7pPr marL="2220913" defTabSz="652463" fontAlgn="base">
              <a:spcBef>
                <a:spcPct val="0"/>
              </a:spcBef>
              <a:spcAft>
                <a:spcPct val="0"/>
              </a:spcAft>
              <a:defRPr>
                <a:solidFill>
                  <a:schemeClr val="tx1"/>
                </a:solidFill>
                <a:latin typeface="Arial" charset="0"/>
                <a:ea typeface="ＭＳ Ｐゴシック" charset="0"/>
              </a:defRPr>
            </a:lvl7pPr>
            <a:lvl8pPr marL="2678113" defTabSz="652463" fontAlgn="base">
              <a:spcBef>
                <a:spcPct val="0"/>
              </a:spcBef>
              <a:spcAft>
                <a:spcPct val="0"/>
              </a:spcAft>
              <a:defRPr>
                <a:solidFill>
                  <a:schemeClr val="tx1"/>
                </a:solidFill>
                <a:latin typeface="Arial" charset="0"/>
                <a:ea typeface="ＭＳ Ｐゴシック" charset="0"/>
              </a:defRPr>
            </a:lvl8pPr>
            <a:lvl9pPr marL="3135313" defTabSz="652463" fontAlgn="base">
              <a:spcBef>
                <a:spcPct val="0"/>
              </a:spcBef>
              <a:spcAft>
                <a:spcPct val="0"/>
              </a:spcAft>
              <a:defRPr>
                <a:solidFill>
                  <a:schemeClr val="tx1"/>
                </a:solidFill>
                <a:latin typeface="Arial" charset="0"/>
                <a:ea typeface="ＭＳ Ｐゴシック" charset="0"/>
              </a:defRPr>
            </a:lvl9pPr>
          </a:lstStyle>
          <a:p>
            <a:pPr algn="ctr">
              <a:spcBef>
                <a:spcPct val="50000"/>
              </a:spcBef>
              <a:defRPr/>
            </a:pPr>
            <a:r>
              <a:rPr lang="en-US" sz="2400" b="1" dirty="0">
                <a:solidFill>
                  <a:srgbClr val="F8F8F8"/>
                </a:solidFill>
                <a:cs typeface="MS PGothic" charset="0"/>
              </a:rPr>
              <a:t>How to Order</a:t>
            </a:r>
            <a:br>
              <a:rPr lang="en-US" sz="2400" b="1" dirty="0">
                <a:solidFill>
                  <a:srgbClr val="F8F8F8"/>
                </a:solidFill>
                <a:cs typeface="MS PGothic" charset="0"/>
              </a:rPr>
            </a:br>
            <a:r>
              <a:rPr lang="en-US" sz="2400" b="1" dirty="0">
                <a:solidFill>
                  <a:srgbClr val="F8F8F8"/>
                </a:solidFill>
                <a:cs typeface="MS PGothic" charset="0"/>
              </a:rPr>
              <a:t>Your Poster</a:t>
            </a:r>
          </a:p>
        </p:txBody>
      </p:sp>
      <p:sp>
        <p:nvSpPr>
          <p:cNvPr id="79" name="Text Box 356"/>
          <p:cNvSpPr txBox="1">
            <a:spLocks noChangeArrowheads="1"/>
          </p:cNvSpPr>
          <p:nvPr/>
        </p:nvSpPr>
        <p:spPr bwMode="auto">
          <a:xfrm>
            <a:off x="12400344" y="20293661"/>
            <a:ext cx="3757914" cy="446661"/>
          </a:xfrm>
          <a:prstGeom prst="rect">
            <a:avLst/>
          </a:prstGeom>
          <a:solidFill>
            <a:srgbClr val="142B46"/>
          </a:solidFill>
          <a:ln>
            <a:noFill/>
          </a:ln>
          <a:effectLst/>
        </p:spPr>
        <p:txBody>
          <a:bodyPr wrap="square" lIns="43444" tIns="21717" rIns="43444" bIns="54864" anchor="ctr" anchorCtr="1">
            <a:spAutoFit/>
          </a:bodyPr>
          <a:lstStyle>
            <a:lvl1pPr defTabSz="652463">
              <a:defRPr>
                <a:solidFill>
                  <a:schemeClr val="tx1"/>
                </a:solidFill>
                <a:latin typeface="Arial" charset="0"/>
                <a:ea typeface="ＭＳ Ｐゴシック" charset="0"/>
              </a:defRPr>
            </a:lvl1pPr>
            <a:lvl2pPr marL="327025" defTabSz="652463">
              <a:defRPr>
                <a:solidFill>
                  <a:schemeClr val="tx1"/>
                </a:solidFill>
                <a:latin typeface="Arial" charset="0"/>
                <a:ea typeface="ＭＳ Ｐゴシック" charset="0"/>
              </a:defRPr>
            </a:lvl2pPr>
            <a:lvl3pPr marL="652463" defTabSz="652463">
              <a:defRPr>
                <a:solidFill>
                  <a:schemeClr val="tx1"/>
                </a:solidFill>
                <a:latin typeface="Arial" charset="0"/>
                <a:ea typeface="ＭＳ Ｐゴシック" charset="0"/>
              </a:defRPr>
            </a:lvl3pPr>
            <a:lvl4pPr marL="979488" defTabSz="652463">
              <a:defRPr>
                <a:solidFill>
                  <a:schemeClr val="tx1"/>
                </a:solidFill>
                <a:latin typeface="Arial" charset="0"/>
                <a:ea typeface="ＭＳ Ｐゴシック" charset="0"/>
              </a:defRPr>
            </a:lvl4pPr>
            <a:lvl5pPr marL="1306513" defTabSz="652463">
              <a:defRPr>
                <a:solidFill>
                  <a:schemeClr val="tx1"/>
                </a:solidFill>
                <a:latin typeface="Arial" charset="0"/>
                <a:ea typeface="ＭＳ Ｐゴシック" charset="0"/>
              </a:defRPr>
            </a:lvl5pPr>
            <a:lvl6pPr marL="1763713" defTabSz="652463" fontAlgn="base">
              <a:spcBef>
                <a:spcPct val="0"/>
              </a:spcBef>
              <a:spcAft>
                <a:spcPct val="0"/>
              </a:spcAft>
              <a:defRPr>
                <a:solidFill>
                  <a:schemeClr val="tx1"/>
                </a:solidFill>
                <a:latin typeface="Arial" charset="0"/>
                <a:ea typeface="ＭＳ Ｐゴシック" charset="0"/>
              </a:defRPr>
            </a:lvl6pPr>
            <a:lvl7pPr marL="2220913" defTabSz="652463" fontAlgn="base">
              <a:spcBef>
                <a:spcPct val="0"/>
              </a:spcBef>
              <a:spcAft>
                <a:spcPct val="0"/>
              </a:spcAft>
              <a:defRPr>
                <a:solidFill>
                  <a:schemeClr val="tx1"/>
                </a:solidFill>
                <a:latin typeface="Arial" charset="0"/>
                <a:ea typeface="ＭＳ Ｐゴシック" charset="0"/>
              </a:defRPr>
            </a:lvl7pPr>
            <a:lvl8pPr marL="2678113" defTabSz="652463" fontAlgn="base">
              <a:spcBef>
                <a:spcPct val="0"/>
              </a:spcBef>
              <a:spcAft>
                <a:spcPct val="0"/>
              </a:spcAft>
              <a:defRPr>
                <a:solidFill>
                  <a:schemeClr val="tx1"/>
                </a:solidFill>
                <a:latin typeface="Arial" charset="0"/>
                <a:ea typeface="ＭＳ Ｐゴシック" charset="0"/>
              </a:defRPr>
            </a:lvl8pPr>
            <a:lvl9pPr marL="3135313" defTabSz="652463" fontAlgn="base">
              <a:spcBef>
                <a:spcPct val="0"/>
              </a:spcBef>
              <a:spcAft>
                <a:spcPct val="0"/>
              </a:spcAft>
              <a:defRPr>
                <a:solidFill>
                  <a:schemeClr val="tx1"/>
                </a:solidFill>
                <a:latin typeface="Arial" charset="0"/>
                <a:ea typeface="ＭＳ Ｐゴシック" charset="0"/>
              </a:defRPr>
            </a:lvl9pPr>
          </a:lstStyle>
          <a:p>
            <a:pPr algn="ctr">
              <a:spcBef>
                <a:spcPct val="50000"/>
              </a:spcBef>
              <a:defRPr/>
            </a:pPr>
            <a:r>
              <a:rPr lang="en-US" sz="2400" b="1" dirty="0">
                <a:solidFill>
                  <a:srgbClr val="F8F8F8"/>
                </a:solidFill>
                <a:cs typeface="MS PGothic" charset="0"/>
              </a:rPr>
              <a:t>Contact Information</a:t>
            </a:r>
          </a:p>
        </p:txBody>
      </p:sp>
      <p:sp>
        <p:nvSpPr>
          <p:cNvPr id="5129" name="Text Box 358"/>
          <p:cNvSpPr txBox="1">
            <a:spLocks noChangeArrowheads="1"/>
          </p:cNvSpPr>
          <p:nvPr/>
        </p:nvSpPr>
        <p:spPr bwMode="auto">
          <a:xfrm>
            <a:off x="619905" y="4788113"/>
            <a:ext cx="3139859" cy="6509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21890" tIns="121890" rIns="121890" bIns="121890" anchor="t">
            <a:spAutoFit/>
          </a:bodyPr>
          <a:lstStyle>
            <a:lvl1pPr defTabSz="3135313">
              <a:defRPr sz="1600">
                <a:solidFill>
                  <a:schemeClr val="tx1"/>
                </a:solidFill>
                <a:latin typeface="Arial Narrow" charset="0"/>
                <a:ea typeface="MS PGothic" charset="-128"/>
              </a:defRPr>
            </a:lvl1pPr>
            <a:lvl2pPr marL="327025" defTabSz="3135313">
              <a:defRPr sz="1600">
                <a:solidFill>
                  <a:schemeClr val="tx1"/>
                </a:solidFill>
                <a:latin typeface="Arial Narrow" charset="0"/>
                <a:ea typeface="MS PGothic" charset="-128"/>
              </a:defRPr>
            </a:lvl2pPr>
            <a:lvl3pPr marL="652463" defTabSz="3135313">
              <a:defRPr sz="1600">
                <a:solidFill>
                  <a:schemeClr val="tx1"/>
                </a:solidFill>
                <a:latin typeface="Arial Narrow" charset="0"/>
                <a:ea typeface="MS PGothic" charset="-128"/>
              </a:defRPr>
            </a:lvl3pPr>
            <a:lvl4pPr marL="979488" defTabSz="3135313">
              <a:defRPr sz="1600">
                <a:solidFill>
                  <a:schemeClr val="tx1"/>
                </a:solidFill>
                <a:latin typeface="Arial Narrow" charset="0"/>
                <a:ea typeface="MS PGothic" charset="-128"/>
              </a:defRPr>
            </a:lvl4pPr>
            <a:lvl5pPr marL="1306513" defTabSz="3135313">
              <a:defRPr sz="1600">
                <a:solidFill>
                  <a:schemeClr val="tx1"/>
                </a:solidFill>
                <a:latin typeface="Arial Narrow" charset="0"/>
                <a:ea typeface="MS PGothic" charset="-128"/>
              </a:defRPr>
            </a:lvl5pPr>
            <a:lvl6pPr marL="1763713" indent="784225" defTabSz="3135313" eaLnBrk="0" fontAlgn="base" hangingPunct="0">
              <a:spcBef>
                <a:spcPct val="0"/>
              </a:spcBef>
              <a:spcAft>
                <a:spcPct val="0"/>
              </a:spcAft>
              <a:defRPr sz="1600">
                <a:solidFill>
                  <a:schemeClr val="tx1"/>
                </a:solidFill>
                <a:latin typeface="Arial Narrow" charset="0"/>
                <a:ea typeface="MS PGothic" charset="-128"/>
              </a:defRPr>
            </a:lvl6pPr>
            <a:lvl7pPr marL="2220913" indent="784225" defTabSz="3135313" eaLnBrk="0" fontAlgn="base" hangingPunct="0">
              <a:spcBef>
                <a:spcPct val="0"/>
              </a:spcBef>
              <a:spcAft>
                <a:spcPct val="0"/>
              </a:spcAft>
              <a:defRPr sz="1600">
                <a:solidFill>
                  <a:schemeClr val="tx1"/>
                </a:solidFill>
                <a:latin typeface="Arial Narrow" charset="0"/>
                <a:ea typeface="MS PGothic" charset="-128"/>
              </a:defRPr>
            </a:lvl7pPr>
            <a:lvl8pPr marL="2678113" indent="784225" defTabSz="3135313" eaLnBrk="0" fontAlgn="base" hangingPunct="0">
              <a:spcBef>
                <a:spcPct val="0"/>
              </a:spcBef>
              <a:spcAft>
                <a:spcPct val="0"/>
              </a:spcAft>
              <a:defRPr sz="1600">
                <a:solidFill>
                  <a:schemeClr val="tx1"/>
                </a:solidFill>
                <a:latin typeface="Arial Narrow" charset="0"/>
                <a:ea typeface="MS PGothic" charset="-128"/>
              </a:defRPr>
            </a:lvl8pPr>
            <a:lvl9pPr marL="3135313" indent="784225" defTabSz="3135313" eaLnBrk="0" fontAlgn="base" hangingPunct="0">
              <a:spcBef>
                <a:spcPct val="0"/>
              </a:spcBef>
              <a:spcAft>
                <a:spcPct val="0"/>
              </a:spcAft>
              <a:defRPr sz="1600">
                <a:solidFill>
                  <a:schemeClr val="tx1"/>
                </a:solidFill>
                <a:latin typeface="Arial Narrow" charset="0"/>
                <a:ea typeface="MS PGothic" charset="-128"/>
              </a:defRPr>
            </a:lvl9pPr>
          </a:lstStyle>
          <a:p>
            <a:pPr eaLnBrk="1" hangingPunct="1">
              <a:spcBef>
                <a:spcPts val="600"/>
              </a:spcBef>
            </a:pPr>
            <a:r>
              <a:rPr lang="en-US" altLang="en-US" sz="1800" dirty="0">
                <a:latin typeface="Arial"/>
                <a:ea typeface="MS PGothic"/>
                <a:cs typeface="Arial"/>
              </a:rPr>
              <a:t>This template was designed to produce a 24” high x 36” high poster. Due to PowerPoint size limitations, this poster is created at a reduced size of18” x 27”. The file will be enlarged at the time it is printed.</a:t>
            </a:r>
          </a:p>
          <a:p>
            <a:pPr eaLnBrk="1" hangingPunct="1">
              <a:spcBef>
                <a:spcPts val="600"/>
              </a:spcBef>
            </a:pPr>
            <a:r>
              <a:rPr lang="en-US" altLang="en-US" sz="1800" dirty="0">
                <a:latin typeface="Arial"/>
                <a:ea typeface="MS PGothic"/>
                <a:cs typeface="Arial"/>
              </a:rPr>
              <a:t>You can replace the blue section headings with ones that correlate to the main topics of your presentation. Typically, they are:</a:t>
            </a:r>
          </a:p>
          <a:p>
            <a:pPr marL="352425" lvl="2" indent="-175895" eaLnBrk="1" hangingPunct="1">
              <a:spcBef>
                <a:spcPts val="1200"/>
              </a:spcBef>
              <a:buFont typeface="Arial" panose="020B0604020202020204" pitchFamily="34" charset="0"/>
              <a:buChar char="•"/>
            </a:pPr>
            <a:r>
              <a:rPr lang="en-US" altLang="en-US" sz="1800" dirty="0">
                <a:latin typeface="Arial" charset="0"/>
              </a:rPr>
              <a:t>Introduction or Abstract</a:t>
            </a:r>
            <a:endParaRPr lang="en-US" altLang="en-US" sz="1800" dirty="0">
              <a:latin typeface="Arial" charset="0"/>
              <a:cs typeface="Arial" charset="0"/>
            </a:endParaRPr>
          </a:p>
          <a:p>
            <a:pPr marL="352425" lvl="2" indent="-175895" eaLnBrk="1" hangingPunct="1">
              <a:spcBef>
                <a:spcPts val="1200"/>
              </a:spcBef>
              <a:buFont typeface="Arial" panose="020B0604020202020204" pitchFamily="34" charset="0"/>
              <a:buChar char="•"/>
            </a:pPr>
            <a:r>
              <a:rPr lang="en-US" altLang="en-US" sz="1800" dirty="0">
                <a:latin typeface="Arial" charset="0"/>
              </a:rPr>
              <a:t>Materials and Methods</a:t>
            </a:r>
            <a:endParaRPr lang="en-US" altLang="en-US" sz="1800" dirty="0">
              <a:latin typeface="Arial" charset="0"/>
              <a:cs typeface="Arial" charset="0"/>
            </a:endParaRPr>
          </a:p>
          <a:p>
            <a:pPr marL="352425" lvl="2" indent="-175895" eaLnBrk="1" hangingPunct="1">
              <a:spcBef>
                <a:spcPts val="1200"/>
              </a:spcBef>
              <a:buFont typeface="Arial" panose="020B0604020202020204" pitchFamily="34" charset="0"/>
              <a:buChar char="•"/>
            </a:pPr>
            <a:r>
              <a:rPr lang="en-US" altLang="en-US" sz="1800" dirty="0">
                <a:latin typeface="Arial" charset="0"/>
              </a:rPr>
              <a:t>Results</a:t>
            </a:r>
            <a:endParaRPr lang="en-US" altLang="en-US" sz="1800" dirty="0">
              <a:latin typeface="Arial" charset="0"/>
              <a:cs typeface="Arial" charset="0"/>
            </a:endParaRPr>
          </a:p>
          <a:p>
            <a:pPr marL="352425" lvl="2" indent="-175895" eaLnBrk="1" hangingPunct="1">
              <a:spcBef>
                <a:spcPts val="1200"/>
              </a:spcBef>
              <a:buFont typeface="Arial" panose="020B0604020202020204" pitchFamily="34" charset="0"/>
              <a:buChar char="•"/>
            </a:pPr>
            <a:r>
              <a:rPr lang="en-US" altLang="en-US" sz="1800" dirty="0">
                <a:latin typeface="Arial" charset="0"/>
              </a:rPr>
              <a:t>Conclusion</a:t>
            </a:r>
            <a:endParaRPr lang="en-US" altLang="en-US" sz="1800" dirty="0">
              <a:latin typeface="Arial" charset="0"/>
              <a:cs typeface="Arial" charset="0"/>
            </a:endParaRPr>
          </a:p>
          <a:p>
            <a:pPr marL="352425" lvl="2" indent="-175895" eaLnBrk="1" hangingPunct="1">
              <a:spcBef>
                <a:spcPts val="1200"/>
              </a:spcBef>
              <a:buFont typeface="Arial" panose="020B0604020202020204" pitchFamily="34" charset="0"/>
              <a:buChar char="•"/>
            </a:pPr>
            <a:r>
              <a:rPr lang="en-US" altLang="en-US" sz="1800" dirty="0">
                <a:latin typeface="Arial" charset="0"/>
              </a:rPr>
              <a:t>References</a:t>
            </a:r>
            <a:endParaRPr lang="en-US" altLang="en-US" sz="1800" dirty="0">
              <a:latin typeface="Arial" charset="0"/>
              <a:cs typeface="Arial" charset="0"/>
            </a:endParaRPr>
          </a:p>
          <a:p>
            <a:pPr marL="352425" lvl="2" indent="-175895" eaLnBrk="1" hangingPunct="1">
              <a:spcBef>
                <a:spcPts val="1200"/>
              </a:spcBef>
              <a:buFont typeface="Arial" panose="020B0604020202020204" pitchFamily="34" charset="0"/>
              <a:buChar char="•"/>
            </a:pPr>
            <a:r>
              <a:rPr lang="en-US" altLang="en-US" sz="1800" dirty="0">
                <a:latin typeface="Arial" charset="0"/>
              </a:rPr>
              <a:t>Acknowledgeme</a:t>
            </a:r>
            <a:r>
              <a:rPr lang="en-US" altLang="en-US" dirty="0">
                <a:latin typeface="Arial" panose="020B0604020202020204" pitchFamily="34" charset="0"/>
              </a:rPr>
              <a:t>nts</a:t>
            </a:r>
            <a:endParaRPr lang="en-US" altLang="en-US" dirty="0">
              <a:latin typeface="Arial" panose="020B0604020202020204" pitchFamily="34" charset="0"/>
              <a:cs typeface="Arial" panose="020B0604020202020204" pitchFamily="34" charset="0"/>
            </a:endParaRPr>
          </a:p>
        </p:txBody>
      </p:sp>
      <p:sp>
        <p:nvSpPr>
          <p:cNvPr id="83" name="Text Box 360"/>
          <p:cNvSpPr txBox="1">
            <a:spLocks noChangeArrowheads="1"/>
          </p:cNvSpPr>
          <p:nvPr/>
        </p:nvSpPr>
        <p:spPr bwMode="auto">
          <a:xfrm>
            <a:off x="4313499" y="4235958"/>
            <a:ext cx="7751501" cy="446661"/>
          </a:xfrm>
          <a:prstGeom prst="rect">
            <a:avLst/>
          </a:prstGeom>
          <a:solidFill>
            <a:srgbClr val="142B46"/>
          </a:solidFill>
          <a:ln>
            <a:noFill/>
          </a:ln>
          <a:effectLst/>
        </p:spPr>
        <p:txBody>
          <a:bodyPr wrap="square" lIns="43444" tIns="21717" rIns="43444" bIns="54864" anchor="ctr" anchorCtr="1">
            <a:spAutoFit/>
          </a:bodyPr>
          <a:lstStyle>
            <a:lvl1pPr defTabSz="652463">
              <a:defRPr>
                <a:solidFill>
                  <a:schemeClr val="tx1"/>
                </a:solidFill>
                <a:latin typeface="Arial" charset="0"/>
                <a:ea typeface="ＭＳ Ｐゴシック" charset="0"/>
              </a:defRPr>
            </a:lvl1pPr>
            <a:lvl2pPr marL="327025" defTabSz="652463">
              <a:defRPr>
                <a:solidFill>
                  <a:schemeClr val="tx1"/>
                </a:solidFill>
                <a:latin typeface="Arial" charset="0"/>
                <a:ea typeface="ＭＳ Ｐゴシック" charset="0"/>
              </a:defRPr>
            </a:lvl2pPr>
            <a:lvl3pPr marL="652463" defTabSz="652463">
              <a:defRPr>
                <a:solidFill>
                  <a:schemeClr val="tx1"/>
                </a:solidFill>
                <a:latin typeface="Arial" charset="0"/>
                <a:ea typeface="ＭＳ Ｐゴシック" charset="0"/>
              </a:defRPr>
            </a:lvl3pPr>
            <a:lvl4pPr marL="979488" defTabSz="652463">
              <a:defRPr>
                <a:solidFill>
                  <a:schemeClr val="tx1"/>
                </a:solidFill>
                <a:latin typeface="Arial" charset="0"/>
                <a:ea typeface="ＭＳ Ｐゴシック" charset="0"/>
              </a:defRPr>
            </a:lvl4pPr>
            <a:lvl5pPr marL="1306513" defTabSz="652463">
              <a:defRPr>
                <a:solidFill>
                  <a:schemeClr val="tx1"/>
                </a:solidFill>
                <a:latin typeface="Arial" charset="0"/>
                <a:ea typeface="ＭＳ Ｐゴシック" charset="0"/>
              </a:defRPr>
            </a:lvl5pPr>
            <a:lvl6pPr marL="1763713" defTabSz="652463" fontAlgn="base">
              <a:spcBef>
                <a:spcPct val="0"/>
              </a:spcBef>
              <a:spcAft>
                <a:spcPct val="0"/>
              </a:spcAft>
              <a:defRPr>
                <a:solidFill>
                  <a:schemeClr val="tx1"/>
                </a:solidFill>
                <a:latin typeface="Arial" charset="0"/>
                <a:ea typeface="ＭＳ Ｐゴシック" charset="0"/>
              </a:defRPr>
            </a:lvl6pPr>
            <a:lvl7pPr marL="2220913" defTabSz="652463" fontAlgn="base">
              <a:spcBef>
                <a:spcPct val="0"/>
              </a:spcBef>
              <a:spcAft>
                <a:spcPct val="0"/>
              </a:spcAft>
              <a:defRPr>
                <a:solidFill>
                  <a:schemeClr val="tx1"/>
                </a:solidFill>
                <a:latin typeface="Arial" charset="0"/>
                <a:ea typeface="ＭＳ Ｐゴシック" charset="0"/>
              </a:defRPr>
            </a:lvl7pPr>
            <a:lvl8pPr marL="2678113" defTabSz="652463" fontAlgn="base">
              <a:spcBef>
                <a:spcPct val="0"/>
              </a:spcBef>
              <a:spcAft>
                <a:spcPct val="0"/>
              </a:spcAft>
              <a:defRPr>
                <a:solidFill>
                  <a:schemeClr val="tx1"/>
                </a:solidFill>
                <a:latin typeface="Arial" charset="0"/>
                <a:ea typeface="ＭＳ Ｐゴシック" charset="0"/>
              </a:defRPr>
            </a:lvl8pPr>
            <a:lvl9pPr marL="3135313" defTabSz="652463" fontAlgn="base">
              <a:spcBef>
                <a:spcPct val="0"/>
              </a:spcBef>
              <a:spcAft>
                <a:spcPct val="0"/>
              </a:spcAft>
              <a:defRPr>
                <a:solidFill>
                  <a:schemeClr val="tx1"/>
                </a:solidFill>
                <a:latin typeface="Arial" charset="0"/>
                <a:ea typeface="ＭＳ Ｐゴシック" charset="0"/>
              </a:defRPr>
            </a:lvl9pPr>
          </a:lstStyle>
          <a:p>
            <a:pPr algn="ctr">
              <a:spcBef>
                <a:spcPct val="50000"/>
              </a:spcBef>
              <a:defRPr/>
            </a:pPr>
            <a:r>
              <a:rPr lang="en-US" sz="2400" b="1" dirty="0">
                <a:solidFill>
                  <a:srgbClr val="F8F8F8"/>
                </a:solidFill>
                <a:latin typeface="+mn-lt"/>
                <a:cs typeface="MS PGothic" charset="0"/>
              </a:rPr>
              <a:t>Poster Tips</a:t>
            </a:r>
          </a:p>
        </p:txBody>
      </p:sp>
      <p:sp>
        <p:nvSpPr>
          <p:cNvPr id="5132" name="Text Box 382"/>
          <p:cNvSpPr txBox="1">
            <a:spLocks noChangeArrowheads="1"/>
          </p:cNvSpPr>
          <p:nvPr/>
        </p:nvSpPr>
        <p:spPr bwMode="auto">
          <a:xfrm>
            <a:off x="12408061" y="4235958"/>
            <a:ext cx="3742481" cy="446661"/>
          </a:xfrm>
          <a:prstGeom prst="rect">
            <a:avLst/>
          </a:prstGeom>
          <a:solidFill>
            <a:srgbClr val="142B46"/>
          </a:solidFill>
          <a:ln>
            <a:noFill/>
          </a:ln>
          <a:extLst>
            <a:ext uri="{91240B29-F687-4F45-9708-019B960494DF}">
              <a14:hiddenLine xmlns:a14="http://schemas.microsoft.com/office/drawing/2010/main" w="9525">
                <a:solidFill>
                  <a:srgbClr val="000000"/>
                </a:solidFill>
                <a:miter lim="800000"/>
                <a:headEnd/>
                <a:tailEnd/>
              </a14:hiddenLine>
            </a:ext>
          </a:extLst>
        </p:spPr>
        <p:txBody>
          <a:bodyPr wrap="square" lIns="43444" tIns="21717" rIns="43444" bIns="54864" anchor="ctr" anchorCtr="1">
            <a:spAutoFit/>
          </a:bodyPr>
          <a:lstStyle>
            <a:lvl1pPr defTabSz="652463">
              <a:spcBef>
                <a:spcPct val="20000"/>
              </a:spcBef>
              <a:buChar char="•"/>
              <a:defRPr sz="1600">
                <a:solidFill>
                  <a:schemeClr val="tx1"/>
                </a:solidFill>
                <a:latin typeface="Arial" charset="0"/>
                <a:ea typeface="MS PGothic" charset="-128"/>
              </a:defRPr>
            </a:lvl1pPr>
            <a:lvl2pPr marL="742950" indent="-285750" defTabSz="652463">
              <a:spcBef>
                <a:spcPct val="20000"/>
              </a:spcBef>
              <a:buChar char="–"/>
              <a:defRPr sz="1600">
                <a:solidFill>
                  <a:schemeClr val="tx1"/>
                </a:solidFill>
                <a:latin typeface="Arial" charset="0"/>
                <a:ea typeface="MS PGothic" charset="-128"/>
              </a:defRPr>
            </a:lvl2pPr>
            <a:lvl3pPr marL="1143000" indent="-228600" defTabSz="652463">
              <a:spcBef>
                <a:spcPct val="20000"/>
              </a:spcBef>
              <a:buChar char="•"/>
              <a:defRPr sz="1400">
                <a:solidFill>
                  <a:schemeClr val="tx1"/>
                </a:solidFill>
                <a:latin typeface="Arial" charset="0"/>
                <a:ea typeface="MS PGothic" charset="-128"/>
              </a:defRPr>
            </a:lvl3pPr>
            <a:lvl4pPr marL="1600200" indent="-228600" defTabSz="652463">
              <a:spcBef>
                <a:spcPct val="20000"/>
              </a:spcBef>
              <a:buChar char="–"/>
              <a:defRPr sz="1100">
                <a:solidFill>
                  <a:schemeClr val="tx1"/>
                </a:solidFill>
                <a:latin typeface="Arial" charset="0"/>
                <a:ea typeface="MS PGothic" charset="-128"/>
              </a:defRPr>
            </a:lvl4pPr>
            <a:lvl5pPr marL="2057400" indent="-228600" defTabSz="652463">
              <a:spcBef>
                <a:spcPct val="20000"/>
              </a:spcBef>
              <a:buChar char="»"/>
              <a:defRPr sz="1100">
                <a:solidFill>
                  <a:schemeClr val="tx1"/>
                </a:solidFill>
                <a:latin typeface="Arial" charset="0"/>
                <a:ea typeface="MS PGothic" charset="-128"/>
              </a:defRPr>
            </a:lvl5pPr>
            <a:lvl6pPr marL="2514600" indent="-228600" defTabSz="652463" eaLnBrk="0" fontAlgn="base" hangingPunct="0">
              <a:spcBef>
                <a:spcPct val="20000"/>
              </a:spcBef>
              <a:spcAft>
                <a:spcPct val="0"/>
              </a:spcAft>
              <a:buChar char="»"/>
              <a:defRPr sz="1100">
                <a:solidFill>
                  <a:schemeClr val="tx1"/>
                </a:solidFill>
                <a:latin typeface="Arial" charset="0"/>
                <a:ea typeface="MS PGothic" charset="-128"/>
              </a:defRPr>
            </a:lvl6pPr>
            <a:lvl7pPr marL="2971800" indent="-228600" defTabSz="652463" eaLnBrk="0" fontAlgn="base" hangingPunct="0">
              <a:spcBef>
                <a:spcPct val="20000"/>
              </a:spcBef>
              <a:spcAft>
                <a:spcPct val="0"/>
              </a:spcAft>
              <a:buChar char="»"/>
              <a:defRPr sz="1100">
                <a:solidFill>
                  <a:schemeClr val="tx1"/>
                </a:solidFill>
                <a:latin typeface="Arial" charset="0"/>
                <a:ea typeface="MS PGothic" charset="-128"/>
              </a:defRPr>
            </a:lvl7pPr>
            <a:lvl8pPr marL="3429000" indent="-228600" defTabSz="652463" eaLnBrk="0" fontAlgn="base" hangingPunct="0">
              <a:spcBef>
                <a:spcPct val="20000"/>
              </a:spcBef>
              <a:spcAft>
                <a:spcPct val="0"/>
              </a:spcAft>
              <a:buChar char="»"/>
              <a:defRPr sz="1100">
                <a:solidFill>
                  <a:schemeClr val="tx1"/>
                </a:solidFill>
                <a:latin typeface="Arial" charset="0"/>
                <a:ea typeface="MS PGothic" charset="-128"/>
              </a:defRPr>
            </a:lvl8pPr>
            <a:lvl9pPr marL="3886200" indent="-228600" defTabSz="652463" eaLnBrk="0" fontAlgn="base" hangingPunct="0">
              <a:spcBef>
                <a:spcPct val="20000"/>
              </a:spcBef>
              <a:spcAft>
                <a:spcPct val="0"/>
              </a:spcAft>
              <a:buChar char="»"/>
              <a:defRPr sz="1100">
                <a:solidFill>
                  <a:schemeClr val="tx1"/>
                </a:solidFill>
                <a:latin typeface="Arial" charset="0"/>
                <a:ea typeface="MS PGothic" charset="-128"/>
              </a:defRPr>
            </a:lvl9pPr>
          </a:lstStyle>
          <a:p>
            <a:pPr algn="ctr">
              <a:spcBef>
                <a:spcPct val="50000"/>
              </a:spcBef>
              <a:buNone/>
            </a:pPr>
            <a:r>
              <a:rPr lang="en-US" altLang="en-US" sz="2400" b="1" dirty="0">
                <a:solidFill>
                  <a:srgbClr val="F8F8F8"/>
                </a:solidFill>
                <a:latin typeface="Arial" panose="020B0604020202020204" pitchFamily="34" charset="0"/>
              </a:rPr>
              <a:t>Poster Proofing</a:t>
            </a:r>
          </a:p>
        </p:txBody>
      </p:sp>
      <p:sp>
        <p:nvSpPr>
          <p:cNvPr id="5133" name="Text Box 358"/>
          <p:cNvSpPr txBox="1">
            <a:spLocks noChangeArrowheads="1"/>
          </p:cNvSpPr>
          <p:nvPr/>
        </p:nvSpPr>
        <p:spPr bwMode="auto">
          <a:xfrm>
            <a:off x="12732313" y="8545442"/>
            <a:ext cx="3088217" cy="2557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21890" tIns="121890" rIns="121890" bIns="121890">
            <a:spAutoFit/>
          </a:bodyPr>
          <a:lstStyle>
            <a:lvl1pPr defTabSz="3135313">
              <a:spcBef>
                <a:spcPct val="20000"/>
              </a:spcBef>
              <a:buChar char="•"/>
              <a:defRPr sz="1600">
                <a:solidFill>
                  <a:schemeClr val="tx1"/>
                </a:solidFill>
                <a:latin typeface="Arial" charset="0"/>
                <a:ea typeface="MS PGothic" charset="-128"/>
              </a:defRPr>
            </a:lvl1pPr>
            <a:lvl2pPr marL="742950" indent="-285750" defTabSz="3135313">
              <a:spcBef>
                <a:spcPct val="20000"/>
              </a:spcBef>
              <a:buChar char="–"/>
              <a:defRPr sz="1600">
                <a:solidFill>
                  <a:schemeClr val="tx1"/>
                </a:solidFill>
                <a:latin typeface="Arial" charset="0"/>
                <a:ea typeface="MS PGothic" charset="-128"/>
              </a:defRPr>
            </a:lvl2pPr>
            <a:lvl3pPr marL="1143000" indent="-228600" defTabSz="3135313">
              <a:spcBef>
                <a:spcPct val="20000"/>
              </a:spcBef>
              <a:buChar char="•"/>
              <a:defRPr sz="1400">
                <a:solidFill>
                  <a:schemeClr val="tx1"/>
                </a:solidFill>
                <a:latin typeface="Arial" charset="0"/>
                <a:ea typeface="MS PGothic" charset="-128"/>
              </a:defRPr>
            </a:lvl3pPr>
            <a:lvl4pPr marL="1600200" indent="-228600" defTabSz="3135313">
              <a:spcBef>
                <a:spcPct val="20000"/>
              </a:spcBef>
              <a:buChar char="–"/>
              <a:defRPr sz="1100">
                <a:solidFill>
                  <a:schemeClr val="tx1"/>
                </a:solidFill>
                <a:latin typeface="Arial" charset="0"/>
                <a:ea typeface="MS PGothic" charset="-128"/>
              </a:defRPr>
            </a:lvl4pPr>
            <a:lvl5pPr marL="2057400" indent="-228600" defTabSz="3135313">
              <a:spcBef>
                <a:spcPct val="20000"/>
              </a:spcBef>
              <a:buChar char="»"/>
              <a:defRPr sz="1100">
                <a:solidFill>
                  <a:schemeClr val="tx1"/>
                </a:solidFill>
                <a:latin typeface="Arial" charset="0"/>
                <a:ea typeface="MS PGothic" charset="-128"/>
              </a:defRPr>
            </a:lvl5pPr>
            <a:lvl6pPr marL="2514600" indent="-228600" defTabSz="3135313" eaLnBrk="0" fontAlgn="base" hangingPunct="0">
              <a:spcBef>
                <a:spcPct val="20000"/>
              </a:spcBef>
              <a:spcAft>
                <a:spcPct val="0"/>
              </a:spcAft>
              <a:buChar char="»"/>
              <a:defRPr sz="1100">
                <a:solidFill>
                  <a:schemeClr val="tx1"/>
                </a:solidFill>
                <a:latin typeface="Arial" charset="0"/>
                <a:ea typeface="MS PGothic" charset="-128"/>
              </a:defRPr>
            </a:lvl6pPr>
            <a:lvl7pPr marL="2971800" indent="-228600" defTabSz="3135313" eaLnBrk="0" fontAlgn="base" hangingPunct="0">
              <a:spcBef>
                <a:spcPct val="20000"/>
              </a:spcBef>
              <a:spcAft>
                <a:spcPct val="0"/>
              </a:spcAft>
              <a:buChar char="»"/>
              <a:defRPr sz="1100">
                <a:solidFill>
                  <a:schemeClr val="tx1"/>
                </a:solidFill>
                <a:latin typeface="Arial" charset="0"/>
                <a:ea typeface="MS PGothic" charset="-128"/>
              </a:defRPr>
            </a:lvl7pPr>
            <a:lvl8pPr marL="3429000" indent="-228600" defTabSz="3135313" eaLnBrk="0" fontAlgn="base" hangingPunct="0">
              <a:spcBef>
                <a:spcPct val="20000"/>
              </a:spcBef>
              <a:spcAft>
                <a:spcPct val="0"/>
              </a:spcAft>
              <a:buChar char="»"/>
              <a:defRPr sz="1100">
                <a:solidFill>
                  <a:schemeClr val="tx1"/>
                </a:solidFill>
                <a:latin typeface="Arial" charset="0"/>
                <a:ea typeface="MS PGothic" charset="-128"/>
              </a:defRPr>
            </a:lvl8pPr>
            <a:lvl9pPr marL="3886200" indent="-228600" defTabSz="3135313" eaLnBrk="0" fontAlgn="base" hangingPunct="0">
              <a:spcBef>
                <a:spcPct val="20000"/>
              </a:spcBef>
              <a:spcAft>
                <a:spcPct val="0"/>
              </a:spcAft>
              <a:buChar char="»"/>
              <a:defRPr sz="1100">
                <a:solidFill>
                  <a:schemeClr val="tx1"/>
                </a:solidFill>
                <a:latin typeface="Arial" charset="0"/>
                <a:ea typeface="MS PGothic" charset="-128"/>
              </a:defRPr>
            </a:lvl9pPr>
          </a:lstStyle>
          <a:p>
            <a:pPr eaLnBrk="1" hangingPunct="1">
              <a:spcBef>
                <a:spcPts val="1000"/>
              </a:spcBef>
              <a:buNone/>
            </a:pPr>
            <a:r>
              <a:rPr lang="en-US" sz="1800" dirty="0">
                <a:latin typeface="Arial" panose="020B0604020202020204" pitchFamily="34" charset="0"/>
                <a:ea typeface="MS PGothic" panose="020B0600070205080204" pitchFamily="34" charset="-128"/>
              </a:rPr>
              <a:t>Research Posters are usually printed in 2-3 days or less from a print-ready PDF file. BMC can set up the design of your poster in an additional 4 working days or less. </a:t>
            </a:r>
          </a:p>
          <a:p>
            <a:pPr eaLnBrk="1" hangingPunct="1">
              <a:lnSpc>
                <a:spcPts val="1900"/>
              </a:lnSpc>
              <a:spcBef>
                <a:spcPts val="1000"/>
              </a:spcBef>
              <a:buNone/>
            </a:pPr>
            <a:r>
              <a:rPr lang="en-US" altLang="en-US" sz="1800" dirty="0"/>
              <a:t>. </a:t>
            </a:r>
          </a:p>
        </p:txBody>
      </p:sp>
      <p:sp>
        <p:nvSpPr>
          <p:cNvPr id="5134" name="Text Box 358"/>
          <p:cNvSpPr txBox="1">
            <a:spLocks noChangeArrowheads="1"/>
          </p:cNvSpPr>
          <p:nvPr/>
        </p:nvSpPr>
        <p:spPr bwMode="auto">
          <a:xfrm>
            <a:off x="554588" y="12386662"/>
            <a:ext cx="3184653" cy="77276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21890" tIns="121890" rIns="121890" bIns="121890" anchor="t">
            <a:spAutoFit/>
          </a:bodyPr>
          <a:lstStyle>
            <a:lvl1pPr defTabSz="3135313">
              <a:spcBef>
                <a:spcPct val="20000"/>
              </a:spcBef>
              <a:buChar char="•"/>
              <a:defRPr sz="1600">
                <a:solidFill>
                  <a:schemeClr val="tx1"/>
                </a:solidFill>
                <a:latin typeface="Arial" charset="0"/>
                <a:ea typeface="MS PGothic" charset="-128"/>
              </a:defRPr>
            </a:lvl1pPr>
            <a:lvl2pPr marL="742950" indent="-285750" defTabSz="3135313">
              <a:spcBef>
                <a:spcPct val="20000"/>
              </a:spcBef>
              <a:buChar char="–"/>
              <a:defRPr sz="1600">
                <a:solidFill>
                  <a:schemeClr val="tx1"/>
                </a:solidFill>
                <a:latin typeface="Arial" charset="0"/>
                <a:ea typeface="MS PGothic" charset="-128"/>
              </a:defRPr>
            </a:lvl2pPr>
            <a:lvl3pPr marL="1143000" indent="-228600" defTabSz="3135313">
              <a:spcBef>
                <a:spcPct val="20000"/>
              </a:spcBef>
              <a:buChar char="•"/>
              <a:defRPr sz="1400">
                <a:solidFill>
                  <a:schemeClr val="tx1"/>
                </a:solidFill>
                <a:latin typeface="Arial" charset="0"/>
                <a:ea typeface="MS PGothic" charset="-128"/>
              </a:defRPr>
            </a:lvl3pPr>
            <a:lvl4pPr marL="1600200" indent="-228600" defTabSz="3135313">
              <a:spcBef>
                <a:spcPct val="20000"/>
              </a:spcBef>
              <a:buChar char="–"/>
              <a:defRPr sz="1100">
                <a:solidFill>
                  <a:schemeClr val="tx1"/>
                </a:solidFill>
                <a:latin typeface="Arial" charset="0"/>
                <a:ea typeface="MS PGothic" charset="-128"/>
              </a:defRPr>
            </a:lvl4pPr>
            <a:lvl5pPr marL="2057400" indent="-228600" defTabSz="3135313">
              <a:spcBef>
                <a:spcPct val="20000"/>
              </a:spcBef>
              <a:buChar char="»"/>
              <a:defRPr sz="1100">
                <a:solidFill>
                  <a:schemeClr val="tx1"/>
                </a:solidFill>
                <a:latin typeface="Arial" charset="0"/>
                <a:ea typeface="MS PGothic" charset="-128"/>
              </a:defRPr>
            </a:lvl5pPr>
            <a:lvl6pPr marL="2514600" indent="-228600" defTabSz="3135313" eaLnBrk="0" fontAlgn="base" hangingPunct="0">
              <a:spcBef>
                <a:spcPct val="20000"/>
              </a:spcBef>
              <a:spcAft>
                <a:spcPct val="0"/>
              </a:spcAft>
              <a:buChar char="»"/>
              <a:defRPr sz="1100">
                <a:solidFill>
                  <a:schemeClr val="tx1"/>
                </a:solidFill>
                <a:latin typeface="Arial" charset="0"/>
                <a:ea typeface="MS PGothic" charset="-128"/>
              </a:defRPr>
            </a:lvl6pPr>
            <a:lvl7pPr marL="2971800" indent="-228600" defTabSz="3135313" eaLnBrk="0" fontAlgn="base" hangingPunct="0">
              <a:spcBef>
                <a:spcPct val="20000"/>
              </a:spcBef>
              <a:spcAft>
                <a:spcPct val="0"/>
              </a:spcAft>
              <a:buChar char="»"/>
              <a:defRPr sz="1100">
                <a:solidFill>
                  <a:schemeClr val="tx1"/>
                </a:solidFill>
                <a:latin typeface="Arial" charset="0"/>
                <a:ea typeface="MS PGothic" charset="-128"/>
              </a:defRPr>
            </a:lvl7pPr>
            <a:lvl8pPr marL="3429000" indent="-228600" defTabSz="3135313" eaLnBrk="0" fontAlgn="base" hangingPunct="0">
              <a:spcBef>
                <a:spcPct val="20000"/>
              </a:spcBef>
              <a:spcAft>
                <a:spcPct val="0"/>
              </a:spcAft>
              <a:buChar char="»"/>
              <a:defRPr sz="1100">
                <a:solidFill>
                  <a:schemeClr val="tx1"/>
                </a:solidFill>
                <a:latin typeface="Arial" charset="0"/>
                <a:ea typeface="MS PGothic" charset="-128"/>
              </a:defRPr>
            </a:lvl8pPr>
            <a:lvl9pPr marL="3886200" indent="-228600" defTabSz="3135313" eaLnBrk="0" fontAlgn="base" hangingPunct="0">
              <a:spcBef>
                <a:spcPct val="20000"/>
              </a:spcBef>
              <a:spcAft>
                <a:spcPct val="0"/>
              </a:spcAft>
              <a:buChar char="»"/>
              <a:defRPr sz="1100">
                <a:solidFill>
                  <a:schemeClr val="tx1"/>
                </a:solidFill>
                <a:latin typeface="Arial" charset="0"/>
                <a:ea typeface="MS PGothic" charset="-128"/>
              </a:defRPr>
            </a:lvl9pPr>
          </a:lstStyle>
          <a:p>
            <a:pPr eaLnBrk="1" hangingPunct="1">
              <a:spcBef>
                <a:spcPts val="1200"/>
              </a:spcBef>
              <a:buNone/>
            </a:pPr>
            <a:r>
              <a:rPr lang="en-US" altLang="en-US" sz="1800" dirty="0">
                <a:latin typeface="Arial" panose="020B0604020202020204" pitchFamily="34" charset="0"/>
              </a:rPr>
              <a:t>Biomedical Communications can assist you with any phase of your poster presentation—design through production. </a:t>
            </a:r>
          </a:p>
          <a:p>
            <a:pPr eaLnBrk="1" hangingPunct="1">
              <a:spcBef>
                <a:spcPts val="1200"/>
              </a:spcBef>
              <a:buNone/>
            </a:pPr>
            <a:r>
              <a:rPr lang="en-US" altLang="en-US" sz="1800" dirty="0">
                <a:latin typeface="Arial"/>
                <a:ea typeface="MS PGothic"/>
                <a:cs typeface="Arial"/>
              </a:rPr>
              <a:t>You can send us your information in a Word document for BMC to style it, or you can you design your own poster in PowerPoint. </a:t>
            </a:r>
            <a:endParaRPr lang="en-US" altLang="en-US" sz="1800" dirty="0">
              <a:latin typeface="Arial" panose="020B0604020202020204" pitchFamily="34" charset="0"/>
              <a:cs typeface="Arial"/>
            </a:endParaRPr>
          </a:p>
          <a:p>
            <a:pPr eaLnBrk="1" hangingPunct="1">
              <a:spcBef>
                <a:spcPts val="1200"/>
              </a:spcBef>
              <a:buNone/>
            </a:pPr>
            <a:r>
              <a:rPr lang="en-US" altLang="en-US" sz="1800" dirty="0">
                <a:latin typeface="Arial" panose="020B0604020202020204" pitchFamily="34" charset="0"/>
              </a:rPr>
              <a:t>It saves time if you submit a PDF file instead of a PowerPoint file as PPT files are not stable from machine to machine. If you submit a PPT file, we must create a pdf for you to proof to ensure accuracy.</a:t>
            </a:r>
          </a:p>
          <a:p>
            <a:pPr eaLnBrk="1" hangingPunct="1">
              <a:spcBef>
                <a:spcPts val="1200"/>
              </a:spcBef>
              <a:buNone/>
            </a:pPr>
            <a:r>
              <a:rPr lang="en-US" altLang="en-US" sz="1800" dirty="0">
                <a:latin typeface="Arial" panose="020B0604020202020204" pitchFamily="34" charset="0"/>
              </a:rPr>
              <a:t>Note: BMC can also tweak the design of your PowerPoint files if requested, usually at nominal cost.</a:t>
            </a:r>
          </a:p>
          <a:p>
            <a:pPr eaLnBrk="1" hangingPunct="1">
              <a:lnSpc>
                <a:spcPts val="1900"/>
              </a:lnSpc>
              <a:spcBef>
                <a:spcPts val="1000"/>
              </a:spcBef>
              <a:buNone/>
              <a:defRPr/>
            </a:pPr>
            <a:endParaRPr lang="en-US" altLang="en-US" sz="1700" dirty="0">
              <a:latin typeface="Arial" panose="020B0604020202020204" pitchFamily="34" charset="0"/>
              <a:ea typeface="MS PGothic" panose="020B0600070205080204" pitchFamily="34" charset="-128"/>
            </a:endParaRPr>
          </a:p>
        </p:txBody>
      </p:sp>
      <p:pic>
        <p:nvPicPr>
          <p:cNvPr id="5136" name="Picture 1" descr="E-ETSU Monogram Vertical Gold.pn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467964" y="1796093"/>
            <a:ext cx="1424111" cy="12985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143" name="Text Box 382"/>
          <p:cNvSpPr txBox="1">
            <a:spLocks noChangeArrowheads="1"/>
          </p:cNvSpPr>
          <p:nvPr/>
        </p:nvSpPr>
        <p:spPr bwMode="auto">
          <a:xfrm>
            <a:off x="4301756" y="11457547"/>
            <a:ext cx="7757722" cy="446661"/>
          </a:xfrm>
          <a:prstGeom prst="rect">
            <a:avLst/>
          </a:prstGeom>
          <a:solidFill>
            <a:srgbClr val="142B46"/>
          </a:solidFill>
          <a:ln>
            <a:noFill/>
          </a:ln>
          <a:extLst>
            <a:ext uri="{91240B29-F687-4F45-9708-019B960494DF}">
              <a14:hiddenLine xmlns:a14="http://schemas.microsoft.com/office/drawing/2010/main" w="9525">
                <a:solidFill>
                  <a:srgbClr val="000000"/>
                </a:solidFill>
                <a:miter lim="800000"/>
                <a:headEnd/>
                <a:tailEnd/>
              </a14:hiddenLine>
            </a:ext>
          </a:extLst>
        </p:spPr>
        <p:txBody>
          <a:bodyPr wrap="square" lIns="43444" tIns="21717" rIns="43444" bIns="54864" anchor="ctr" anchorCtr="1">
            <a:spAutoFit/>
          </a:bodyPr>
          <a:lstStyle>
            <a:lvl1pPr defTabSz="652463">
              <a:spcBef>
                <a:spcPct val="20000"/>
              </a:spcBef>
              <a:buChar char="•"/>
              <a:defRPr sz="1600">
                <a:solidFill>
                  <a:schemeClr val="tx1"/>
                </a:solidFill>
                <a:latin typeface="Arial" charset="0"/>
                <a:ea typeface="MS PGothic" charset="-128"/>
              </a:defRPr>
            </a:lvl1pPr>
            <a:lvl2pPr marL="742950" indent="-285750" defTabSz="652463">
              <a:spcBef>
                <a:spcPct val="20000"/>
              </a:spcBef>
              <a:buChar char="–"/>
              <a:defRPr sz="1600">
                <a:solidFill>
                  <a:schemeClr val="tx1"/>
                </a:solidFill>
                <a:latin typeface="Arial" charset="0"/>
                <a:ea typeface="MS PGothic" charset="-128"/>
              </a:defRPr>
            </a:lvl2pPr>
            <a:lvl3pPr marL="1143000" indent="-228600" defTabSz="652463">
              <a:spcBef>
                <a:spcPct val="20000"/>
              </a:spcBef>
              <a:buChar char="•"/>
              <a:defRPr sz="1400">
                <a:solidFill>
                  <a:schemeClr val="tx1"/>
                </a:solidFill>
                <a:latin typeface="Arial" charset="0"/>
                <a:ea typeface="MS PGothic" charset="-128"/>
              </a:defRPr>
            </a:lvl3pPr>
            <a:lvl4pPr marL="1600200" indent="-228600" defTabSz="652463">
              <a:spcBef>
                <a:spcPct val="20000"/>
              </a:spcBef>
              <a:buChar char="–"/>
              <a:defRPr sz="1100">
                <a:solidFill>
                  <a:schemeClr val="tx1"/>
                </a:solidFill>
                <a:latin typeface="Arial" charset="0"/>
                <a:ea typeface="MS PGothic" charset="-128"/>
              </a:defRPr>
            </a:lvl4pPr>
            <a:lvl5pPr marL="2057400" indent="-228600" defTabSz="652463">
              <a:spcBef>
                <a:spcPct val="20000"/>
              </a:spcBef>
              <a:buChar char="»"/>
              <a:defRPr sz="1100">
                <a:solidFill>
                  <a:schemeClr val="tx1"/>
                </a:solidFill>
                <a:latin typeface="Arial" charset="0"/>
                <a:ea typeface="MS PGothic" charset="-128"/>
              </a:defRPr>
            </a:lvl5pPr>
            <a:lvl6pPr marL="2514600" indent="-228600" defTabSz="652463" eaLnBrk="0" fontAlgn="base" hangingPunct="0">
              <a:spcBef>
                <a:spcPct val="20000"/>
              </a:spcBef>
              <a:spcAft>
                <a:spcPct val="0"/>
              </a:spcAft>
              <a:buChar char="»"/>
              <a:defRPr sz="1100">
                <a:solidFill>
                  <a:schemeClr val="tx1"/>
                </a:solidFill>
                <a:latin typeface="Arial" charset="0"/>
                <a:ea typeface="MS PGothic" charset="-128"/>
              </a:defRPr>
            </a:lvl6pPr>
            <a:lvl7pPr marL="2971800" indent="-228600" defTabSz="652463" eaLnBrk="0" fontAlgn="base" hangingPunct="0">
              <a:spcBef>
                <a:spcPct val="20000"/>
              </a:spcBef>
              <a:spcAft>
                <a:spcPct val="0"/>
              </a:spcAft>
              <a:buChar char="»"/>
              <a:defRPr sz="1100">
                <a:solidFill>
                  <a:schemeClr val="tx1"/>
                </a:solidFill>
                <a:latin typeface="Arial" charset="0"/>
                <a:ea typeface="MS PGothic" charset="-128"/>
              </a:defRPr>
            </a:lvl7pPr>
            <a:lvl8pPr marL="3429000" indent="-228600" defTabSz="652463" eaLnBrk="0" fontAlgn="base" hangingPunct="0">
              <a:spcBef>
                <a:spcPct val="20000"/>
              </a:spcBef>
              <a:spcAft>
                <a:spcPct val="0"/>
              </a:spcAft>
              <a:buChar char="»"/>
              <a:defRPr sz="1100">
                <a:solidFill>
                  <a:schemeClr val="tx1"/>
                </a:solidFill>
                <a:latin typeface="Arial" charset="0"/>
                <a:ea typeface="MS PGothic" charset="-128"/>
              </a:defRPr>
            </a:lvl8pPr>
            <a:lvl9pPr marL="3886200" indent="-228600" defTabSz="652463" eaLnBrk="0" fontAlgn="base" hangingPunct="0">
              <a:spcBef>
                <a:spcPct val="20000"/>
              </a:spcBef>
              <a:spcAft>
                <a:spcPct val="0"/>
              </a:spcAft>
              <a:buChar char="»"/>
              <a:defRPr sz="1100">
                <a:solidFill>
                  <a:schemeClr val="tx1"/>
                </a:solidFill>
                <a:latin typeface="Arial" charset="0"/>
                <a:ea typeface="MS PGothic" charset="-128"/>
              </a:defRPr>
            </a:lvl9pPr>
          </a:lstStyle>
          <a:p>
            <a:pPr algn="ctr">
              <a:spcBef>
                <a:spcPct val="50000"/>
              </a:spcBef>
              <a:buNone/>
              <a:defRPr/>
            </a:pPr>
            <a:r>
              <a:rPr lang="en-US" sz="2400" b="1" dirty="0">
                <a:solidFill>
                  <a:srgbClr val="F8F8F8"/>
                </a:solidFill>
                <a:cs typeface="MS PGothic" charset="0"/>
              </a:rPr>
              <a:t>Poster Tips</a:t>
            </a:r>
          </a:p>
        </p:txBody>
      </p:sp>
      <p:sp>
        <p:nvSpPr>
          <p:cNvPr id="25" name="Text Box 349">
            <a:extLst>
              <a:ext uri="{FF2B5EF4-FFF2-40B4-BE49-F238E27FC236}">
                <a16:creationId xmlns:a16="http://schemas.microsoft.com/office/drawing/2014/main" id="{CC3F20F2-7BE4-0542-BEBC-7442921B0B9D}"/>
              </a:ext>
            </a:extLst>
          </p:cNvPr>
          <p:cNvSpPr txBox="1">
            <a:spLocks noChangeArrowheads="1"/>
          </p:cNvSpPr>
          <p:nvPr/>
        </p:nvSpPr>
        <p:spPr bwMode="auto">
          <a:xfrm>
            <a:off x="262360" y="19812000"/>
            <a:ext cx="3734765" cy="446661"/>
          </a:xfrm>
          <a:prstGeom prst="rect">
            <a:avLst/>
          </a:prstGeom>
          <a:solidFill>
            <a:srgbClr val="142B46"/>
          </a:solidFill>
          <a:ln>
            <a:noFill/>
          </a:ln>
          <a:effectLst/>
        </p:spPr>
        <p:txBody>
          <a:bodyPr wrap="square" lIns="43444" tIns="21717" rIns="43444" bIns="54864" anchor="ctr" anchorCtr="1">
            <a:spAutoFit/>
          </a:bodyPr>
          <a:lstStyle>
            <a:lvl1pPr defTabSz="652463">
              <a:defRPr>
                <a:solidFill>
                  <a:schemeClr val="tx1"/>
                </a:solidFill>
                <a:latin typeface="Arial" charset="0"/>
                <a:ea typeface="ＭＳ Ｐゴシック" charset="0"/>
              </a:defRPr>
            </a:lvl1pPr>
            <a:lvl2pPr marL="327025" defTabSz="652463">
              <a:defRPr>
                <a:solidFill>
                  <a:schemeClr val="tx1"/>
                </a:solidFill>
                <a:latin typeface="Arial" charset="0"/>
                <a:ea typeface="ＭＳ Ｐゴシック" charset="0"/>
              </a:defRPr>
            </a:lvl2pPr>
            <a:lvl3pPr marL="652463" defTabSz="652463">
              <a:defRPr>
                <a:solidFill>
                  <a:schemeClr val="tx1"/>
                </a:solidFill>
                <a:latin typeface="Arial" charset="0"/>
                <a:ea typeface="ＭＳ Ｐゴシック" charset="0"/>
              </a:defRPr>
            </a:lvl3pPr>
            <a:lvl4pPr marL="979488" defTabSz="652463">
              <a:defRPr>
                <a:solidFill>
                  <a:schemeClr val="tx1"/>
                </a:solidFill>
                <a:latin typeface="Arial" charset="0"/>
                <a:ea typeface="ＭＳ Ｐゴシック" charset="0"/>
              </a:defRPr>
            </a:lvl4pPr>
            <a:lvl5pPr marL="1306513" defTabSz="652463">
              <a:defRPr>
                <a:solidFill>
                  <a:schemeClr val="tx1"/>
                </a:solidFill>
                <a:latin typeface="Arial" charset="0"/>
                <a:ea typeface="ＭＳ Ｐゴシック" charset="0"/>
              </a:defRPr>
            </a:lvl5pPr>
            <a:lvl6pPr marL="1763713" defTabSz="652463" fontAlgn="base">
              <a:spcBef>
                <a:spcPct val="0"/>
              </a:spcBef>
              <a:spcAft>
                <a:spcPct val="0"/>
              </a:spcAft>
              <a:defRPr>
                <a:solidFill>
                  <a:schemeClr val="tx1"/>
                </a:solidFill>
                <a:latin typeface="Arial" charset="0"/>
                <a:ea typeface="ＭＳ Ｐゴシック" charset="0"/>
              </a:defRPr>
            </a:lvl6pPr>
            <a:lvl7pPr marL="2220913" defTabSz="652463" fontAlgn="base">
              <a:spcBef>
                <a:spcPct val="0"/>
              </a:spcBef>
              <a:spcAft>
                <a:spcPct val="0"/>
              </a:spcAft>
              <a:defRPr>
                <a:solidFill>
                  <a:schemeClr val="tx1"/>
                </a:solidFill>
                <a:latin typeface="Arial" charset="0"/>
                <a:ea typeface="ＭＳ Ｐゴシック" charset="0"/>
              </a:defRPr>
            </a:lvl7pPr>
            <a:lvl8pPr marL="2678113" defTabSz="652463" fontAlgn="base">
              <a:spcBef>
                <a:spcPct val="0"/>
              </a:spcBef>
              <a:spcAft>
                <a:spcPct val="0"/>
              </a:spcAft>
              <a:defRPr>
                <a:solidFill>
                  <a:schemeClr val="tx1"/>
                </a:solidFill>
                <a:latin typeface="Arial" charset="0"/>
                <a:ea typeface="ＭＳ Ｐゴシック" charset="0"/>
              </a:defRPr>
            </a:lvl8pPr>
            <a:lvl9pPr marL="3135313" defTabSz="652463" fontAlgn="base">
              <a:spcBef>
                <a:spcPct val="0"/>
              </a:spcBef>
              <a:spcAft>
                <a:spcPct val="0"/>
              </a:spcAft>
              <a:defRPr>
                <a:solidFill>
                  <a:schemeClr val="tx1"/>
                </a:solidFill>
                <a:latin typeface="Arial" charset="0"/>
                <a:ea typeface="ＭＳ Ｐゴシック" charset="0"/>
              </a:defRPr>
            </a:lvl9pPr>
          </a:lstStyle>
          <a:p>
            <a:pPr algn="ctr">
              <a:spcBef>
                <a:spcPct val="50000"/>
              </a:spcBef>
              <a:defRPr/>
            </a:pPr>
            <a:r>
              <a:rPr lang="en-US" sz="2400" b="1" dirty="0">
                <a:solidFill>
                  <a:srgbClr val="F8F8F8"/>
                </a:solidFill>
                <a:cs typeface="MS PGothic" charset="0"/>
              </a:rPr>
              <a:t>Adding Graphics</a:t>
            </a:r>
          </a:p>
        </p:txBody>
      </p:sp>
      <p:sp>
        <p:nvSpPr>
          <p:cNvPr id="26" name="Text Box 358">
            <a:extLst>
              <a:ext uri="{FF2B5EF4-FFF2-40B4-BE49-F238E27FC236}">
                <a16:creationId xmlns:a16="http://schemas.microsoft.com/office/drawing/2014/main" id="{9E12E13D-3BD5-ED44-93F3-00BFEF12613D}"/>
              </a:ext>
            </a:extLst>
          </p:cNvPr>
          <p:cNvSpPr txBox="1">
            <a:spLocks noChangeArrowheads="1"/>
          </p:cNvSpPr>
          <p:nvPr/>
        </p:nvSpPr>
        <p:spPr bwMode="auto">
          <a:xfrm>
            <a:off x="554588" y="20345400"/>
            <a:ext cx="3249969" cy="35701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21890" tIns="121890" rIns="121890" bIns="121890">
            <a:spAutoFit/>
          </a:bodyPr>
          <a:lstStyle>
            <a:lvl1pPr defTabSz="3135313">
              <a:spcBef>
                <a:spcPct val="20000"/>
              </a:spcBef>
              <a:buChar char="•"/>
              <a:defRPr sz="1600">
                <a:solidFill>
                  <a:schemeClr val="tx1"/>
                </a:solidFill>
                <a:latin typeface="Arial" charset="0"/>
                <a:ea typeface="MS PGothic" charset="-128"/>
              </a:defRPr>
            </a:lvl1pPr>
            <a:lvl2pPr marL="742950" indent="-285750" defTabSz="3135313">
              <a:spcBef>
                <a:spcPct val="20000"/>
              </a:spcBef>
              <a:buChar char="–"/>
              <a:defRPr sz="1600">
                <a:solidFill>
                  <a:schemeClr val="tx1"/>
                </a:solidFill>
                <a:latin typeface="Arial" charset="0"/>
                <a:ea typeface="MS PGothic" charset="-128"/>
              </a:defRPr>
            </a:lvl2pPr>
            <a:lvl3pPr marL="1143000" indent="-228600" defTabSz="3135313">
              <a:spcBef>
                <a:spcPct val="20000"/>
              </a:spcBef>
              <a:buChar char="•"/>
              <a:defRPr sz="1400">
                <a:solidFill>
                  <a:schemeClr val="tx1"/>
                </a:solidFill>
                <a:latin typeface="Arial" charset="0"/>
                <a:ea typeface="MS PGothic" charset="-128"/>
              </a:defRPr>
            </a:lvl3pPr>
            <a:lvl4pPr marL="1600200" indent="-228600" defTabSz="3135313">
              <a:spcBef>
                <a:spcPct val="20000"/>
              </a:spcBef>
              <a:buChar char="–"/>
              <a:defRPr sz="1100">
                <a:solidFill>
                  <a:schemeClr val="tx1"/>
                </a:solidFill>
                <a:latin typeface="Arial" charset="0"/>
                <a:ea typeface="MS PGothic" charset="-128"/>
              </a:defRPr>
            </a:lvl4pPr>
            <a:lvl5pPr marL="2057400" indent="-228600" defTabSz="3135313">
              <a:spcBef>
                <a:spcPct val="20000"/>
              </a:spcBef>
              <a:buChar char="»"/>
              <a:defRPr sz="1100">
                <a:solidFill>
                  <a:schemeClr val="tx1"/>
                </a:solidFill>
                <a:latin typeface="Arial" charset="0"/>
                <a:ea typeface="MS PGothic" charset="-128"/>
              </a:defRPr>
            </a:lvl5pPr>
            <a:lvl6pPr marL="2514600" indent="-228600" defTabSz="3135313" eaLnBrk="0" fontAlgn="base" hangingPunct="0">
              <a:spcBef>
                <a:spcPct val="20000"/>
              </a:spcBef>
              <a:spcAft>
                <a:spcPct val="0"/>
              </a:spcAft>
              <a:buChar char="»"/>
              <a:defRPr sz="1100">
                <a:solidFill>
                  <a:schemeClr val="tx1"/>
                </a:solidFill>
                <a:latin typeface="Arial" charset="0"/>
                <a:ea typeface="MS PGothic" charset="-128"/>
              </a:defRPr>
            </a:lvl6pPr>
            <a:lvl7pPr marL="2971800" indent="-228600" defTabSz="3135313" eaLnBrk="0" fontAlgn="base" hangingPunct="0">
              <a:spcBef>
                <a:spcPct val="20000"/>
              </a:spcBef>
              <a:spcAft>
                <a:spcPct val="0"/>
              </a:spcAft>
              <a:buChar char="»"/>
              <a:defRPr sz="1100">
                <a:solidFill>
                  <a:schemeClr val="tx1"/>
                </a:solidFill>
                <a:latin typeface="Arial" charset="0"/>
                <a:ea typeface="MS PGothic" charset="-128"/>
              </a:defRPr>
            </a:lvl7pPr>
            <a:lvl8pPr marL="3429000" indent="-228600" defTabSz="3135313" eaLnBrk="0" fontAlgn="base" hangingPunct="0">
              <a:spcBef>
                <a:spcPct val="20000"/>
              </a:spcBef>
              <a:spcAft>
                <a:spcPct val="0"/>
              </a:spcAft>
              <a:buChar char="»"/>
              <a:defRPr sz="1100">
                <a:solidFill>
                  <a:schemeClr val="tx1"/>
                </a:solidFill>
                <a:latin typeface="Arial" charset="0"/>
                <a:ea typeface="MS PGothic" charset="-128"/>
              </a:defRPr>
            </a:lvl8pPr>
            <a:lvl9pPr marL="3886200" indent="-228600" defTabSz="3135313" eaLnBrk="0" fontAlgn="base" hangingPunct="0">
              <a:spcBef>
                <a:spcPct val="20000"/>
              </a:spcBef>
              <a:spcAft>
                <a:spcPct val="0"/>
              </a:spcAft>
              <a:buChar char="»"/>
              <a:defRPr sz="1100">
                <a:solidFill>
                  <a:schemeClr val="tx1"/>
                </a:solidFill>
                <a:latin typeface="Arial" charset="0"/>
                <a:ea typeface="MS PGothic" charset="-128"/>
              </a:defRPr>
            </a:lvl9pPr>
          </a:lstStyle>
          <a:p>
            <a:pPr eaLnBrk="1" hangingPunct="1">
              <a:spcBef>
                <a:spcPts val="600"/>
              </a:spcBef>
              <a:buNone/>
            </a:pPr>
            <a:r>
              <a:rPr lang="en-US" altLang="en-US" sz="1800" dirty="0">
                <a:latin typeface="Arial" panose="020B0604020202020204" pitchFamily="34" charset="0"/>
              </a:rPr>
              <a:t>Copying and pasting images/</a:t>
            </a:r>
            <a:br>
              <a:rPr lang="en-US" altLang="en-US" sz="1800" dirty="0">
                <a:latin typeface="Arial" panose="020B0604020202020204" pitchFamily="34" charset="0"/>
              </a:rPr>
            </a:br>
            <a:r>
              <a:rPr lang="en-US" altLang="en-US" sz="1800" dirty="0">
                <a:latin typeface="Arial" panose="020B0604020202020204" pitchFamily="34" charset="0"/>
              </a:rPr>
              <a:t>graphics from the Internet into your poster may result in blurry and pixilated images especially when enlarged. Most Internet images have resolutions of 72 dpi which is far below the recommended 150 dpi (printing to scale at 100%). Since this template is half size, your graphics should be 300 dpi.</a:t>
            </a:r>
          </a:p>
        </p:txBody>
      </p:sp>
      <p:graphicFrame>
        <p:nvGraphicFramePr>
          <p:cNvPr id="21" name="Group 492">
            <a:extLst>
              <a:ext uri="{FF2B5EF4-FFF2-40B4-BE49-F238E27FC236}">
                <a16:creationId xmlns:a16="http://schemas.microsoft.com/office/drawing/2014/main" id="{1603864C-00E6-2B4C-A43C-1961B8011499}"/>
              </a:ext>
            </a:extLst>
          </p:cNvPr>
          <p:cNvGraphicFramePr>
            <a:graphicFrameLocks noGrp="1"/>
          </p:cNvGraphicFramePr>
          <p:nvPr/>
        </p:nvGraphicFramePr>
        <p:xfrm>
          <a:off x="12617041" y="20756825"/>
          <a:ext cx="3289709" cy="3116131"/>
        </p:xfrm>
        <a:graphic>
          <a:graphicData uri="http://schemas.openxmlformats.org/drawingml/2006/table">
            <a:tbl>
              <a:tblPr/>
              <a:tblGrid>
                <a:gridCol w="3289709">
                  <a:extLst>
                    <a:ext uri="{9D8B030D-6E8A-4147-A177-3AD203B41FA5}">
                      <a16:colId xmlns:a16="http://schemas.microsoft.com/office/drawing/2014/main" val="178989479"/>
                    </a:ext>
                  </a:extLst>
                </a:gridCol>
              </a:tblGrid>
              <a:tr h="2902094">
                <a:tc>
                  <a:txBody>
                    <a:bodyPr/>
                    <a:lstStyle>
                      <a:lvl1pPr defTabSz="652463" eaLnBrk="0" hangingPunct="0">
                        <a:spcBef>
                          <a:spcPct val="20000"/>
                        </a:spcBef>
                        <a:defRPr sz="1400">
                          <a:solidFill>
                            <a:schemeClr val="tx1"/>
                          </a:solidFill>
                          <a:latin typeface="Arial" panose="020B0604020202020204" pitchFamily="34" charset="0"/>
                          <a:ea typeface="MS PGothic" panose="020B0600070205080204" pitchFamily="34" charset="-128"/>
                        </a:defRPr>
                      </a:lvl1pPr>
                      <a:lvl2pPr marL="742950" indent="-285750" defTabSz="652463" eaLnBrk="0" hangingPunct="0">
                        <a:spcBef>
                          <a:spcPct val="20000"/>
                        </a:spcBef>
                        <a:defRPr sz="1400">
                          <a:solidFill>
                            <a:schemeClr val="tx1"/>
                          </a:solidFill>
                          <a:latin typeface="Arial" panose="020B0604020202020204" pitchFamily="34" charset="0"/>
                          <a:ea typeface="MS PGothic" panose="020B0600070205080204" pitchFamily="34" charset="-128"/>
                        </a:defRPr>
                      </a:lvl2pPr>
                      <a:lvl3pPr marL="1143000" indent="-228600" defTabSz="652463" eaLnBrk="0" hangingPunct="0">
                        <a:spcBef>
                          <a:spcPct val="20000"/>
                        </a:spcBef>
                        <a:defRPr sz="1200">
                          <a:solidFill>
                            <a:schemeClr val="tx1"/>
                          </a:solidFill>
                          <a:latin typeface="Arial" panose="020B0604020202020204" pitchFamily="34" charset="0"/>
                          <a:ea typeface="MS PGothic" panose="020B0600070205080204" pitchFamily="34" charset="-128"/>
                        </a:defRPr>
                      </a:lvl3pPr>
                      <a:lvl4pPr marL="1600200" indent="-228600" defTabSz="652463" eaLnBrk="0" hangingPunct="0">
                        <a:spcBef>
                          <a:spcPct val="20000"/>
                        </a:spcBef>
                        <a:defRPr sz="1000">
                          <a:solidFill>
                            <a:schemeClr val="tx1"/>
                          </a:solidFill>
                          <a:latin typeface="Arial" panose="020B0604020202020204" pitchFamily="34" charset="0"/>
                          <a:ea typeface="MS PGothic" panose="020B0600070205080204" pitchFamily="34" charset="-128"/>
                        </a:defRPr>
                      </a:lvl4pPr>
                      <a:lvl5pPr marL="2057400" indent="-228600" defTabSz="652463" eaLnBrk="0" hangingPunct="0">
                        <a:spcBef>
                          <a:spcPct val="20000"/>
                        </a:spcBef>
                        <a:defRPr sz="1000">
                          <a:solidFill>
                            <a:schemeClr val="tx1"/>
                          </a:solidFill>
                          <a:latin typeface="Arial" panose="020B0604020202020204" pitchFamily="34" charset="0"/>
                          <a:ea typeface="MS PGothic" panose="020B0600070205080204" pitchFamily="34" charset="-128"/>
                        </a:defRPr>
                      </a:lvl5pPr>
                      <a:lvl6pPr marL="25146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6pPr>
                      <a:lvl7pPr marL="29718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7pPr>
                      <a:lvl8pPr marL="34290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8pPr>
                      <a:lvl9pPr marL="38862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9pPr>
                    </a:lstStyle>
                    <a:p>
                      <a:pPr marL="0" marR="0" lvl="0" indent="0" algn="ctr" defTabSz="652463" rtl="0" eaLnBrk="1" fontAlgn="base" latinLnBrk="0" hangingPunct="1">
                        <a:lnSpc>
                          <a:spcPts val="2240"/>
                        </a:lnSpc>
                        <a:spcBef>
                          <a:spcPct val="0"/>
                        </a:spcBef>
                        <a:spcAft>
                          <a:spcPct val="0"/>
                        </a:spcAft>
                        <a:buClrTx/>
                        <a:buSzTx/>
                        <a:buFontTx/>
                        <a:buNone/>
                        <a:tabLst/>
                      </a:pPr>
                      <a:r>
                        <a:rPr kumimoji="0" lang="en-US" altLang="en-US" sz="2200" b="1" i="0" u="none" strike="noStrike" cap="none" normalizeH="0" baseline="0" dirty="0">
                          <a:ln>
                            <a:noFill/>
                          </a:ln>
                          <a:solidFill>
                            <a:srgbClr val="0A87FF"/>
                          </a:solidFill>
                          <a:effectLst/>
                          <a:latin typeface="Arial" panose="020B0604020202020204" pitchFamily="34" charset="0"/>
                          <a:ea typeface="MS PGothic" panose="020B0600070205080204" pitchFamily="34" charset="-128"/>
                        </a:rPr>
                        <a:t>Biomedical</a:t>
                      </a:r>
                      <a:br>
                        <a:rPr kumimoji="0" lang="en-US" altLang="en-US" sz="2200" b="1" i="0" u="none" strike="noStrike" cap="none" normalizeH="0" baseline="0" dirty="0">
                          <a:ln>
                            <a:noFill/>
                          </a:ln>
                          <a:solidFill>
                            <a:srgbClr val="0A87FF"/>
                          </a:solidFill>
                          <a:effectLst/>
                          <a:latin typeface="Arial" panose="020B0604020202020204" pitchFamily="34" charset="0"/>
                          <a:ea typeface="MS PGothic" panose="020B0600070205080204" pitchFamily="34" charset="-128"/>
                        </a:rPr>
                      </a:br>
                      <a:r>
                        <a:rPr kumimoji="0" lang="en-US" altLang="en-US" sz="2200" b="1" i="0" u="none" strike="noStrike" cap="none" normalizeH="0" baseline="0" dirty="0">
                          <a:ln>
                            <a:noFill/>
                          </a:ln>
                          <a:solidFill>
                            <a:srgbClr val="0A87FF"/>
                          </a:solidFill>
                          <a:effectLst/>
                          <a:latin typeface="Arial" panose="020B0604020202020204" pitchFamily="34" charset="0"/>
                          <a:ea typeface="MS PGothic" panose="020B0600070205080204" pitchFamily="34" charset="-128"/>
                        </a:rPr>
                        <a:t>Communications</a:t>
                      </a:r>
                    </a:p>
                    <a:p>
                      <a:pPr marL="0" marR="0" lvl="0" indent="0" algn="ctr" defTabSz="652463" rtl="0" eaLnBrk="1" fontAlgn="base" latinLnBrk="0" hangingPunct="1">
                        <a:lnSpc>
                          <a:spcPts val="1960"/>
                        </a:lnSpc>
                        <a:spcBef>
                          <a:spcPct val="0"/>
                        </a:spcBef>
                        <a:spcAft>
                          <a:spcPts val="300"/>
                        </a:spcAft>
                        <a:buClrTx/>
                        <a:buSzTx/>
                        <a:buFontTx/>
                        <a:buNone/>
                        <a:tabLst/>
                      </a:pPr>
                      <a:r>
                        <a:rPr kumimoji="0" lang="en-US" altLang="en-US" sz="1800" b="1" i="0" u="none" strike="noStrike" cap="none" normalizeH="0" baseline="0" dirty="0" err="1">
                          <a:ln>
                            <a:noFill/>
                          </a:ln>
                          <a:solidFill>
                            <a:srgbClr val="0A87FF"/>
                          </a:solidFill>
                          <a:effectLst/>
                          <a:latin typeface="Arial" panose="020B0604020202020204" pitchFamily="34" charset="0"/>
                          <a:ea typeface="MS PGothic" panose="020B0600070205080204" pitchFamily="34" charset="-128"/>
                          <a:cs typeface="Arial" panose="020B0604020202020204" pitchFamily="34" charset="0"/>
                        </a:rPr>
                        <a:t>www.etsu.edu</a:t>
                      </a:r>
                      <a:r>
                        <a:rPr kumimoji="0" lang="en-US" altLang="en-US" sz="1800" b="1" i="0" u="none" strike="noStrike" cap="none" normalizeH="0" baseline="0" dirty="0">
                          <a:ln>
                            <a:noFill/>
                          </a:ln>
                          <a:solidFill>
                            <a:srgbClr val="0A87FF"/>
                          </a:solidFill>
                          <a:effectLst/>
                          <a:latin typeface="Arial" panose="020B0604020202020204" pitchFamily="34" charset="0"/>
                          <a:ea typeface="MS PGothic" panose="020B0600070205080204" pitchFamily="34" charset="-128"/>
                          <a:cs typeface="Arial" panose="020B0604020202020204" pitchFamily="34" charset="0"/>
                        </a:rPr>
                        <a:t>/com/</a:t>
                      </a:r>
                      <a:br>
                        <a:rPr kumimoji="0" lang="en-US" altLang="en-US" sz="1800" b="1" i="0" u="none" strike="noStrike" cap="none" normalizeH="0" baseline="0" dirty="0">
                          <a:ln>
                            <a:noFill/>
                          </a:ln>
                          <a:solidFill>
                            <a:srgbClr val="0A87FF"/>
                          </a:solidFill>
                          <a:effectLst/>
                          <a:latin typeface="Arial" panose="020B0604020202020204" pitchFamily="34" charset="0"/>
                          <a:ea typeface="MS PGothic" panose="020B0600070205080204" pitchFamily="34" charset="-128"/>
                          <a:cs typeface="Arial" panose="020B0604020202020204" pitchFamily="34" charset="0"/>
                        </a:rPr>
                      </a:br>
                      <a:r>
                        <a:rPr kumimoji="0" lang="en-US" altLang="en-US" sz="1800" b="1" i="0" u="none" strike="noStrike" cap="none" normalizeH="0" baseline="0" dirty="0" err="1">
                          <a:ln>
                            <a:noFill/>
                          </a:ln>
                          <a:solidFill>
                            <a:srgbClr val="0A87FF"/>
                          </a:solidFill>
                          <a:effectLst/>
                          <a:latin typeface="Arial" panose="020B0604020202020204" pitchFamily="34" charset="0"/>
                          <a:ea typeface="MS PGothic" panose="020B0600070205080204" pitchFamily="34" charset="-128"/>
                          <a:cs typeface="Arial" panose="020B0604020202020204" pitchFamily="34" charset="0"/>
                        </a:rPr>
                        <a:t>biomedcomm</a:t>
                      </a:r>
                      <a:endParaRPr kumimoji="0" lang="en-US" altLang="en-US" sz="1600" b="1" i="0" u="none" strike="noStrike" cap="none" normalizeH="0" baseline="0" dirty="0">
                        <a:ln>
                          <a:noFill/>
                        </a:ln>
                        <a:solidFill>
                          <a:srgbClr val="0A87FF"/>
                        </a:solidFill>
                        <a:effectLst/>
                        <a:latin typeface="Arial" panose="020B0604020202020204" pitchFamily="34" charset="0"/>
                        <a:ea typeface="MS PGothic" panose="020B0600070205080204" pitchFamily="34" charset="-128"/>
                      </a:endParaRPr>
                    </a:p>
                    <a:p>
                      <a:pPr marL="115888" marR="0" lvl="0" indent="0" algn="l" defTabSz="652463" rtl="0" eaLnBrk="1" fontAlgn="base" latinLnBrk="0" hangingPunct="1">
                        <a:lnSpc>
                          <a:spcPct val="100000"/>
                        </a:lnSpc>
                        <a:spcBef>
                          <a:spcPts val="600"/>
                        </a:spcBef>
                        <a:spcAft>
                          <a:spcPct val="0"/>
                        </a:spcAft>
                        <a:buClrTx/>
                        <a:buSzTx/>
                        <a:buFontTx/>
                        <a:buNone/>
                        <a:tabLst>
                          <a:tab pos="1770063" algn="l"/>
                        </a:tabLst>
                      </a:pPr>
                      <a:r>
                        <a:rPr kumimoji="0" lang="en-US" altLang="en-US" sz="1600" b="0" i="0" u="none" strike="noStrike" cap="none" normalizeH="0" baseline="0" dirty="0">
                          <a:ln>
                            <a:noFill/>
                          </a:ln>
                          <a:solidFill>
                            <a:schemeClr val="tx1"/>
                          </a:solidFill>
                          <a:effectLst/>
                          <a:latin typeface="Arial" panose="020B0604020202020204" pitchFamily="34" charset="0"/>
                          <a:ea typeface="MS PGothic" panose="020B0600070205080204" pitchFamily="34" charset="-128"/>
                        </a:rPr>
                        <a:t>Fred Conley          439-2405 </a:t>
                      </a:r>
                      <a:r>
                        <a:rPr kumimoji="0" lang="en-US" altLang="en-US" sz="1600" b="0" i="0" u="none" strike="noStrike" cap="none" normalizeH="0" baseline="0" dirty="0">
                          <a:ln>
                            <a:noFill/>
                          </a:ln>
                          <a:solidFill>
                            <a:srgbClr val="0A87FF"/>
                          </a:solidFill>
                          <a:effectLst/>
                          <a:latin typeface="Arial" panose="020B0604020202020204" pitchFamily="34" charset="0"/>
                          <a:ea typeface="MS PGothic" panose="020B0600070205080204" pitchFamily="34" charset="-128"/>
                          <a:hlinkClick r:id="rId4"/>
                        </a:rPr>
                        <a:t>conleyga@etsu.edu</a:t>
                      </a:r>
                      <a:endParaRPr kumimoji="0" lang="en-US" altLang="en-US" sz="1600" b="0" i="0" u="none" strike="noStrike" cap="none" normalizeH="0" baseline="0" dirty="0">
                        <a:ln>
                          <a:noFill/>
                        </a:ln>
                        <a:solidFill>
                          <a:srgbClr val="0A87FF"/>
                        </a:solidFill>
                        <a:effectLst/>
                        <a:latin typeface="Arial" panose="020B0604020202020204" pitchFamily="34" charset="0"/>
                        <a:ea typeface="MS PGothic" panose="020B0600070205080204" pitchFamily="34" charset="-128"/>
                      </a:endParaRPr>
                    </a:p>
                    <a:p>
                      <a:pPr marL="115888" marR="0" lvl="0" indent="0" algn="l" defTabSz="652463" rtl="0" eaLnBrk="1" fontAlgn="base" latinLnBrk="0" hangingPunct="1">
                        <a:lnSpc>
                          <a:spcPct val="100000"/>
                        </a:lnSpc>
                        <a:spcBef>
                          <a:spcPts val="1200"/>
                        </a:spcBef>
                        <a:spcAft>
                          <a:spcPct val="0"/>
                        </a:spcAft>
                        <a:buClrTx/>
                        <a:buSzTx/>
                        <a:buFontTx/>
                        <a:buNone/>
                        <a:tabLst>
                          <a:tab pos="1770063" algn="l"/>
                        </a:tabLst>
                        <a:defRPr/>
                      </a:pPr>
                      <a:r>
                        <a:rPr lang="en-US" altLang="en-US" sz="1600" dirty="0">
                          <a:latin typeface="Arial" panose="020B0604020202020204" pitchFamily="34" charset="0"/>
                        </a:rPr>
                        <a:t>Jill Fair</a:t>
                      </a:r>
                      <a:r>
                        <a:rPr kumimoji="0" lang="en-US" altLang="en-US" sz="1600" b="0" i="0" u="none" strike="noStrike" cap="none" normalizeH="0" baseline="0" dirty="0">
                          <a:ln>
                            <a:noFill/>
                          </a:ln>
                          <a:solidFill>
                            <a:schemeClr val="tx1"/>
                          </a:solidFill>
                          <a:effectLst/>
                          <a:latin typeface="Arial" panose="020B0604020202020204" pitchFamily="34" charset="0"/>
                          <a:ea typeface="MS PGothic" panose="020B0600070205080204" pitchFamily="34" charset="-128"/>
                        </a:rPr>
                        <a:t>                  </a:t>
                      </a:r>
                      <a:r>
                        <a:rPr lang="en-US" altLang="en-US" sz="1600" dirty="0">
                          <a:latin typeface="Arial" panose="020B0604020202020204" pitchFamily="34" charset="0"/>
                        </a:rPr>
                        <a:t>439-2400      </a:t>
                      </a:r>
                      <a:r>
                        <a:rPr lang="en-US" altLang="en-US" sz="1600" dirty="0">
                          <a:latin typeface="Arial" panose="020B0604020202020204" pitchFamily="34" charset="0"/>
                          <a:hlinkClick r:id="rId5"/>
                        </a:rPr>
                        <a:t>fair@etsu.edu</a:t>
                      </a:r>
                      <a:endParaRPr lang="en-US" sz="1600" dirty="0"/>
                    </a:p>
                    <a:p>
                      <a:pPr marL="115888" marR="0" lvl="0" indent="0" algn="l" defTabSz="652463" rtl="0" eaLnBrk="1" fontAlgn="base" latinLnBrk="0" hangingPunct="1">
                        <a:lnSpc>
                          <a:spcPct val="100000"/>
                        </a:lnSpc>
                        <a:spcBef>
                          <a:spcPts val="1200"/>
                        </a:spcBef>
                        <a:spcAft>
                          <a:spcPct val="0"/>
                        </a:spcAft>
                        <a:buClrTx/>
                        <a:buSzTx/>
                        <a:buFontTx/>
                        <a:buNone/>
                        <a:tabLst>
                          <a:tab pos="1770063" algn="l"/>
                        </a:tabLst>
                      </a:pPr>
                      <a:r>
                        <a:rPr kumimoji="0" lang="en-US" altLang="en-US" sz="1600" b="0" i="0" u="none" strike="noStrike" cap="none" normalizeH="0" baseline="0" dirty="0">
                          <a:ln>
                            <a:noFill/>
                          </a:ln>
                          <a:solidFill>
                            <a:schemeClr val="tx1"/>
                          </a:solidFill>
                          <a:effectLst/>
                          <a:latin typeface="Arial" panose="020B0604020202020204" pitchFamily="34" charset="0"/>
                          <a:ea typeface="MS PGothic" panose="020B0600070205080204" pitchFamily="34" charset="-128"/>
                        </a:rPr>
                        <a:t>Taylor Campbell    439-2406  </a:t>
                      </a:r>
                      <a:r>
                        <a:rPr kumimoji="0" lang="en-US" altLang="en-US" sz="1600" b="0" i="0" u="none" strike="noStrike" kern="1200" cap="none" normalizeH="0" baseline="0" dirty="0" err="1">
                          <a:ln>
                            <a:noFill/>
                          </a:ln>
                          <a:solidFill>
                            <a:srgbClr val="0A87FF"/>
                          </a:solidFill>
                          <a:effectLst/>
                          <a:latin typeface="Arial" panose="020B0604020202020204" pitchFamily="34" charset="0"/>
                          <a:ea typeface="MS PGothic" panose="020B0600070205080204" pitchFamily="34" charset="-128"/>
                          <a:cs typeface="+mn-cs"/>
                        </a:rPr>
                        <a:t>campbelltc@mail.etsu.edu</a:t>
                      </a:r>
                      <a:endParaRPr kumimoji="0" lang="en-US" altLang="en-US" sz="1600" b="0" i="0" u="none" strike="noStrike" cap="none" normalizeH="0" baseline="0" dirty="0">
                        <a:ln>
                          <a:noFill/>
                        </a:ln>
                        <a:solidFill>
                          <a:schemeClr val="tx1"/>
                        </a:solidFill>
                        <a:effectLst/>
                        <a:latin typeface="Arial" panose="020B0604020202020204" pitchFamily="34" charset="0"/>
                        <a:ea typeface="MS PGothic" panose="020B0600070205080204" pitchFamily="34" charset="-128"/>
                      </a:endParaRPr>
                    </a:p>
                  </a:txBody>
                  <a:tcPr marL="133683" marR="133683" marT="167191" marB="0" horzOverflow="overflow">
                    <a:lnL>
                      <a:noFill/>
                    </a:lnL>
                    <a:lnR>
                      <a:noFill/>
                    </a:lnR>
                    <a:lnT>
                      <a:noFill/>
                    </a:lnT>
                    <a:lnB>
                      <a:noFill/>
                    </a:lnB>
                    <a:lnTlToBr>
                      <a:noFill/>
                    </a:lnTlToBr>
                    <a:lnBlToTr>
                      <a:noFill/>
                    </a:lnBlToTr>
                    <a:noFill/>
                  </a:tcPr>
                </a:tc>
                <a:extLst>
                  <a:ext uri="{0D108BD9-81ED-4DB2-BD59-A6C34878D82A}">
                    <a16:rowId xmlns:a16="http://schemas.microsoft.com/office/drawing/2014/main" val="1096860718"/>
                  </a:ext>
                </a:extLst>
              </a:tr>
            </a:tbl>
          </a:graphicData>
        </a:graphic>
      </p:graphicFrame>
      <p:sp>
        <p:nvSpPr>
          <p:cNvPr id="24" name="Text Box 357">
            <a:extLst>
              <a:ext uri="{FF2B5EF4-FFF2-40B4-BE49-F238E27FC236}">
                <a16:creationId xmlns:a16="http://schemas.microsoft.com/office/drawing/2014/main" id="{C18AB792-3F69-0E4B-8E15-C019B06ECE20}"/>
              </a:ext>
            </a:extLst>
          </p:cNvPr>
          <p:cNvSpPr txBox="1">
            <a:spLocks noChangeArrowheads="1"/>
          </p:cNvSpPr>
          <p:nvPr/>
        </p:nvSpPr>
        <p:spPr bwMode="auto">
          <a:xfrm>
            <a:off x="12548212" y="11622413"/>
            <a:ext cx="3492347" cy="864843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square" lIns="182835" tIns="182835" rIns="182835" bIns="182835" anchor="t">
            <a:spAutoFit/>
          </a:bodyPr>
          <a:lstStyle>
            <a:lvl1pPr defTabSz="3135313"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defTabSz="313531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313531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313531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313531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algn="ctr" eaLnBrk="1" hangingPunct="1">
              <a:spcBef>
                <a:spcPts val="600"/>
              </a:spcBef>
            </a:pPr>
            <a:r>
              <a:rPr lang="en-US" altLang="en-US" sz="1800" dirty="0">
                <a:latin typeface="Arial" panose="020B0604020202020204" pitchFamily="34" charset="0"/>
              </a:rPr>
              <a:t>Go to:</a:t>
            </a:r>
          </a:p>
          <a:p>
            <a:pPr eaLnBrk="1" hangingPunct="1">
              <a:spcBef>
                <a:spcPts val="600"/>
              </a:spcBef>
            </a:pPr>
            <a:r>
              <a:rPr lang="en-US" sz="1800" b="1" u="sng" dirty="0">
                <a:solidFill>
                  <a:srgbClr val="813A5F"/>
                </a:solidFill>
                <a:latin typeface="Arial"/>
                <a:ea typeface="MS PGothic"/>
                <a:cs typeface="Arial"/>
                <a:hlinkClick r:id="rId6"/>
              </a:rPr>
              <a:t>www.etsu.edu/bmccreative</a:t>
            </a:r>
            <a:endParaRPr lang="en-US" sz="1800" b="1" u="sng" dirty="0">
              <a:solidFill>
                <a:srgbClr val="813A5F"/>
              </a:solidFill>
              <a:latin typeface="Arial" panose="020B0604020202020204" pitchFamily="34" charset="0"/>
              <a:cs typeface="Arial" panose="020B0604020202020204" pitchFamily="34" charset="0"/>
            </a:endParaRPr>
          </a:p>
          <a:p>
            <a:pPr>
              <a:spcBef>
                <a:spcPts val="600"/>
              </a:spcBef>
            </a:pPr>
            <a:r>
              <a:rPr lang="en-US" altLang="en-US" sz="1800" dirty="0">
                <a:solidFill>
                  <a:srgbClr val="000000"/>
                </a:solidFill>
                <a:latin typeface="Arial"/>
                <a:ea typeface="MS PGothic"/>
                <a:cs typeface="Arial"/>
              </a:rPr>
              <a:t>Sign</a:t>
            </a:r>
            <a:r>
              <a:rPr lang="en-US" altLang="en-US" sz="1800" dirty="0">
                <a:latin typeface="Arial"/>
                <a:ea typeface="MS PGothic"/>
                <a:cs typeface="Arial"/>
              </a:rPr>
              <a:t> in and select the QCOM icon; choose from the  A-Z</a:t>
            </a:r>
            <a:br>
              <a:rPr lang="en-US" altLang="en-US" sz="1800" dirty="0">
                <a:latin typeface="Arial"/>
                <a:ea typeface="MS PGothic"/>
                <a:cs typeface="Arial"/>
              </a:rPr>
            </a:br>
            <a:r>
              <a:rPr lang="en-US" altLang="en-US" sz="1800" dirty="0">
                <a:latin typeface="Arial"/>
                <a:ea typeface="MS PGothic"/>
                <a:cs typeface="Arial"/>
              </a:rPr>
              <a:t>list or use the search field. </a:t>
            </a:r>
            <a:endParaRPr lang="en-US"/>
          </a:p>
          <a:p>
            <a:pPr eaLnBrk="1" hangingPunct="1">
              <a:spcBef>
                <a:spcPts val="1200"/>
              </a:spcBef>
            </a:pPr>
            <a:r>
              <a:rPr lang="en-US" altLang="en-US" sz="1800" dirty="0">
                <a:latin typeface="Arial"/>
                <a:ea typeface="MS PGothic"/>
                <a:cs typeface="Arial"/>
              </a:rPr>
              <a:t>Select options for your product. You may upload your file during the request process or email it to one of our staff listed below). </a:t>
            </a:r>
            <a:r>
              <a:rPr lang="en-US" altLang="en-US" sz="1800" u="sng" dirty="0">
                <a:latin typeface="Arial"/>
                <a:ea typeface="MS PGothic"/>
                <a:cs typeface="Arial"/>
              </a:rPr>
              <a:t>Be sure to complete the last page with payment and delivery information and then click Place Order</a:t>
            </a:r>
            <a:r>
              <a:rPr lang="en-US" altLang="en-US" sz="1800" dirty="0">
                <a:latin typeface="Arial"/>
                <a:ea typeface="MS PGothic"/>
                <a:cs typeface="Arial"/>
              </a:rPr>
              <a:t>. From there, we use the specifications submitted to create an estimate for authorization of anticipated costs.</a:t>
            </a:r>
          </a:p>
          <a:p>
            <a:pPr eaLnBrk="1" hangingPunct="1"/>
            <a:endParaRPr lang="en-US" altLang="en-US" sz="1800" dirty="0">
              <a:latin typeface="Arial" panose="020B0604020202020204" pitchFamily="34" charset="0"/>
            </a:endParaRPr>
          </a:p>
          <a:p>
            <a:pPr eaLnBrk="1" hangingPunct="1"/>
            <a:r>
              <a:rPr lang="en-US" altLang="en-US" sz="1800" dirty="0">
                <a:latin typeface="Arial" panose="020B0604020202020204" pitchFamily="34" charset="0"/>
              </a:rPr>
              <a:t>Note: completing this form does not obligate you to proceed with the project, in fact you can put “TBA” where it requests your account information if you like. Be sure to provide the account number at the time of estimate approval. </a:t>
            </a:r>
          </a:p>
          <a:p>
            <a:pPr eaLnBrk="1" hangingPunct="1"/>
            <a:endParaRPr lang="en-US" altLang="en-US" dirty="0"/>
          </a:p>
        </p:txBody>
      </p:sp>
      <p:sp>
        <p:nvSpPr>
          <p:cNvPr id="27" name="Text Box 382">
            <a:extLst>
              <a:ext uri="{FF2B5EF4-FFF2-40B4-BE49-F238E27FC236}">
                <a16:creationId xmlns:a16="http://schemas.microsoft.com/office/drawing/2014/main" id="{3C14A76F-24EC-2C4E-9CE0-C1F2FF17650F}"/>
              </a:ext>
            </a:extLst>
          </p:cNvPr>
          <p:cNvSpPr txBox="1">
            <a:spLocks noChangeArrowheads="1"/>
          </p:cNvSpPr>
          <p:nvPr/>
        </p:nvSpPr>
        <p:spPr bwMode="auto">
          <a:xfrm>
            <a:off x="12408061" y="8024870"/>
            <a:ext cx="3742481" cy="446661"/>
          </a:xfrm>
          <a:prstGeom prst="rect">
            <a:avLst/>
          </a:prstGeom>
          <a:solidFill>
            <a:srgbClr val="142B46"/>
          </a:solidFill>
          <a:ln>
            <a:noFill/>
          </a:ln>
          <a:extLst>
            <a:ext uri="{91240B29-F687-4F45-9708-019B960494DF}">
              <a14:hiddenLine xmlns:a14="http://schemas.microsoft.com/office/drawing/2010/main" w="9525">
                <a:solidFill>
                  <a:srgbClr val="000000"/>
                </a:solidFill>
                <a:miter lim="800000"/>
                <a:headEnd/>
                <a:tailEnd/>
              </a14:hiddenLine>
            </a:ext>
          </a:extLst>
        </p:spPr>
        <p:txBody>
          <a:bodyPr wrap="square" lIns="43444" tIns="21717" rIns="43444" bIns="54864" anchor="ctr" anchorCtr="1">
            <a:spAutoFit/>
          </a:bodyPr>
          <a:lstStyle>
            <a:lvl1pPr defTabSz="652463">
              <a:spcBef>
                <a:spcPct val="20000"/>
              </a:spcBef>
              <a:buChar char="•"/>
              <a:defRPr sz="1600">
                <a:solidFill>
                  <a:schemeClr val="tx1"/>
                </a:solidFill>
                <a:latin typeface="Arial" charset="0"/>
                <a:ea typeface="MS PGothic" charset="-128"/>
              </a:defRPr>
            </a:lvl1pPr>
            <a:lvl2pPr marL="742950" indent="-285750" defTabSz="652463">
              <a:spcBef>
                <a:spcPct val="20000"/>
              </a:spcBef>
              <a:buChar char="–"/>
              <a:defRPr sz="1600">
                <a:solidFill>
                  <a:schemeClr val="tx1"/>
                </a:solidFill>
                <a:latin typeface="Arial" charset="0"/>
                <a:ea typeface="MS PGothic" charset="-128"/>
              </a:defRPr>
            </a:lvl2pPr>
            <a:lvl3pPr marL="1143000" indent="-228600" defTabSz="652463">
              <a:spcBef>
                <a:spcPct val="20000"/>
              </a:spcBef>
              <a:buChar char="•"/>
              <a:defRPr sz="1400">
                <a:solidFill>
                  <a:schemeClr val="tx1"/>
                </a:solidFill>
                <a:latin typeface="Arial" charset="0"/>
                <a:ea typeface="MS PGothic" charset="-128"/>
              </a:defRPr>
            </a:lvl3pPr>
            <a:lvl4pPr marL="1600200" indent="-228600" defTabSz="652463">
              <a:spcBef>
                <a:spcPct val="20000"/>
              </a:spcBef>
              <a:buChar char="–"/>
              <a:defRPr sz="1100">
                <a:solidFill>
                  <a:schemeClr val="tx1"/>
                </a:solidFill>
                <a:latin typeface="Arial" charset="0"/>
                <a:ea typeface="MS PGothic" charset="-128"/>
              </a:defRPr>
            </a:lvl4pPr>
            <a:lvl5pPr marL="2057400" indent="-228600" defTabSz="652463">
              <a:spcBef>
                <a:spcPct val="20000"/>
              </a:spcBef>
              <a:buChar char="»"/>
              <a:defRPr sz="1100">
                <a:solidFill>
                  <a:schemeClr val="tx1"/>
                </a:solidFill>
                <a:latin typeface="Arial" charset="0"/>
                <a:ea typeface="MS PGothic" charset="-128"/>
              </a:defRPr>
            </a:lvl5pPr>
            <a:lvl6pPr marL="2514600" indent="-228600" defTabSz="652463" eaLnBrk="0" fontAlgn="base" hangingPunct="0">
              <a:spcBef>
                <a:spcPct val="20000"/>
              </a:spcBef>
              <a:spcAft>
                <a:spcPct val="0"/>
              </a:spcAft>
              <a:buChar char="»"/>
              <a:defRPr sz="1100">
                <a:solidFill>
                  <a:schemeClr val="tx1"/>
                </a:solidFill>
                <a:latin typeface="Arial" charset="0"/>
                <a:ea typeface="MS PGothic" charset="-128"/>
              </a:defRPr>
            </a:lvl6pPr>
            <a:lvl7pPr marL="2971800" indent="-228600" defTabSz="652463" eaLnBrk="0" fontAlgn="base" hangingPunct="0">
              <a:spcBef>
                <a:spcPct val="20000"/>
              </a:spcBef>
              <a:spcAft>
                <a:spcPct val="0"/>
              </a:spcAft>
              <a:buChar char="»"/>
              <a:defRPr sz="1100">
                <a:solidFill>
                  <a:schemeClr val="tx1"/>
                </a:solidFill>
                <a:latin typeface="Arial" charset="0"/>
                <a:ea typeface="MS PGothic" charset="-128"/>
              </a:defRPr>
            </a:lvl7pPr>
            <a:lvl8pPr marL="3429000" indent="-228600" defTabSz="652463" eaLnBrk="0" fontAlgn="base" hangingPunct="0">
              <a:spcBef>
                <a:spcPct val="20000"/>
              </a:spcBef>
              <a:spcAft>
                <a:spcPct val="0"/>
              </a:spcAft>
              <a:buChar char="»"/>
              <a:defRPr sz="1100">
                <a:solidFill>
                  <a:schemeClr val="tx1"/>
                </a:solidFill>
                <a:latin typeface="Arial" charset="0"/>
                <a:ea typeface="MS PGothic" charset="-128"/>
              </a:defRPr>
            </a:lvl8pPr>
            <a:lvl9pPr marL="3886200" indent="-228600" defTabSz="652463" eaLnBrk="0" fontAlgn="base" hangingPunct="0">
              <a:spcBef>
                <a:spcPct val="20000"/>
              </a:spcBef>
              <a:spcAft>
                <a:spcPct val="0"/>
              </a:spcAft>
              <a:buChar char="»"/>
              <a:defRPr sz="1100">
                <a:solidFill>
                  <a:schemeClr val="tx1"/>
                </a:solidFill>
                <a:latin typeface="Arial" charset="0"/>
                <a:ea typeface="MS PGothic" charset="-128"/>
              </a:defRPr>
            </a:lvl9pPr>
          </a:lstStyle>
          <a:p>
            <a:pPr algn="ctr" eaLnBrk="1" hangingPunct="1">
              <a:spcBef>
                <a:spcPct val="50000"/>
              </a:spcBef>
              <a:buNone/>
            </a:pPr>
            <a:r>
              <a:rPr lang="en-US" altLang="en-US" sz="2400" b="1" dirty="0">
                <a:solidFill>
                  <a:srgbClr val="F8F8F8"/>
                </a:solidFill>
                <a:latin typeface="Arial" panose="020B0604020202020204" pitchFamily="34" charset="0"/>
              </a:rPr>
              <a:t>Turnaround Time</a:t>
            </a:r>
          </a:p>
        </p:txBody>
      </p:sp>
      <p:sp>
        <p:nvSpPr>
          <p:cNvPr id="28" name="Text Box 358">
            <a:extLst>
              <a:ext uri="{FF2B5EF4-FFF2-40B4-BE49-F238E27FC236}">
                <a16:creationId xmlns:a16="http://schemas.microsoft.com/office/drawing/2014/main" id="{8CB932BF-4A47-FF46-AF2D-6D54B2EDDB2C}"/>
              </a:ext>
            </a:extLst>
          </p:cNvPr>
          <p:cNvSpPr txBox="1">
            <a:spLocks noChangeArrowheads="1"/>
          </p:cNvSpPr>
          <p:nvPr/>
        </p:nvSpPr>
        <p:spPr bwMode="auto">
          <a:xfrm>
            <a:off x="12696081" y="4754008"/>
            <a:ext cx="3069058" cy="313923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square" lIns="182835" tIns="182835" rIns="182835" bIns="182835">
            <a:spAutoFit/>
          </a:bodyPr>
          <a:lstStyle>
            <a:lvl1pPr defTabSz="3135313"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defTabSz="313531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313531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313531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313531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eaLnBrk="1" hangingPunct="1">
              <a:spcBef>
                <a:spcPts val="600"/>
              </a:spcBef>
            </a:pPr>
            <a:r>
              <a:rPr lang="en-US" altLang="en-US" sz="1800" dirty="0">
                <a:latin typeface="Arial" panose="020B0604020202020204" pitchFamily="34" charset="0"/>
              </a:rPr>
              <a:t>Posters designed by BMC or PowerPoint files that require proofing may be proofed as a pdf file by email or BMC can print a color 13”x19” hard copy if requested. Posters will be released for production once the customer has approved the proof.</a:t>
            </a:r>
          </a:p>
        </p:txBody>
      </p:sp>
      <p:sp>
        <p:nvSpPr>
          <p:cNvPr id="29" name="Text Box 358">
            <a:extLst>
              <a:ext uri="{FF2B5EF4-FFF2-40B4-BE49-F238E27FC236}">
                <a16:creationId xmlns:a16="http://schemas.microsoft.com/office/drawing/2014/main" id="{377F0A88-106D-6F4F-9A57-8162902C7999}"/>
              </a:ext>
            </a:extLst>
          </p:cNvPr>
          <p:cNvSpPr txBox="1">
            <a:spLocks noChangeArrowheads="1"/>
          </p:cNvSpPr>
          <p:nvPr/>
        </p:nvSpPr>
        <p:spPr bwMode="auto">
          <a:xfrm>
            <a:off x="4957073" y="16268356"/>
            <a:ext cx="6428647" cy="2539066"/>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square" lIns="182835" tIns="182835" rIns="182835" bIns="182835">
            <a:spAutoFit/>
          </a:bodyPr>
          <a:lstStyle>
            <a:lvl1pPr defTabSz="3135313">
              <a:defRPr>
                <a:solidFill>
                  <a:schemeClr val="tx1"/>
                </a:solidFill>
                <a:latin typeface="Arial" charset="0"/>
                <a:ea typeface="ＭＳ Ｐゴシック" charset="0"/>
              </a:defRPr>
            </a:lvl1pPr>
            <a:lvl2pPr marL="327025" defTabSz="3135313">
              <a:defRPr>
                <a:solidFill>
                  <a:schemeClr val="tx1"/>
                </a:solidFill>
                <a:latin typeface="Arial" charset="0"/>
                <a:ea typeface="ＭＳ Ｐゴシック" charset="0"/>
              </a:defRPr>
            </a:lvl2pPr>
            <a:lvl3pPr marL="652463" defTabSz="3135313">
              <a:defRPr>
                <a:solidFill>
                  <a:schemeClr val="tx1"/>
                </a:solidFill>
                <a:latin typeface="Arial" charset="0"/>
                <a:ea typeface="ＭＳ Ｐゴシック" charset="0"/>
              </a:defRPr>
            </a:lvl3pPr>
            <a:lvl4pPr marL="979488" defTabSz="3135313">
              <a:defRPr>
                <a:solidFill>
                  <a:schemeClr val="tx1"/>
                </a:solidFill>
                <a:latin typeface="Arial" charset="0"/>
                <a:ea typeface="ＭＳ Ｐゴシック" charset="0"/>
              </a:defRPr>
            </a:lvl4pPr>
            <a:lvl5pPr marL="1306513" defTabSz="3135313">
              <a:defRPr>
                <a:solidFill>
                  <a:schemeClr val="tx1"/>
                </a:solidFill>
                <a:latin typeface="Arial" charset="0"/>
                <a:ea typeface="ＭＳ Ｐゴシック" charset="0"/>
              </a:defRPr>
            </a:lvl5pPr>
            <a:lvl6pPr marL="1763713" defTabSz="3135313" fontAlgn="base">
              <a:spcBef>
                <a:spcPct val="0"/>
              </a:spcBef>
              <a:spcAft>
                <a:spcPct val="0"/>
              </a:spcAft>
              <a:defRPr>
                <a:solidFill>
                  <a:schemeClr val="tx1"/>
                </a:solidFill>
                <a:latin typeface="Arial" charset="0"/>
                <a:ea typeface="ＭＳ Ｐゴシック" charset="0"/>
              </a:defRPr>
            </a:lvl6pPr>
            <a:lvl7pPr marL="2220913" defTabSz="3135313" fontAlgn="base">
              <a:spcBef>
                <a:spcPct val="0"/>
              </a:spcBef>
              <a:spcAft>
                <a:spcPct val="0"/>
              </a:spcAft>
              <a:defRPr>
                <a:solidFill>
                  <a:schemeClr val="tx1"/>
                </a:solidFill>
                <a:latin typeface="Arial" charset="0"/>
                <a:ea typeface="ＭＳ Ｐゴシック" charset="0"/>
              </a:defRPr>
            </a:lvl7pPr>
            <a:lvl8pPr marL="2678113" defTabSz="3135313" fontAlgn="base">
              <a:spcBef>
                <a:spcPct val="0"/>
              </a:spcBef>
              <a:spcAft>
                <a:spcPct val="0"/>
              </a:spcAft>
              <a:defRPr>
                <a:solidFill>
                  <a:schemeClr val="tx1"/>
                </a:solidFill>
                <a:latin typeface="Arial" charset="0"/>
                <a:ea typeface="ＭＳ Ｐゴシック" charset="0"/>
              </a:defRPr>
            </a:lvl8pPr>
            <a:lvl9pPr marL="3135313" defTabSz="3135313" fontAlgn="base">
              <a:spcBef>
                <a:spcPct val="0"/>
              </a:spcBef>
              <a:spcAft>
                <a:spcPct val="0"/>
              </a:spcAft>
              <a:defRPr>
                <a:solidFill>
                  <a:schemeClr val="tx1"/>
                </a:solidFill>
                <a:latin typeface="Arial" charset="0"/>
                <a:ea typeface="ＭＳ Ｐゴシック" charset="0"/>
              </a:defRPr>
            </a:lvl9pPr>
          </a:lstStyle>
          <a:p>
            <a:pPr algn="ctr">
              <a:spcBef>
                <a:spcPts val="600"/>
              </a:spcBef>
              <a:defRPr/>
            </a:pPr>
            <a:r>
              <a:rPr lang="en-US" altLang="en-US" sz="1800" b="1" dirty="0"/>
              <a:t>Sending Files</a:t>
            </a:r>
          </a:p>
          <a:p>
            <a:pPr algn="ctr">
              <a:spcBef>
                <a:spcPts val="600"/>
              </a:spcBef>
              <a:defRPr/>
            </a:pPr>
            <a:r>
              <a:rPr lang="en-US" sz="1800" dirty="0">
                <a:cs typeface="MS PGothic" charset="0"/>
              </a:rPr>
              <a:t>Digital files up to 10 MB can be emailed</a:t>
            </a:r>
            <a:br>
              <a:rPr lang="en-US" sz="1800" dirty="0">
                <a:cs typeface="MS PGothic" charset="0"/>
              </a:rPr>
            </a:br>
            <a:r>
              <a:rPr lang="en-US" sz="1800" dirty="0">
                <a:cs typeface="MS PGothic" charset="0"/>
              </a:rPr>
              <a:t> to BMC. Larger files may be sent through</a:t>
            </a:r>
            <a:br>
              <a:rPr lang="en-US" sz="1800" dirty="0">
                <a:cs typeface="MS PGothic" charset="0"/>
              </a:rPr>
            </a:br>
            <a:r>
              <a:rPr lang="en-US" sz="1800" dirty="0">
                <a:cs typeface="MS PGothic" charset="0"/>
              </a:rPr>
              <a:t>the campus online </a:t>
            </a:r>
            <a:r>
              <a:rPr lang="en-US" sz="1800" dirty="0" err="1">
                <a:cs typeface="MS PGothic" charset="0"/>
              </a:rPr>
              <a:t>dropbox</a:t>
            </a:r>
            <a:r>
              <a:rPr lang="en-US" sz="1800" dirty="0">
                <a:cs typeface="MS PGothic" charset="0"/>
              </a:rPr>
              <a:t>: </a:t>
            </a:r>
          </a:p>
          <a:p>
            <a:pPr algn="ctr">
              <a:spcBef>
                <a:spcPts val="600"/>
              </a:spcBef>
              <a:defRPr/>
            </a:pPr>
            <a:r>
              <a:rPr lang="en-US" sz="1800" b="1" u="sng" dirty="0">
                <a:solidFill>
                  <a:schemeClr val="accent2">
                    <a:lumMod val="60000"/>
                    <a:lumOff val="40000"/>
                  </a:schemeClr>
                </a:solidFill>
                <a:cs typeface="MS PGothic" charset="0"/>
                <a:hlinkClick r:id="rId7"/>
              </a:rPr>
              <a:t>https://dropbox.etsu.edu/message/new</a:t>
            </a:r>
            <a:endParaRPr lang="en-US" sz="1800" b="1" u="sng" dirty="0">
              <a:solidFill>
                <a:schemeClr val="accent2">
                  <a:lumMod val="60000"/>
                  <a:lumOff val="40000"/>
                </a:schemeClr>
              </a:solidFill>
              <a:cs typeface="MS PGothic" charset="0"/>
            </a:endParaRPr>
          </a:p>
          <a:p>
            <a:pPr algn="ctr">
              <a:spcBef>
                <a:spcPts val="600"/>
              </a:spcBef>
              <a:defRPr/>
            </a:pPr>
            <a:r>
              <a:rPr lang="en-US" sz="1800" dirty="0">
                <a:cs typeface="MS PGothic" charset="0"/>
              </a:rPr>
              <a:t>Other materials may be dropped to room 2.02 or 2.17 in building 4 on the VAMC campus. </a:t>
            </a:r>
            <a:endParaRPr lang="en-US" sz="1800" dirty="0">
              <a:latin typeface="+mn-lt"/>
              <a:cs typeface="MS PGothic" charset="0"/>
            </a:endParaRPr>
          </a:p>
        </p:txBody>
      </p:sp>
      <p:sp>
        <p:nvSpPr>
          <p:cNvPr id="30" name="Text Box 358">
            <a:extLst>
              <a:ext uri="{FF2B5EF4-FFF2-40B4-BE49-F238E27FC236}">
                <a16:creationId xmlns:a16="http://schemas.microsoft.com/office/drawing/2014/main" id="{11D8D2F8-0115-2546-8922-75021865BACE}"/>
              </a:ext>
            </a:extLst>
          </p:cNvPr>
          <p:cNvSpPr txBox="1">
            <a:spLocks noChangeArrowheads="1"/>
          </p:cNvSpPr>
          <p:nvPr/>
        </p:nvSpPr>
        <p:spPr bwMode="auto">
          <a:xfrm>
            <a:off x="4957072" y="12148954"/>
            <a:ext cx="6429529" cy="3847116"/>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square" lIns="182835" tIns="182835" rIns="182835" bIns="182835">
            <a:spAutoFit/>
          </a:bodyPr>
          <a:lstStyle>
            <a:lvl1pPr defTabSz="3135313">
              <a:defRPr>
                <a:solidFill>
                  <a:schemeClr val="tx1"/>
                </a:solidFill>
                <a:latin typeface="Arial" charset="0"/>
                <a:ea typeface="ＭＳ Ｐゴシック" charset="0"/>
              </a:defRPr>
            </a:lvl1pPr>
            <a:lvl2pPr marL="327025" defTabSz="3135313">
              <a:defRPr>
                <a:solidFill>
                  <a:schemeClr val="tx1"/>
                </a:solidFill>
                <a:latin typeface="Arial" charset="0"/>
                <a:ea typeface="ＭＳ Ｐゴシック" charset="0"/>
              </a:defRPr>
            </a:lvl2pPr>
            <a:lvl3pPr marL="652463" defTabSz="3135313">
              <a:defRPr>
                <a:solidFill>
                  <a:schemeClr val="tx1"/>
                </a:solidFill>
                <a:latin typeface="Arial" charset="0"/>
                <a:ea typeface="ＭＳ Ｐゴシック" charset="0"/>
              </a:defRPr>
            </a:lvl3pPr>
            <a:lvl4pPr marL="979488" defTabSz="3135313">
              <a:defRPr>
                <a:solidFill>
                  <a:schemeClr val="tx1"/>
                </a:solidFill>
                <a:latin typeface="Arial" charset="0"/>
                <a:ea typeface="ＭＳ Ｐゴシック" charset="0"/>
              </a:defRPr>
            </a:lvl4pPr>
            <a:lvl5pPr marL="1306513" defTabSz="3135313">
              <a:defRPr>
                <a:solidFill>
                  <a:schemeClr val="tx1"/>
                </a:solidFill>
                <a:latin typeface="Arial" charset="0"/>
                <a:ea typeface="ＭＳ Ｐゴシック" charset="0"/>
              </a:defRPr>
            </a:lvl5pPr>
            <a:lvl6pPr marL="1763713" defTabSz="3135313" fontAlgn="base">
              <a:spcBef>
                <a:spcPct val="0"/>
              </a:spcBef>
              <a:spcAft>
                <a:spcPct val="0"/>
              </a:spcAft>
              <a:defRPr>
                <a:solidFill>
                  <a:schemeClr val="tx1"/>
                </a:solidFill>
                <a:latin typeface="Arial" charset="0"/>
                <a:ea typeface="ＭＳ Ｐゴシック" charset="0"/>
              </a:defRPr>
            </a:lvl6pPr>
            <a:lvl7pPr marL="2220913" defTabSz="3135313" fontAlgn="base">
              <a:spcBef>
                <a:spcPct val="0"/>
              </a:spcBef>
              <a:spcAft>
                <a:spcPct val="0"/>
              </a:spcAft>
              <a:defRPr>
                <a:solidFill>
                  <a:schemeClr val="tx1"/>
                </a:solidFill>
                <a:latin typeface="Arial" charset="0"/>
                <a:ea typeface="ＭＳ Ｐゴシック" charset="0"/>
              </a:defRPr>
            </a:lvl7pPr>
            <a:lvl8pPr marL="2678113" defTabSz="3135313" fontAlgn="base">
              <a:spcBef>
                <a:spcPct val="0"/>
              </a:spcBef>
              <a:spcAft>
                <a:spcPct val="0"/>
              </a:spcAft>
              <a:defRPr>
                <a:solidFill>
                  <a:schemeClr val="tx1"/>
                </a:solidFill>
                <a:latin typeface="Arial" charset="0"/>
                <a:ea typeface="ＭＳ Ｐゴシック" charset="0"/>
              </a:defRPr>
            </a:lvl8pPr>
            <a:lvl9pPr marL="3135313" defTabSz="3135313" fontAlgn="base">
              <a:spcBef>
                <a:spcPct val="0"/>
              </a:spcBef>
              <a:spcAft>
                <a:spcPct val="0"/>
              </a:spcAft>
              <a:defRPr>
                <a:solidFill>
                  <a:schemeClr val="tx1"/>
                </a:solidFill>
                <a:latin typeface="Arial" charset="0"/>
                <a:ea typeface="ＭＳ Ｐゴシック" charset="0"/>
              </a:defRPr>
            </a:lvl9pPr>
          </a:lstStyle>
          <a:p>
            <a:pPr algn="ctr">
              <a:defRPr/>
            </a:pPr>
            <a:r>
              <a:rPr lang="en-US" altLang="en-US" sz="1800" b="1" dirty="0"/>
              <a:t>Media Options</a:t>
            </a:r>
          </a:p>
          <a:p>
            <a:pPr algn="ctr">
              <a:defRPr/>
            </a:pPr>
            <a:endParaRPr lang="en-US" altLang="en-US" sz="1800" b="1" dirty="0"/>
          </a:p>
          <a:p>
            <a:pPr>
              <a:defRPr/>
            </a:pPr>
            <a:r>
              <a:rPr lang="en-US" sz="1800" dirty="0">
                <a:cs typeface="MS PGothic" charset="0"/>
              </a:rPr>
              <a:t>Biomedical Communications offers several poster media options: matte paper, foldable lightweight fabric material or laminated, up to 42-44" wide by whatever length desired. Note: laminated posters are typically twice the cost.</a:t>
            </a:r>
          </a:p>
          <a:p>
            <a:pPr>
              <a:spcBef>
                <a:spcPts val="1200"/>
              </a:spcBef>
              <a:defRPr/>
            </a:pPr>
            <a:r>
              <a:rPr lang="en-US" sz="1800" dirty="0">
                <a:cs typeface="MS PGothic" charset="0"/>
              </a:rPr>
              <a:t>We have samples at our offices in the Quillen Medical Library, Building 4, ETSU/VAMC Campus. For more information and pricing, </a:t>
            </a:r>
            <a:br>
              <a:rPr lang="en-US" sz="1800" dirty="0">
                <a:cs typeface="MS PGothic" charset="0"/>
              </a:rPr>
            </a:br>
            <a:r>
              <a:rPr lang="en-US" sz="1800" dirty="0">
                <a:cs typeface="MS PGothic" charset="0"/>
              </a:rPr>
              <a:t>go to: </a:t>
            </a:r>
          </a:p>
          <a:p>
            <a:pPr algn="ctr">
              <a:defRPr/>
            </a:pPr>
            <a:r>
              <a:rPr lang="en-US" sz="1800" b="1" dirty="0">
                <a:solidFill>
                  <a:schemeClr val="accent2">
                    <a:lumMod val="60000"/>
                    <a:lumOff val="40000"/>
                  </a:schemeClr>
                </a:solidFill>
                <a:latin typeface="Arial"/>
                <a:cs typeface="Arial"/>
                <a:hlinkClick r:id="rId8"/>
              </a:rPr>
              <a:t>https://bmccreative.org/turnaround-and-pricing-examples/</a:t>
            </a:r>
            <a:endParaRPr lang="en-US" sz="1800" u="sng" dirty="0">
              <a:solidFill>
                <a:schemeClr val="accent2">
                  <a:lumMod val="60000"/>
                  <a:lumOff val="40000"/>
                  <a:alpha val="0"/>
                </a:schemeClr>
              </a:solidFill>
              <a:cs typeface="MS PGothic" charset="0"/>
              <a:hlinkClick r:id="rId8"/>
            </a:endParaRPr>
          </a:p>
        </p:txBody>
      </p:sp>
      <p:sp>
        <p:nvSpPr>
          <p:cNvPr id="31" name="Text Box 359">
            <a:extLst>
              <a:ext uri="{FF2B5EF4-FFF2-40B4-BE49-F238E27FC236}">
                <a16:creationId xmlns:a16="http://schemas.microsoft.com/office/drawing/2014/main" id="{719E42F5-E300-AB40-B58C-5CCB6CABB02E}"/>
              </a:ext>
            </a:extLst>
          </p:cNvPr>
          <p:cNvSpPr txBox="1">
            <a:spLocks noChangeArrowheads="1"/>
          </p:cNvSpPr>
          <p:nvPr/>
        </p:nvSpPr>
        <p:spPr bwMode="auto">
          <a:xfrm>
            <a:off x="5132594" y="4798185"/>
            <a:ext cx="6118501" cy="470889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square" lIns="182835" tIns="182835" rIns="182835" bIns="182835">
            <a:spAutoFit/>
          </a:bodyPr>
          <a:lstStyle>
            <a:lvl1pPr defTabSz="652463" eaLnBrk="0" hangingPunct="0">
              <a:defRPr sz="1600">
                <a:solidFill>
                  <a:schemeClr val="tx1"/>
                </a:solidFill>
                <a:latin typeface="Arial Narrow" panose="020B0606020202030204" pitchFamily="34" charset="0"/>
                <a:ea typeface="MS PGothic" panose="020B0600070205080204" pitchFamily="34" charset="-128"/>
              </a:defRPr>
            </a:lvl1pPr>
            <a:lvl2pPr marL="695325" indent="-295275" defTabSz="65246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65246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65246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65246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algn="ctr" defTabSz="3135313">
              <a:defRPr/>
            </a:pPr>
            <a:r>
              <a:rPr lang="en-US" altLang="en-US" sz="1800" b="1" dirty="0">
                <a:latin typeface="Arial" charset="0"/>
                <a:ea typeface="ＭＳ Ｐゴシック" charset="0"/>
              </a:rPr>
              <a:t>Design Services</a:t>
            </a:r>
          </a:p>
          <a:p>
            <a:pPr eaLnBrk="1" hangingPunct="1">
              <a:spcBef>
                <a:spcPts val="1200"/>
              </a:spcBef>
            </a:pPr>
            <a:r>
              <a:rPr lang="en-US" altLang="en-US" sz="1800" dirty="0">
                <a:latin typeface="Arial" panose="020B0604020202020204" pitchFamily="34" charset="0"/>
              </a:rPr>
              <a:t>Are you too busy or </a:t>
            </a:r>
            <a:r>
              <a:rPr lang="ja-JP" altLang="en-US" sz="1800">
                <a:latin typeface="Arial" panose="020B0604020202020204" pitchFamily="34" charset="0"/>
              </a:rPr>
              <a:t>“</a:t>
            </a:r>
            <a:r>
              <a:rPr lang="en-US" altLang="ja-JP" sz="1800" dirty="0">
                <a:latin typeface="Arial" panose="020B0604020202020204" pitchFamily="34" charset="0"/>
              </a:rPr>
              <a:t>PowerPoint-challenged</a:t>
            </a:r>
            <a:r>
              <a:rPr lang="ja-JP" altLang="en-US" sz="1800">
                <a:latin typeface="Arial" panose="020B0604020202020204" pitchFamily="34" charset="0"/>
              </a:rPr>
              <a:t>”</a:t>
            </a:r>
            <a:r>
              <a:rPr lang="en-US" altLang="ja-JP" sz="1800" dirty="0">
                <a:latin typeface="Arial" panose="020B0604020202020204" pitchFamily="34" charset="0"/>
              </a:rPr>
              <a:t> and would you like to have your poster presentation professionally designed, printed and delivered on time for your meeting?</a:t>
            </a:r>
          </a:p>
          <a:p>
            <a:pPr eaLnBrk="1" hangingPunct="1">
              <a:spcBef>
                <a:spcPts val="1200"/>
              </a:spcBef>
            </a:pPr>
            <a:r>
              <a:rPr lang="en-US" altLang="en-US" sz="1800" dirty="0">
                <a:latin typeface="Arial" panose="020B0604020202020204" pitchFamily="34" charset="0"/>
              </a:rPr>
              <a:t>Biomedical Communications would be happy to help. Simply follow the ordering information and upload or email us the following:</a:t>
            </a:r>
          </a:p>
          <a:p>
            <a:pPr lvl="1" eaLnBrk="1" hangingPunct="1">
              <a:spcBef>
                <a:spcPts val="1200"/>
              </a:spcBef>
              <a:buClr>
                <a:schemeClr val="tx1"/>
              </a:buClr>
              <a:buSzPct val="100000"/>
              <a:buFont typeface="Arial" panose="020B0604020202020204" pitchFamily="34" charset="0"/>
              <a:buChar char="•"/>
            </a:pPr>
            <a:r>
              <a:rPr lang="en-US" altLang="en-US" sz="1800" dirty="0">
                <a:latin typeface="Arial" panose="020B0604020202020204" pitchFamily="34" charset="0"/>
                <a:cs typeface="Arial" panose="020B0604020202020204" pitchFamily="34" charset="0"/>
              </a:rPr>
              <a:t>A Word document with all your text or </a:t>
            </a:r>
            <a:br>
              <a:rPr lang="en-US" altLang="en-US" sz="1800" dirty="0">
                <a:latin typeface="Arial" panose="020B0604020202020204" pitchFamily="34" charset="0"/>
                <a:cs typeface="Arial" panose="020B0604020202020204" pitchFamily="34" charset="0"/>
              </a:rPr>
            </a:br>
            <a:r>
              <a:rPr lang="en-US" altLang="en-US" sz="1800" dirty="0">
                <a:latin typeface="Arial" panose="020B0604020202020204" pitchFamily="34" charset="0"/>
                <a:cs typeface="Arial" panose="020B0604020202020204" pitchFamily="34" charset="0"/>
              </a:rPr>
              <a:t>multi-</a:t>
            </a:r>
            <a:r>
              <a:rPr lang="en-US" altLang="en-US" sz="1800" dirty="0">
                <a:latin typeface="Arial" panose="020B0604020202020204" pitchFamily="34" charset="0"/>
              </a:rPr>
              <a:t>page PowerPoint document. </a:t>
            </a:r>
          </a:p>
          <a:p>
            <a:pPr lvl="1" eaLnBrk="1" hangingPunct="1">
              <a:spcBef>
                <a:spcPts val="1200"/>
              </a:spcBef>
              <a:buClr>
                <a:schemeClr val="tx1"/>
              </a:buClr>
              <a:buSzPct val="100000"/>
              <a:buFont typeface="Arial" panose="020B0604020202020204" pitchFamily="34" charset="0"/>
              <a:buChar char="•"/>
            </a:pPr>
            <a:r>
              <a:rPr lang="en-US" altLang="en-US" sz="1800" dirty="0">
                <a:latin typeface="Arial" panose="020B0604020202020204" pitchFamily="34" charset="0"/>
              </a:rPr>
              <a:t>Your logos, photos, charts, graphs and tables.</a:t>
            </a:r>
          </a:p>
          <a:p>
            <a:pPr eaLnBrk="1" hangingPunct="1">
              <a:spcBef>
                <a:spcPts val="1200"/>
              </a:spcBef>
            </a:pPr>
            <a:r>
              <a:rPr lang="en-US" altLang="en-US" sz="1800" dirty="0">
                <a:latin typeface="Arial" panose="020B0604020202020204" pitchFamily="34" charset="0"/>
              </a:rPr>
              <a:t>We will do the rest!</a:t>
            </a:r>
          </a:p>
          <a:p>
            <a:pPr eaLnBrk="1" hangingPunct="1"/>
            <a:endParaRPr lang="en-US" altLang="en-US" dirty="0"/>
          </a:p>
        </p:txBody>
      </p:sp>
      <p:pic>
        <p:nvPicPr>
          <p:cNvPr id="2" name="Picture 2">
            <a:extLst>
              <a:ext uri="{FF2B5EF4-FFF2-40B4-BE49-F238E27FC236}">
                <a16:creationId xmlns:a16="http://schemas.microsoft.com/office/drawing/2014/main" id="{17E21939-07E3-4286-83D8-B7494798E6C3}"/>
              </a:ext>
            </a:extLst>
          </p:cNvPr>
          <p:cNvPicPr>
            <a:picLocks noChangeAspect="1"/>
          </p:cNvPicPr>
          <p:nvPr/>
        </p:nvPicPr>
        <p:blipFill>
          <a:blip r:embed="rId9">
            <a:extLst>
              <a:ext uri="{28A0092B-C50C-407E-A947-70E740481C1C}">
                <a14:useLocalDpi xmlns:a14="http://schemas.microsoft.com/office/drawing/2010/main" val="0"/>
              </a:ext>
            </a:extLst>
          </a:blip>
          <a:srcRect/>
          <a:stretch/>
        </p:blipFill>
        <p:spPr>
          <a:xfrm>
            <a:off x="13278679" y="1675768"/>
            <a:ext cx="2712558" cy="1610856"/>
          </a:xfrm>
          <a:prstGeom prst="rect">
            <a:avLst/>
          </a:prstGeom>
        </p:spPr>
      </p:pic>
    </p:spTree>
    <p:extLst>
      <p:ext uri="{BB962C8B-B14F-4D97-AF65-F5344CB8AC3E}">
        <p14:creationId xmlns:p14="http://schemas.microsoft.com/office/powerpoint/2010/main" val="149847931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5"/>
          <p:cNvSpPr>
            <a:spLocks noChangeArrowheads="1"/>
          </p:cNvSpPr>
          <p:nvPr/>
        </p:nvSpPr>
        <p:spPr bwMode="auto">
          <a:xfrm>
            <a:off x="0" y="326335"/>
            <a:ext cx="16459200" cy="33488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34749" tIns="17371" rIns="34749" bIns="17371">
            <a:spAutoFit/>
          </a:bodyPr>
          <a:lstStyle>
            <a:lvl1pPr defTabSz="520700">
              <a:defRPr sz="1600">
                <a:solidFill>
                  <a:schemeClr val="tx1"/>
                </a:solidFill>
                <a:latin typeface="Arial Narrow" charset="0"/>
                <a:ea typeface="MS PGothic" charset="-128"/>
              </a:defRPr>
            </a:lvl1pPr>
            <a:lvl2pPr defTabSz="520700">
              <a:defRPr sz="1600">
                <a:solidFill>
                  <a:schemeClr val="tx1"/>
                </a:solidFill>
                <a:latin typeface="Arial Narrow" charset="0"/>
                <a:ea typeface="MS PGothic" charset="-128"/>
              </a:defRPr>
            </a:lvl2pPr>
            <a:lvl3pPr defTabSz="520700">
              <a:defRPr sz="1600">
                <a:solidFill>
                  <a:schemeClr val="tx1"/>
                </a:solidFill>
                <a:latin typeface="Arial Narrow" charset="0"/>
                <a:ea typeface="MS PGothic" charset="-128"/>
              </a:defRPr>
            </a:lvl3pPr>
            <a:lvl4pPr defTabSz="520700">
              <a:defRPr sz="1600">
                <a:solidFill>
                  <a:schemeClr val="tx1"/>
                </a:solidFill>
                <a:latin typeface="Arial Narrow" charset="0"/>
                <a:ea typeface="MS PGothic" charset="-128"/>
              </a:defRPr>
            </a:lvl4pPr>
            <a:lvl5pPr defTabSz="520700">
              <a:defRPr sz="1600">
                <a:solidFill>
                  <a:schemeClr val="tx1"/>
                </a:solidFill>
                <a:latin typeface="Arial Narrow" charset="0"/>
                <a:ea typeface="MS PGothic" charset="-128"/>
              </a:defRPr>
            </a:lvl5pPr>
            <a:lvl6pPr marL="1501775" indent="784225" defTabSz="520700" eaLnBrk="0" fontAlgn="base" hangingPunct="0">
              <a:spcBef>
                <a:spcPct val="0"/>
              </a:spcBef>
              <a:spcAft>
                <a:spcPct val="0"/>
              </a:spcAft>
              <a:defRPr sz="1600">
                <a:solidFill>
                  <a:schemeClr val="tx1"/>
                </a:solidFill>
                <a:latin typeface="Arial Narrow" charset="0"/>
                <a:ea typeface="MS PGothic" charset="-128"/>
              </a:defRPr>
            </a:lvl6pPr>
            <a:lvl7pPr marL="1958975" indent="784225" defTabSz="520700" eaLnBrk="0" fontAlgn="base" hangingPunct="0">
              <a:spcBef>
                <a:spcPct val="0"/>
              </a:spcBef>
              <a:spcAft>
                <a:spcPct val="0"/>
              </a:spcAft>
              <a:defRPr sz="1600">
                <a:solidFill>
                  <a:schemeClr val="tx1"/>
                </a:solidFill>
                <a:latin typeface="Arial Narrow" charset="0"/>
                <a:ea typeface="MS PGothic" charset="-128"/>
              </a:defRPr>
            </a:lvl7pPr>
            <a:lvl8pPr marL="2416175" indent="784225" defTabSz="520700" eaLnBrk="0" fontAlgn="base" hangingPunct="0">
              <a:spcBef>
                <a:spcPct val="0"/>
              </a:spcBef>
              <a:spcAft>
                <a:spcPct val="0"/>
              </a:spcAft>
              <a:defRPr sz="1600">
                <a:solidFill>
                  <a:schemeClr val="tx1"/>
                </a:solidFill>
                <a:latin typeface="Arial Narrow" charset="0"/>
                <a:ea typeface="MS PGothic" charset="-128"/>
              </a:defRPr>
            </a:lvl8pPr>
            <a:lvl9pPr marL="2873375" indent="784225" defTabSz="520700" eaLnBrk="0" fontAlgn="base" hangingPunct="0">
              <a:spcBef>
                <a:spcPct val="0"/>
              </a:spcBef>
              <a:spcAft>
                <a:spcPct val="0"/>
              </a:spcAft>
              <a:defRPr sz="1600">
                <a:solidFill>
                  <a:schemeClr val="tx1"/>
                </a:solidFill>
                <a:latin typeface="Arial Narrow" charset="0"/>
                <a:ea typeface="MS PGothic" charset="-128"/>
              </a:defRPr>
            </a:lvl9pPr>
          </a:lstStyle>
          <a:p>
            <a:pPr algn="ctr" eaLnBrk="1" hangingPunct="1">
              <a:spcBef>
                <a:spcPct val="50000"/>
              </a:spcBef>
            </a:pPr>
            <a:r>
              <a:rPr lang="en-US" altLang="en-US" sz="3134" b="1" dirty="0">
                <a:solidFill>
                  <a:srgbClr val="FFFFFF"/>
                </a:solidFill>
                <a:latin typeface="Arial" charset="0"/>
              </a:rPr>
              <a:t> </a:t>
            </a:r>
            <a:r>
              <a:rPr lang="en-US" sz="4400" b="1" dirty="0">
                <a:solidFill>
                  <a:srgbClr val="FFFFFF"/>
                </a:solidFill>
                <a:latin typeface="Arial"/>
                <a:ea typeface="MS PGothic" charset="0"/>
                <a:cs typeface="MS PGothic" charset="0"/>
              </a:rPr>
              <a:t>Poster Title</a:t>
            </a:r>
            <a:br>
              <a:rPr lang="en-US" sz="4400" b="1" dirty="0">
                <a:solidFill>
                  <a:srgbClr val="FFFFFF"/>
                </a:solidFill>
                <a:latin typeface="Arial"/>
                <a:ea typeface="MS PGothic" charset="0"/>
                <a:cs typeface="MS PGothic" charset="0"/>
              </a:rPr>
            </a:br>
            <a:r>
              <a:rPr lang="en-US" sz="4400" b="1" dirty="0">
                <a:solidFill>
                  <a:srgbClr val="FFFFFF"/>
                </a:solidFill>
                <a:latin typeface="Arial"/>
                <a:ea typeface="MS PGothic" charset="0"/>
                <a:cs typeface="MS PGothic" charset="0"/>
              </a:rPr>
              <a:t>Poster Title</a:t>
            </a:r>
            <a:endParaRPr lang="en-US" altLang="en-US" sz="4000" b="1" dirty="0">
              <a:solidFill>
                <a:srgbClr val="FFFFFF"/>
              </a:solidFill>
              <a:latin typeface="Arial" charset="0"/>
            </a:endParaRPr>
          </a:p>
          <a:p>
            <a:pPr algn="ctr" defTabSz="522158">
              <a:spcBef>
                <a:spcPts val="400"/>
              </a:spcBef>
              <a:defRPr/>
            </a:pPr>
            <a:r>
              <a:rPr lang="en-US" sz="3200" dirty="0">
                <a:solidFill>
                  <a:srgbClr val="FFFFFF"/>
                </a:solidFill>
                <a:latin typeface="Arial" charset="0"/>
                <a:ea typeface="MS PGothic" charset="0"/>
                <a:cs typeface="MS PGothic" charset="0"/>
              </a:rPr>
              <a:t>Authors</a:t>
            </a:r>
          </a:p>
          <a:p>
            <a:pPr algn="ctr" defTabSz="522158">
              <a:spcBef>
                <a:spcPts val="1200"/>
              </a:spcBef>
              <a:defRPr/>
            </a:pPr>
            <a:r>
              <a:rPr lang="en-US" sz="2400" dirty="0">
                <a:solidFill>
                  <a:srgbClr val="FFFFFF"/>
                </a:solidFill>
                <a:latin typeface="Arial" charset="0"/>
                <a:ea typeface="MS PGothic" charset="0"/>
                <a:cs typeface="MS PGothic" charset="0"/>
              </a:rPr>
              <a:t>Associated institutions</a:t>
            </a:r>
            <a:br>
              <a:rPr lang="en-US" sz="2400" dirty="0">
                <a:solidFill>
                  <a:srgbClr val="FFFFFF"/>
                </a:solidFill>
                <a:latin typeface="Arial" charset="0"/>
                <a:ea typeface="MS PGothic" charset="0"/>
                <a:cs typeface="MS PGothic" charset="0"/>
              </a:rPr>
            </a:br>
            <a:r>
              <a:rPr lang="en-US" sz="2400" dirty="0">
                <a:solidFill>
                  <a:srgbClr val="FFFFFF"/>
                </a:solidFill>
                <a:latin typeface="Arial" charset="0"/>
                <a:ea typeface="MS PGothic" charset="0"/>
                <a:cs typeface="MS PGothic" charset="0"/>
              </a:rPr>
              <a:t>Associated institutions</a:t>
            </a:r>
          </a:p>
          <a:p>
            <a:pPr algn="ctr" defTabSz="522158">
              <a:spcBef>
                <a:spcPts val="1200"/>
              </a:spcBef>
              <a:defRPr/>
            </a:pPr>
            <a:endParaRPr lang="en-US" sz="2400" dirty="0">
              <a:solidFill>
                <a:srgbClr val="FFFFFF"/>
              </a:solidFill>
              <a:latin typeface="Arial" charset="0"/>
              <a:ea typeface="MS PGothic" charset="0"/>
              <a:cs typeface="MS PGothic" charset="0"/>
            </a:endParaRPr>
          </a:p>
        </p:txBody>
      </p:sp>
      <p:sp>
        <p:nvSpPr>
          <p:cNvPr id="72" name="Text Box 349"/>
          <p:cNvSpPr txBox="1">
            <a:spLocks noChangeArrowheads="1"/>
          </p:cNvSpPr>
          <p:nvPr/>
        </p:nvSpPr>
        <p:spPr bwMode="auto">
          <a:xfrm>
            <a:off x="262360" y="4235958"/>
            <a:ext cx="3734765" cy="446661"/>
          </a:xfrm>
          <a:prstGeom prst="rect">
            <a:avLst/>
          </a:prstGeom>
          <a:solidFill>
            <a:srgbClr val="142B46"/>
          </a:solidFill>
          <a:ln>
            <a:noFill/>
          </a:ln>
          <a:effectLst/>
        </p:spPr>
        <p:txBody>
          <a:bodyPr wrap="square" lIns="43444" tIns="21717" rIns="43444" bIns="54864" anchor="ctr" anchorCtr="1">
            <a:spAutoFit/>
          </a:bodyPr>
          <a:lstStyle>
            <a:lvl1pPr defTabSz="652463">
              <a:defRPr>
                <a:solidFill>
                  <a:schemeClr val="tx1"/>
                </a:solidFill>
                <a:latin typeface="Arial" charset="0"/>
                <a:ea typeface="ＭＳ Ｐゴシック" charset="0"/>
              </a:defRPr>
            </a:lvl1pPr>
            <a:lvl2pPr marL="327025" defTabSz="652463">
              <a:defRPr>
                <a:solidFill>
                  <a:schemeClr val="tx1"/>
                </a:solidFill>
                <a:latin typeface="Arial" charset="0"/>
                <a:ea typeface="ＭＳ Ｐゴシック" charset="0"/>
              </a:defRPr>
            </a:lvl2pPr>
            <a:lvl3pPr marL="652463" defTabSz="652463">
              <a:defRPr>
                <a:solidFill>
                  <a:schemeClr val="tx1"/>
                </a:solidFill>
                <a:latin typeface="Arial" charset="0"/>
                <a:ea typeface="ＭＳ Ｐゴシック" charset="0"/>
              </a:defRPr>
            </a:lvl3pPr>
            <a:lvl4pPr marL="979488" defTabSz="652463">
              <a:defRPr>
                <a:solidFill>
                  <a:schemeClr val="tx1"/>
                </a:solidFill>
                <a:latin typeface="Arial" charset="0"/>
                <a:ea typeface="ＭＳ Ｐゴシック" charset="0"/>
              </a:defRPr>
            </a:lvl4pPr>
            <a:lvl5pPr marL="1306513" defTabSz="652463">
              <a:defRPr>
                <a:solidFill>
                  <a:schemeClr val="tx1"/>
                </a:solidFill>
                <a:latin typeface="Arial" charset="0"/>
                <a:ea typeface="ＭＳ Ｐゴシック" charset="0"/>
              </a:defRPr>
            </a:lvl5pPr>
            <a:lvl6pPr marL="1763713" defTabSz="652463" fontAlgn="base">
              <a:spcBef>
                <a:spcPct val="0"/>
              </a:spcBef>
              <a:spcAft>
                <a:spcPct val="0"/>
              </a:spcAft>
              <a:defRPr>
                <a:solidFill>
                  <a:schemeClr val="tx1"/>
                </a:solidFill>
                <a:latin typeface="Arial" charset="0"/>
                <a:ea typeface="ＭＳ Ｐゴシック" charset="0"/>
              </a:defRPr>
            </a:lvl6pPr>
            <a:lvl7pPr marL="2220913" defTabSz="652463" fontAlgn="base">
              <a:spcBef>
                <a:spcPct val="0"/>
              </a:spcBef>
              <a:spcAft>
                <a:spcPct val="0"/>
              </a:spcAft>
              <a:defRPr>
                <a:solidFill>
                  <a:schemeClr val="tx1"/>
                </a:solidFill>
                <a:latin typeface="Arial" charset="0"/>
                <a:ea typeface="ＭＳ Ｐゴシック" charset="0"/>
              </a:defRPr>
            </a:lvl7pPr>
            <a:lvl8pPr marL="2678113" defTabSz="652463" fontAlgn="base">
              <a:spcBef>
                <a:spcPct val="0"/>
              </a:spcBef>
              <a:spcAft>
                <a:spcPct val="0"/>
              </a:spcAft>
              <a:defRPr>
                <a:solidFill>
                  <a:schemeClr val="tx1"/>
                </a:solidFill>
                <a:latin typeface="Arial" charset="0"/>
                <a:ea typeface="ＭＳ Ｐゴシック" charset="0"/>
              </a:defRPr>
            </a:lvl8pPr>
            <a:lvl9pPr marL="3135313" defTabSz="652463" fontAlgn="base">
              <a:spcBef>
                <a:spcPct val="0"/>
              </a:spcBef>
              <a:spcAft>
                <a:spcPct val="0"/>
              </a:spcAft>
              <a:defRPr>
                <a:solidFill>
                  <a:schemeClr val="tx1"/>
                </a:solidFill>
                <a:latin typeface="Arial" charset="0"/>
                <a:ea typeface="ＭＳ Ｐゴシック" charset="0"/>
              </a:defRPr>
            </a:lvl9pPr>
          </a:lstStyle>
          <a:p>
            <a:pPr algn="ctr">
              <a:spcBef>
                <a:spcPct val="50000"/>
              </a:spcBef>
              <a:defRPr/>
            </a:pPr>
            <a:r>
              <a:rPr lang="en-US" sz="2400" b="1" dirty="0">
                <a:solidFill>
                  <a:srgbClr val="F8F8F8"/>
                </a:solidFill>
                <a:cs typeface="MS PGothic" charset="0"/>
              </a:rPr>
              <a:t>About this template</a:t>
            </a:r>
          </a:p>
        </p:txBody>
      </p:sp>
      <p:sp>
        <p:nvSpPr>
          <p:cNvPr id="5124" name="Text Box 350"/>
          <p:cNvSpPr txBox="1">
            <a:spLocks noChangeArrowheads="1"/>
          </p:cNvSpPr>
          <p:nvPr/>
        </p:nvSpPr>
        <p:spPr bwMode="auto">
          <a:xfrm>
            <a:off x="270076" y="11433642"/>
            <a:ext cx="3727048" cy="815993"/>
          </a:xfrm>
          <a:prstGeom prst="rect">
            <a:avLst/>
          </a:prstGeom>
          <a:solidFill>
            <a:srgbClr val="142B46"/>
          </a:solidFill>
          <a:ln>
            <a:noFill/>
          </a:ln>
          <a:extLst>
            <a:ext uri="{91240B29-F687-4F45-9708-019B960494DF}">
              <a14:hiddenLine xmlns:a14="http://schemas.microsoft.com/office/drawing/2010/main" w="9525">
                <a:solidFill>
                  <a:srgbClr val="000000"/>
                </a:solidFill>
                <a:miter lim="800000"/>
                <a:headEnd/>
                <a:tailEnd/>
              </a14:hiddenLine>
            </a:ext>
          </a:extLst>
        </p:spPr>
        <p:txBody>
          <a:bodyPr wrap="square" lIns="43444" tIns="21717" rIns="43444" bIns="54864" anchor="ctr" anchorCtr="1">
            <a:spAutoFit/>
          </a:bodyPr>
          <a:lstStyle>
            <a:lvl1pPr defTabSz="652463">
              <a:spcBef>
                <a:spcPct val="20000"/>
              </a:spcBef>
              <a:buChar char="•"/>
              <a:defRPr sz="1600">
                <a:solidFill>
                  <a:schemeClr val="tx1"/>
                </a:solidFill>
                <a:latin typeface="Arial" charset="0"/>
                <a:ea typeface="MS PGothic" charset="-128"/>
              </a:defRPr>
            </a:lvl1pPr>
            <a:lvl2pPr marL="742950" indent="-285750" defTabSz="652463">
              <a:spcBef>
                <a:spcPct val="20000"/>
              </a:spcBef>
              <a:buChar char="–"/>
              <a:defRPr sz="1600">
                <a:solidFill>
                  <a:schemeClr val="tx1"/>
                </a:solidFill>
                <a:latin typeface="Arial" charset="0"/>
                <a:ea typeface="MS PGothic" charset="-128"/>
              </a:defRPr>
            </a:lvl2pPr>
            <a:lvl3pPr marL="1143000" indent="-228600" defTabSz="652463">
              <a:spcBef>
                <a:spcPct val="20000"/>
              </a:spcBef>
              <a:buChar char="•"/>
              <a:defRPr sz="1400">
                <a:solidFill>
                  <a:schemeClr val="tx1"/>
                </a:solidFill>
                <a:latin typeface="Arial" charset="0"/>
                <a:ea typeface="MS PGothic" charset="-128"/>
              </a:defRPr>
            </a:lvl3pPr>
            <a:lvl4pPr marL="1600200" indent="-228600" defTabSz="652463">
              <a:spcBef>
                <a:spcPct val="20000"/>
              </a:spcBef>
              <a:buChar char="–"/>
              <a:defRPr sz="1100">
                <a:solidFill>
                  <a:schemeClr val="tx1"/>
                </a:solidFill>
                <a:latin typeface="Arial" charset="0"/>
                <a:ea typeface="MS PGothic" charset="-128"/>
              </a:defRPr>
            </a:lvl4pPr>
            <a:lvl5pPr marL="2057400" indent="-228600" defTabSz="652463">
              <a:spcBef>
                <a:spcPct val="20000"/>
              </a:spcBef>
              <a:buChar char="»"/>
              <a:defRPr sz="1100">
                <a:solidFill>
                  <a:schemeClr val="tx1"/>
                </a:solidFill>
                <a:latin typeface="Arial" charset="0"/>
                <a:ea typeface="MS PGothic" charset="-128"/>
              </a:defRPr>
            </a:lvl5pPr>
            <a:lvl6pPr marL="2514600" indent="-228600" defTabSz="652463" eaLnBrk="0" fontAlgn="base" hangingPunct="0">
              <a:spcBef>
                <a:spcPct val="20000"/>
              </a:spcBef>
              <a:spcAft>
                <a:spcPct val="0"/>
              </a:spcAft>
              <a:buChar char="»"/>
              <a:defRPr sz="1100">
                <a:solidFill>
                  <a:schemeClr val="tx1"/>
                </a:solidFill>
                <a:latin typeface="Arial" charset="0"/>
                <a:ea typeface="MS PGothic" charset="-128"/>
              </a:defRPr>
            </a:lvl6pPr>
            <a:lvl7pPr marL="2971800" indent="-228600" defTabSz="652463" eaLnBrk="0" fontAlgn="base" hangingPunct="0">
              <a:spcBef>
                <a:spcPct val="20000"/>
              </a:spcBef>
              <a:spcAft>
                <a:spcPct val="0"/>
              </a:spcAft>
              <a:buChar char="»"/>
              <a:defRPr sz="1100">
                <a:solidFill>
                  <a:schemeClr val="tx1"/>
                </a:solidFill>
                <a:latin typeface="Arial" charset="0"/>
                <a:ea typeface="MS PGothic" charset="-128"/>
              </a:defRPr>
            </a:lvl7pPr>
            <a:lvl8pPr marL="3429000" indent="-228600" defTabSz="652463" eaLnBrk="0" fontAlgn="base" hangingPunct="0">
              <a:spcBef>
                <a:spcPct val="20000"/>
              </a:spcBef>
              <a:spcAft>
                <a:spcPct val="0"/>
              </a:spcAft>
              <a:buChar char="»"/>
              <a:defRPr sz="1100">
                <a:solidFill>
                  <a:schemeClr val="tx1"/>
                </a:solidFill>
                <a:latin typeface="Arial" charset="0"/>
                <a:ea typeface="MS PGothic" charset="-128"/>
              </a:defRPr>
            </a:lvl8pPr>
            <a:lvl9pPr marL="3886200" indent="-228600" defTabSz="652463" eaLnBrk="0" fontAlgn="base" hangingPunct="0">
              <a:spcBef>
                <a:spcPct val="20000"/>
              </a:spcBef>
              <a:spcAft>
                <a:spcPct val="0"/>
              </a:spcAft>
              <a:buChar char="»"/>
              <a:defRPr sz="1100">
                <a:solidFill>
                  <a:schemeClr val="tx1"/>
                </a:solidFill>
                <a:latin typeface="Arial" charset="0"/>
                <a:ea typeface="MS PGothic" charset="-128"/>
              </a:defRPr>
            </a:lvl9pPr>
          </a:lstStyle>
          <a:p>
            <a:pPr algn="ctr" eaLnBrk="1" hangingPunct="1">
              <a:spcBef>
                <a:spcPct val="50000"/>
              </a:spcBef>
              <a:buNone/>
            </a:pPr>
            <a:r>
              <a:rPr lang="en-US" altLang="en-US" sz="2400" b="1" dirty="0">
                <a:solidFill>
                  <a:srgbClr val="F8F8F8"/>
                </a:solidFill>
                <a:latin typeface="Arial" panose="020B0604020202020204" pitchFamily="34" charset="0"/>
              </a:rPr>
              <a:t>File </a:t>
            </a:r>
            <a:br>
              <a:rPr lang="en-US" altLang="en-US" sz="2400" b="1" dirty="0">
                <a:solidFill>
                  <a:srgbClr val="F8F8F8"/>
                </a:solidFill>
                <a:latin typeface="Arial" panose="020B0604020202020204" pitchFamily="34" charset="0"/>
              </a:rPr>
            </a:br>
            <a:r>
              <a:rPr lang="en-US" altLang="en-US" sz="2400" b="1" dirty="0">
                <a:solidFill>
                  <a:srgbClr val="F8F8F8"/>
                </a:solidFill>
                <a:latin typeface="Arial" panose="020B0604020202020204" pitchFamily="34" charset="0"/>
              </a:rPr>
              <a:t>Preparation</a:t>
            </a:r>
          </a:p>
        </p:txBody>
      </p:sp>
      <p:sp>
        <p:nvSpPr>
          <p:cNvPr id="75" name="Text Box 352"/>
          <p:cNvSpPr txBox="1">
            <a:spLocks noChangeArrowheads="1"/>
          </p:cNvSpPr>
          <p:nvPr/>
        </p:nvSpPr>
        <p:spPr bwMode="auto">
          <a:xfrm>
            <a:off x="12408061" y="10802112"/>
            <a:ext cx="3742481" cy="815993"/>
          </a:xfrm>
          <a:prstGeom prst="rect">
            <a:avLst/>
          </a:prstGeom>
          <a:solidFill>
            <a:srgbClr val="142B46"/>
          </a:solidFill>
          <a:ln>
            <a:noFill/>
          </a:ln>
          <a:effectLst/>
        </p:spPr>
        <p:txBody>
          <a:bodyPr wrap="square" lIns="43444" tIns="21717" rIns="43444" bIns="54864" anchor="ctr" anchorCtr="1">
            <a:spAutoFit/>
          </a:bodyPr>
          <a:lstStyle>
            <a:lvl1pPr defTabSz="652463">
              <a:defRPr>
                <a:solidFill>
                  <a:schemeClr val="tx1"/>
                </a:solidFill>
                <a:latin typeface="Arial" charset="0"/>
                <a:ea typeface="ＭＳ Ｐゴシック" charset="0"/>
              </a:defRPr>
            </a:lvl1pPr>
            <a:lvl2pPr marL="327025" defTabSz="652463">
              <a:defRPr>
                <a:solidFill>
                  <a:schemeClr val="tx1"/>
                </a:solidFill>
                <a:latin typeface="Arial" charset="0"/>
                <a:ea typeface="ＭＳ Ｐゴシック" charset="0"/>
              </a:defRPr>
            </a:lvl2pPr>
            <a:lvl3pPr marL="652463" defTabSz="652463">
              <a:defRPr>
                <a:solidFill>
                  <a:schemeClr val="tx1"/>
                </a:solidFill>
                <a:latin typeface="Arial" charset="0"/>
                <a:ea typeface="ＭＳ Ｐゴシック" charset="0"/>
              </a:defRPr>
            </a:lvl3pPr>
            <a:lvl4pPr marL="979488" defTabSz="652463">
              <a:defRPr>
                <a:solidFill>
                  <a:schemeClr val="tx1"/>
                </a:solidFill>
                <a:latin typeface="Arial" charset="0"/>
                <a:ea typeface="ＭＳ Ｐゴシック" charset="0"/>
              </a:defRPr>
            </a:lvl4pPr>
            <a:lvl5pPr marL="1306513" defTabSz="652463">
              <a:defRPr>
                <a:solidFill>
                  <a:schemeClr val="tx1"/>
                </a:solidFill>
                <a:latin typeface="Arial" charset="0"/>
                <a:ea typeface="ＭＳ Ｐゴシック" charset="0"/>
              </a:defRPr>
            </a:lvl5pPr>
            <a:lvl6pPr marL="1763713" defTabSz="652463" fontAlgn="base">
              <a:spcBef>
                <a:spcPct val="0"/>
              </a:spcBef>
              <a:spcAft>
                <a:spcPct val="0"/>
              </a:spcAft>
              <a:defRPr>
                <a:solidFill>
                  <a:schemeClr val="tx1"/>
                </a:solidFill>
                <a:latin typeface="Arial" charset="0"/>
                <a:ea typeface="ＭＳ Ｐゴシック" charset="0"/>
              </a:defRPr>
            </a:lvl6pPr>
            <a:lvl7pPr marL="2220913" defTabSz="652463" fontAlgn="base">
              <a:spcBef>
                <a:spcPct val="0"/>
              </a:spcBef>
              <a:spcAft>
                <a:spcPct val="0"/>
              </a:spcAft>
              <a:defRPr>
                <a:solidFill>
                  <a:schemeClr val="tx1"/>
                </a:solidFill>
                <a:latin typeface="Arial" charset="0"/>
                <a:ea typeface="ＭＳ Ｐゴシック" charset="0"/>
              </a:defRPr>
            </a:lvl7pPr>
            <a:lvl8pPr marL="2678113" defTabSz="652463" fontAlgn="base">
              <a:spcBef>
                <a:spcPct val="0"/>
              </a:spcBef>
              <a:spcAft>
                <a:spcPct val="0"/>
              </a:spcAft>
              <a:defRPr>
                <a:solidFill>
                  <a:schemeClr val="tx1"/>
                </a:solidFill>
                <a:latin typeface="Arial" charset="0"/>
                <a:ea typeface="ＭＳ Ｐゴシック" charset="0"/>
              </a:defRPr>
            </a:lvl8pPr>
            <a:lvl9pPr marL="3135313" defTabSz="652463" fontAlgn="base">
              <a:spcBef>
                <a:spcPct val="0"/>
              </a:spcBef>
              <a:spcAft>
                <a:spcPct val="0"/>
              </a:spcAft>
              <a:defRPr>
                <a:solidFill>
                  <a:schemeClr val="tx1"/>
                </a:solidFill>
                <a:latin typeface="Arial" charset="0"/>
                <a:ea typeface="ＭＳ Ｐゴシック" charset="0"/>
              </a:defRPr>
            </a:lvl9pPr>
          </a:lstStyle>
          <a:p>
            <a:pPr algn="ctr">
              <a:spcBef>
                <a:spcPct val="50000"/>
              </a:spcBef>
              <a:defRPr/>
            </a:pPr>
            <a:r>
              <a:rPr lang="en-US" sz="2400" b="1" dirty="0">
                <a:solidFill>
                  <a:srgbClr val="F8F8F8"/>
                </a:solidFill>
                <a:cs typeface="MS PGothic" charset="0"/>
              </a:rPr>
              <a:t>How to Order</a:t>
            </a:r>
            <a:br>
              <a:rPr lang="en-US" sz="2400" b="1" dirty="0">
                <a:solidFill>
                  <a:srgbClr val="F8F8F8"/>
                </a:solidFill>
                <a:cs typeface="MS PGothic" charset="0"/>
              </a:rPr>
            </a:br>
            <a:r>
              <a:rPr lang="en-US" sz="2400" b="1" dirty="0">
                <a:solidFill>
                  <a:srgbClr val="F8F8F8"/>
                </a:solidFill>
                <a:cs typeface="MS PGothic" charset="0"/>
              </a:rPr>
              <a:t>Your Poster</a:t>
            </a:r>
          </a:p>
        </p:txBody>
      </p:sp>
      <p:sp>
        <p:nvSpPr>
          <p:cNvPr id="79" name="Text Box 356"/>
          <p:cNvSpPr txBox="1">
            <a:spLocks noChangeArrowheads="1"/>
          </p:cNvSpPr>
          <p:nvPr/>
        </p:nvSpPr>
        <p:spPr bwMode="auto">
          <a:xfrm>
            <a:off x="12400344" y="20293661"/>
            <a:ext cx="3757914" cy="446661"/>
          </a:xfrm>
          <a:prstGeom prst="rect">
            <a:avLst/>
          </a:prstGeom>
          <a:solidFill>
            <a:srgbClr val="142B46"/>
          </a:solidFill>
          <a:ln>
            <a:noFill/>
          </a:ln>
          <a:effectLst/>
        </p:spPr>
        <p:txBody>
          <a:bodyPr wrap="square" lIns="43444" tIns="21717" rIns="43444" bIns="54864" anchor="ctr" anchorCtr="1">
            <a:spAutoFit/>
          </a:bodyPr>
          <a:lstStyle>
            <a:lvl1pPr defTabSz="652463">
              <a:defRPr>
                <a:solidFill>
                  <a:schemeClr val="tx1"/>
                </a:solidFill>
                <a:latin typeface="Arial" charset="0"/>
                <a:ea typeface="ＭＳ Ｐゴシック" charset="0"/>
              </a:defRPr>
            </a:lvl1pPr>
            <a:lvl2pPr marL="327025" defTabSz="652463">
              <a:defRPr>
                <a:solidFill>
                  <a:schemeClr val="tx1"/>
                </a:solidFill>
                <a:latin typeface="Arial" charset="0"/>
                <a:ea typeface="ＭＳ Ｐゴシック" charset="0"/>
              </a:defRPr>
            </a:lvl2pPr>
            <a:lvl3pPr marL="652463" defTabSz="652463">
              <a:defRPr>
                <a:solidFill>
                  <a:schemeClr val="tx1"/>
                </a:solidFill>
                <a:latin typeface="Arial" charset="0"/>
                <a:ea typeface="ＭＳ Ｐゴシック" charset="0"/>
              </a:defRPr>
            </a:lvl3pPr>
            <a:lvl4pPr marL="979488" defTabSz="652463">
              <a:defRPr>
                <a:solidFill>
                  <a:schemeClr val="tx1"/>
                </a:solidFill>
                <a:latin typeface="Arial" charset="0"/>
                <a:ea typeface="ＭＳ Ｐゴシック" charset="0"/>
              </a:defRPr>
            </a:lvl4pPr>
            <a:lvl5pPr marL="1306513" defTabSz="652463">
              <a:defRPr>
                <a:solidFill>
                  <a:schemeClr val="tx1"/>
                </a:solidFill>
                <a:latin typeface="Arial" charset="0"/>
                <a:ea typeface="ＭＳ Ｐゴシック" charset="0"/>
              </a:defRPr>
            </a:lvl5pPr>
            <a:lvl6pPr marL="1763713" defTabSz="652463" fontAlgn="base">
              <a:spcBef>
                <a:spcPct val="0"/>
              </a:spcBef>
              <a:spcAft>
                <a:spcPct val="0"/>
              </a:spcAft>
              <a:defRPr>
                <a:solidFill>
                  <a:schemeClr val="tx1"/>
                </a:solidFill>
                <a:latin typeface="Arial" charset="0"/>
                <a:ea typeface="ＭＳ Ｐゴシック" charset="0"/>
              </a:defRPr>
            </a:lvl6pPr>
            <a:lvl7pPr marL="2220913" defTabSz="652463" fontAlgn="base">
              <a:spcBef>
                <a:spcPct val="0"/>
              </a:spcBef>
              <a:spcAft>
                <a:spcPct val="0"/>
              </a:spcAft>
              <a:defRPr>
                <a:solidFill>
                  <a:schemeClr val="tx1"/>
                </a:solidFill>
                <a:latin typeface="Arial" charset="0"/>
                <a:ea typeface="ＭＳ Ｐゴシック" charset="0"/>
              </a:defRPr>
            </a:lvl7pPr>
            <a:lvl8pPr marL="2678113" defTabSz="652463" fontAlgn="base">
              <a:spcBef>
                <a:spcPct val="0"/>
              </a:spcBef>
              <a:spcAft>
                <a:spcPct val="0"/>
              </a:spcAft>
              <a:defRPr>
                <a:solidFill>
                  <a:schemeClr val="tx1"/>
                </a:solidFill>
                <a:latin typeface="Arial" charset="0"/>
                <a:ea typeface="ＭＳ Ｐゴシック" charset="0"/>
              </a:defRPr>
            </a:lvl8pPr>
            <a:lvl9pPr marL="3135313" defTabSz="652463" fontAlgn="base">
              <a:spcBef>
                <a:spcPct val="0"/>
              </a:spcBef>
              <a:spcAft>
                <a:spcPct val="0"/>
              </a:spcAft>
              <a:defRPr>
                <a:solidFill>
                  <a:schemeClr val="tx1"/>
                </a:solidFill>
                <a:latin typeface="Arial" charset="0"/>
                <a:ea typeface="ＭＳ Ｐゴシック" charset="0"/>
              </a:defRPr>
            </a:lvl9pPr>
          </a:lstStyle>
          <a:p>
            <a:pPr algn="ctr">
              <a:spcBef>
                <a:spcPct val="50000"/>
              </a:spcBef>
              <a:defRPr/>
            </a:pPr>
            <a:r>
              <a:rPr lang="en-US" sz="2400" b="1" dirty="0">
                <a:solidFill>
                  <a:srgbClr val="F8F8F8"/>
                </a:solidFill>
                <a:cs typeface="MS PGothic" charset="0"/>
              </a:rPr>
              <a:t>Contact Information</a:t>
            </a:r>
          </a:p>
        </p:txBody>
      </p:sp>
      <p:sp>
        <p:nvSpPr>
          <p:cNvPr id="5129" name="Text Box 358"/>
          <p:cNvSpPr txBox="1">
            <a:spLocks noChangeArrowheads="1"/>
          </p:cNvSpPr>
          <p:nvPr/>
        </p:nvSpPr>
        <p:spPr bwMode="auto">
          <a:xfrm>
            <a:off x="619905" y="4788113"/>
            <a:ext cx="3139859" cy="6509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21890" tIns="121890" rIns="121890" bIns="121890" anchor="t">
            <a:spAutoFit/>
          </a:bodyPr>
          <a:lstStyle>
            <a:lvl1pPr defTabSz="3135313">
              <a:defRPr sz="1600">
                <a:solidFill>
                  <a:schemeClr val="tx1"/>
                </a:solidFill>
                <a:latin typeface="Arial Narrow" charset="0"/>
                <a:ea typeface="MS PGothic" charset="-128"/>
              </a:defRPr>
            </a:lvl1pPr>
            <a:lvl2pPr marL="327025" defTabSz="3135313">
              <a:defRPr sz="1600">
                <a:solidFill>
                  <a:schemeClr val="tx1"/>
                </a:solidFill>
                <a:latin typeface="Arial Narrow" charset="0"/>
                <a:ea typeface="MS PGothic" charset="-128"/>
              </a:defRPr>
            </a:lvl2pPr>
            <a:lvl3pPr marL="652463" defTabSz="3135313">
              <a:defRPr sz="1600">
                <a:solidFill>
                  <a:schemeClr val="tx1"/>
                </a:solidFill>
                <a:latin typeface="Arial Narrow" charset="0"/>
                <a:ea typeface="MS PGothic" charset="-128"/>
              </a:defRPr>
            </a:lvl3pPr>
            <a:lvl4pPr marL="979488" defTabSz="3135313">
              <a:defRPr sz="1600">
                <a:solidFill>
                  <a:schemeClr val="tx1"/>
                </a:solidFill>
                <a:latin typeface="Arial Narrow" charset="0"/>
                <a:ea typeface="MS PGothic" charset="-128"/>
              </a:defRPr>
            </a:lvl4pPr>
            <a:lvl5pPr marL="1306513" defTabSz="3135313">
              <a:defRPr sz="1600">
                <a:solidFill>
                  <a:schemeClr val="tx1"/>
                </a:solidFill>
                <a:latin typeface="Arial Narrow" charset="0"/>
                <a:ea typeface="MS PGothic" charset="-128"/>
              </a:defRPr>
            </a:lvl5pPr>
            <a:lvl6pPr marL="1763713" indent="784225" defTabSz="3135313" eaLnBrk="0" fontAlgn="base" hangingPunct="0">
              <a:spcBef>
                <a:spcPct val="0"/>
              </a:spcBef>
              <a:spcAft>
                <a:spcPct val="0"/>
              </a:spcAft>
              <a:defRPr sz="1600">
                <a:solidFill>
                  <a:schemeClr val="tx1"/>
                </a:solidFill>
                <a:latin typeface="Arial Narrow" charset="0"/>
                <a:ea typeface="MS PGothic" charset="-128"/>
              </a:defRPr>
            </a:lvl6pPr>
            <a:lvl7pPr marL="2220913" indent="784225" defTabSz="3135313" eaLnBrk="0" fontAlgn="base" hangingPunct="0">
              <a:spcBef>
                <a:spcPct val="0"/>
              </a:spcBef>
              <a:spcAft>
                <a:spcPct val="0"/>
              </a:spcAft>
              <a:defRPr sz="1600">
                <a:solidFill>
                  <a:schemeClr val="tx1"/>
                </a:solidFill>
                <a:latin typeface="Arial Narrow" charset="0"/>
                <a:ea typeface="MS PGothic" charset="-128"/>
              </a:defRPr>
            </a:lvl7pPr>
            <a:lvl8pPr marL="2678113" indent="784225" defTabSz="3135313" eaLnBrk="0" fontAlgn="base" hangingPunct="0">
              <a:spcBef>
                <a:spcPct val="0"/>
              </a:spcBef>
              <a:spcAft>
                <a:spcPct val="0"/>
              </a:spcAft>
              <a:defRPr sz="1600">
                <a:solidFill>
                  <a:schemeClr val="tx1"/>
                </a:solidFill>
                <a:latin typeface="Arial Narrow" charset="0"/>
                <a:ea typeface="MS PGothic" charset="-128"/>
              </a:defRPr>
            </a:lvl8pPr>
            <a:lvl9pPr marL="3135313" indent="784225" defTabSz="3135313" eaLnBrk="0" fontAlgn="base" hangingPunct="0">
              <a:spcBef>
                <a:spcPct val="0"/>
              </a:spcBef>
              <a:spcAft>
                <a:spcPct val="0"/>
              </a:spcAft>
              <a:defRPr sz="1600">
                <a:solidFill>
                  <a:schemeClr val="tx1"/>
                </a:solidFill>
                <a:latin typeface="Arial Narrow" charset="0"/>
                <a:ea typeface="MS PGothic" charset="-128"/>
              </a:defRPr>
            </a:lvl9pPr>
          </a:lstStyle>
          <a:p>
            <a:pPr eaLnBrk="1" hangingPunct="1">
              <a:spcBef>
                <a:spcPts val="600"/>
              </a:spcBef>
            </a:pPr>
            <a:r>
              <a:rPr lang="en-US" altLang="en-US" sz="1800" dirty="0">
                <a:latin typeface="Arial"/>
                <a:ea typeface="MS PGothic"/>
                <a:cs typeface="Arial"/>
              </a:rPr>
              <a:t>This template was designed to produce a 24” high x 36” high poster. Due to PowerPoint size limitations, this poster is created at a reduced size of18” x 27”. The file will be enlarged at the time it is printed.</a:t>
            </a:r>
          </a:p>
          <a:p>
            <a:pPr eaLnBrk="1" hangingPunct="1">
              <a:spcBef>
                <a:spcPts val="600"/>
              </a:spcBef>
            </a:pPr>
            <a:r>
              <a:rPr lang="en-US" altLang="en-US" sz="1800" dirty="0">
                <a:latin typeface="Arial"/>
                <a:ea typeface="MS PGothic"/>
                <a:cs typeface="Arial"/>
              </a:rPr>
              <a:t>You can replace the blue section headings with ones that correlate to the main topics of your presentation. Typically, they are:</a:t>
            </a:r>
          </a:p>
          <a:p>
            <a:pPr marL="352425" lvl="2" indent="-175895" eaLnBrk="1" hangingPunct="1">
              <a:spcBef>
                <a:spcPts val="1200"/>
              </a:spcBef>
              <a:buFont typeface="Arial" panose="020B0604020202020204" pitchFamily="34" charset="0"/>
              <a:buChar char="•"/>
            </a:pPr>
            <a:r>
              <a:rPr lang="en-US" altLang="en-US" sz="1800" dirty="0">
                <a:latin typeface="Arial" charset="0"/>
              </a:rPr>
              <a:t>Introduction or Abstract</a:t>
            </a:r>
            <a:endParaRPr lang="en-US" altLang="en-US" sz="1800" dirty="0">
              <a:latin typeface="Arial" charset="0"/>
              <a:cs typeface="Arial" charset="0"/>
            </a:endParaRPr>
          </a:p>
          <a:p>
            <a:pPr marL="352425" lvl="2" indent="-175895" eaLnBrk="1" hangingPunct="1">
              <a:spcBef>
                <a:spcPts val="1200"/>
              </a:spcBef>
              <a:buFont typeface="Arial" panose="020B0604020202020204" pitchFamily="34" charset="0"/>
              <a:buChar char="•"/>
            </a:pPr>
            <a:r>
              <a:rPr lang="en-US" altLang="en-US" sz="1800" dirty="0">
                <a:latin typeface="Arial" charset="0"/>
              </a:rPr>
              <a:t>Materials and Methods</a:t>
            </a:r>
            <a:endParaRPr lang="en-US" altLang="en-US" sz="1800" dirty="0">
              <a:latin typeface="Arial" charset="0"/>
              <a:cs typeface="Arial" charset="0"/>
            </a:endParaRPr>
          </a:p>
          <a:p>
            <a:pPr marL="352425" lvl="2" indent="-175895" eaLnBrk="1" hangingPunct="1">
              <a:spcBef>
                <a:spcPts val="1200"/>
              </a:spcBef>
              <a:buFont typeface="Arial" panose="020B0604020202020204" pitchFamily="34" charset="0"/>
              <a:buChar char="•"/>
            </a:pPr>
            <a:r>
              <a:rPr lang="en-US" altLang="en-US" sz="1800" dirty="0">
                <a:latin typeface="Arial" charset="0"/>
              </a:rPr>
              <a:t>Results</a:t>
            </a:r>
            <a:endParaRPr lang="en-US" altLang="en-US" sz="1800" dirty="0">
              <a:latin typeface="Arial" charset="0"/>
              <a:cs typeface="Arial" charset="0"/>
            </a:endParaRPr>
          </a:p>
          <a:p>
            <a:pPr marL="352425" lvl="2" indent="-175895" eaLnBrk="1" hangingPunct="1">
              <a:spcBef>
                <a:spcPts val="1200"/>
              </a:spcBef>
              <a:buFont typeface="Arial" panose="020B0604020202020204" pitchFamily="34" charset="0"/>
              <a:buChar char="•"/>
            </a:pPr>
            <a:r>
              <a:rPr lang="en-US" altLang="en-US" sz="1800" dirty="0">
                <a:latin typeface="Arial" charset="0"/>
              </a:rPr>
              <a:t>Conclusion</a:t>
            </a:r>
            <a:endParaRPr lang="en-US" altLang="en-US" sz="1800" dirty="0">
              <a:latin typeface="Arial" charset="0"/>
              <a:cs typeface="Arial" charset="0"/>
            </a:endParaRPr>
          </a:p>
          <a:p>
            <a:pPr marL="352425" lvl="2" indent="-175895" eaLnBrk="1" hangingPunct="1">
              <a:spcBef>
                <a:spcPts val="1200"/>
              </a:spcBef>
              <a:buFont typeface="Arial" panose="020B0604020202020204" pitchFamily="34" charset="0"/>
              <a:buChar char="•"/>
            </a:pPr>
            <a:r>
              <a:rPr lang="en-US" altLang="en-US" sz="1800" dirty="0">
                <a:latin typeface="Arial" charset="0"/>
              </a:rPr>
              <a:t>References</a:t>
            </a:r>
            <a:endParaRPr lang="en-US" altLang="en-US" sz="1800" dirty="0">
              <a:latin typeface="Arial" charset="0"/>
              <a:cs typeface="Arial" charset="0"/>
            </a:endParaRPr>
          </a:p>
          <a:p>
            <a:pPr marL="352425" lvl="2" indent="-175895" eaLnBrk="1" hangingPunct="1">
              <a:spcBef>
                <a:spcPts val="1200"/>
              </a:spcBef>
              <a:buFont typeface="Arial" panose="020B0604020202020204" pitchFamily="34" charset="0"/>
              <a:buChar char="•"/>
            </a:pPr>
            <a:r>
              <a:rPr lang="en-US" altLang="en-US" sz="1800" dirty="0">
                <a:latin typeface="Arial" charset="0"/>
              </a:rPr>
              <a:t>Acknowledgeme</a:t>
            </a:r>
            <a:r>
              <a:rPr lang="en-US" altLang="en-US" dirty="0">
                <a:latin typeface="Arial" panose="020B0604020202020204" pitchFamily="34" charset="0"/>
              </a:rPr>
              <a:t>nts</a:t>
            </a:r>
            <a:endParaRPr lang="en-US" altLang="en-US" dirty="0">
              <a:latin typeface="Arial" panose="020B0604020202020204" pitchFamily="34" charset="0"/>
              <a:cs typeface="Arial" panose="020B0604020202020204" pitchFamily="34" charset="0"/>
            </a:endParaRPr>
          </a:p>
        </p:txBody>
      </p:sp>
      <p:sp>
        <p:nvSpPr>
          <p:cNvPr id="83" name="Text Box 360"/>
          <p:cNvSpPr txBox="1">
            <a:spLocks noChangeArrowheads="1"/>
          </p:cNvSpPr>
          <p:nvPr/>
        </p:nvSpPr>
        <p:spPr bwMode="auto">
          <a:xfrm>
            <a:off x="4313499" y="4235958"/>
            <a:ext cx="7751501" cy="446661"/>
          </a:xfrm>
          <a:prstGeom prst="rect">
            <a:avLst/>
          </a:prstGeom>
          <a:solidFill>
            <a:srgbClr val="142B46"/>
          </a:solidFill>
          <a:ln>
            <a:noFill/>
          </a:ln>
          <a:effectLst/>
        </p:spPr>
        <p:txBody>
          <a:bodyPr wrap="square" lIns="43444" tIns="21717" rIns="43444" bIns="54864" anchor="ctr" anchorCtr="1">
            <a:spAutoFit/>
          </a:bodyPr>
          <a:lstStyle>
            <a:lvl1pPr defTabSz="652463">
              <a:defRPr>
                <a:solidFill>
                  <a:schemeClr val="tx1"/>
                </a:solidFill>
                <a:latin typeface="Arial" charset="0"/>
                <a:ea typeface="ＭＳ Ｐゴシック" charset="0"/>
              </a:defRPr>
            </a:lvl1pPr>
            <a:lvl2pPr marL="327025" defTabSz="652463">
              <a:defRPr>
                <a:solidFill>
                  <a:schemeClr val="tx1"/>
                </a:solidFill>
                <a:latin typeface="Arial" charset="0"/>
                <a:ea typeface="ＭＳ Ｐゴシック" charset="0"/>
              </a:defRPr>
            </a:lvl2pPr>
            <a:lvl3pPr marL="652463" defTabSz="652463">
              <a:defRPr>
                <a:solidFill>
                  <a:schemeClr val="tx1"/>
                </a:solidFill>
                <a:latin typeface="Arial" charset="0"/>
                <a:ea typeface="ＭＳ Ｐゴシック" charset="0"/>
              </a:defRPr>
            </a:lvl3pPr>
            <a:lvl4pPr marL="979488" defTabSz="652463">
              <a:defRPr>
                <a:solidFill>
                  <a:schemeClr val="tx1"/>
                </a:solidFill>
                <a:latin typeface="Arial" charset="0"/>
                <a:ea typeface="ＭＳ Ｐゴシック" charset="0"/>
              </a:defRPr>
            </a:lvl4pPr>
            <a:lvl5pPr marL="1306513" defTabSz="652463">
              <a:defRPr>
                <a:solidFill>
                  <a:schemeClr val="tx1"/>
                </a:solidFill>
                <a:latin typeface="Arial" charset="0"/>
                <a:ea typeface="ＭＳ Ｐゴシック" charset="0"/>
              </a:defRPr>
            </a:lvl5pPr>
            <a:lvl6pPr marL="1763713" defTabSz="652463" fontAlgn="base">
              <a:spcBef>
                <a:spcPct val="0"/>
              </a:spcBef>
              <a:spcAft>
                <a:spcPct val="0"/>
              </a:spcAft>
              <a:defRPr>
                <a:solidFill>
                  <a:schemeClr val="tx1"/>
                </a:solidFill>
                <a:latin typeface="Arial" charset="0"/>
                <a:ea typeface="ＭＳ Ｐゴシック" charset="0"/>
              </a:defRPr>
            </a:lvl6pPr>
            <a:lvl7pPr marL="2220913" defTabSz="652463" fontAlgn="base">
              <a:spcBef>
                <a:spcPct val="0"/>
              </a:spcBef>
              <a:spcAft>
                <a:spcPct val="0"/>
              </a:spcAft>
              <a:defRPr>
                <a:solidFill>
                  <a:schemeClr val="tx1"/>
                </a:solidFill>
                <a:latin typeface="Arial" charset="0"/>
                <a:ea typeface="ＭＳ Ｐゴシック" charset="0"/>
              </a:defRPr>
            </a:lvl7pPr>
            <a:lvl8pPr marL="2678113" defTabSz="652463" fontAlgn="base">
              <a:spcBef>
                <a:spcPct val="0"/>
              </a:spcBef>
              <a:spcAft>
                <a:spcPct val="0"/>
              </a:spcAft>
              <a:defRPr>
                <a:solidFill>
                  <a:schemeClr val="tx1"/>
                </a:solidFill>
                <a:latin typeface="Arial" charset="0"/>
                <a:ea typeface="ＭＳ Ｐゴシック" charset="0"/>
              </a:defRPr>
            </a:lvl8pPr>
            <a:lvl9pPr marL="3135313" defTabSz="652463" fontAlgn="base">
              <a:spcBef>
                <a:spcPct val="0"/>
              </a:spcBef>
              <a:spcAft>
                <a:spcPct val="0"/>
              </a:spcAft>
              <a:defRPr>
                <a:solidFill>
                  <a:schemeClr val="tx1"/>
                </a:solidFill>
                <a:latin typeface="Arial" charset="0"/>
                <a:ea typeface="ＭＳ Ｐゴシック" charset="0"/>
              </a:defRPr>
            </a:lvl9pPr>
          </a:lstStyle>
          <a:p>
            <a:pPr algn="ctr">
              <a:spcBef>
                <a:spcPct val="50000"/>
              </a:spcBef>
              <a:defRPr/>
            </a:pPr>
            <a:r>
              <a:rPr lang="en-US" sz="2400" b="1" dirty="0">
                <a:solidFill>
                  <a:srgbClr val="F8F8F8"/>
                </a:solidFill>
                <a:latin typeface="+mn-lt"/>
                <a:cs typeface="MS PGothic" charset="0"/>
              </a:rPr>
              <a:t>Poster Tips</a:t>
            </a:r>
          </a:p>
        </p:txBody>
      </p:sp>
      <p:sp>
        <p:nvSpPr>
          <p:cNvPr id="5132" name="Text Box 382"/>
          <p:cNvSpPr txBox="1">
            <a:spLocks noChangeArrowheads="1"/>
          </p:cNvSpPr>
          <p:nvPr/>
        </p:nvSpPr>
        <p:spPr bwMode="auto">
          <a:xfrm>
            <a:off x="12408061" y="4235958"/>
            <a:ext cx="3742481" cy="446661"/>
          </a:xfrm>
          <a:prstGeom prst="rect">
            <a:avLst/>
          </a:prstGeom>
          <a:solidFill>
            <a:srgbClr val="142B46"/>
          </a:solidFill>
          <a:ln>
            <a:noFill/>
          </a:ln>
          <a:extLst>
            <a:ext uri="{91240B29-F687-4F45-9708-019B960494DF}">
              <a14:hiddenLine xmlns:a14="http://schemas.microsoft.com/office/drawing/2010/main" w="9525">
                <a:solidFill>
                  <a:srgbClr val="000000"/>
                </a:solidFill>
                <a:miter lim="800000"/>
                <a:headEnd/>
                <a:tailEnd/>
              </a14:hiddenLine>
            </a:ext>
          </a:extLst>
        </p:spPr>
        <p:txBody>
          <a:bodyPr wrap="square" lIns="43444" tIns="21717" rIns="43444" bIns="54864" anchor="ctr" anchorCtr="1">
            <a:spAutoFit/>
          </a:bodyPr>
          <a:lstStyle>
            <a:lvl1pPr defTabSz="652463">
              <a:spcBef>
                <a:spcPct val="20000"/>
              </a:spcBef>
              <a:buChar char="•"/>
              <a:defRPr sz="1600">
                <a:solidFill>
                  <a:schemeClr val="tx1"/>
                </a:solidFill>
                <a:latin typeface="Arial" charset="0"/>
                <a:ea typeface="MS PGothic" charset="-128"/>
              </a:defRPr>
            </a:lvl1pPr>
            <a:lvl2pPr marL="742950" indent="-285750" defTabSz="652463">
              <a:spcBef>
                <a:spcPct val="20000"/>
              </a:spcBef>
              <a:buChar char="–"/>
              <a:defRPr sz="1600">
                <a:solidFill>
                  <a:schemeClr val="tx1"/>
                </a:solidFill>
                <a:latin typeface="Arial" charset="0"/>
                <a:ea typeface="MS PGothic" charset="-128"/>
              </a:defRPr>
            </a:lvl2pPr>
            <a:lvl3pPr marL="1143000" indent="-228600" defTabSz="652463">
              <a:spcBef>
                <a:spcPct val="20000"/>
              </a:spcBef>
              <a:buChar char="•"/>
              <a:defRPr sz="1400">
                <a:solidFill>
                  <a:schemeClr val="tx1"/>
                </a:solidFill>
                <a:latin typeface="Arial" charset="0"/>
                <a:ea typeface="MS PGothic" charset="-128"/>
              </a:defRPr>
            </a:lvl3pPr>
            <a:lvl4pPr marL="1600200" indent="-228600" defTabSz="652463">
              <a:spcBef>
                <a:spcPct val="20000"/>
              </a:spcBef>
              <a:buChar char="–"/>
              <a:defRPr sz="1100">
                <a:solidFill>
                  <a:schemeClr val="tx1"/>
                </a:solidFill>
                <a:latin typeface="Arial" charset="0"/>
                <a:ea typeface="MS PGothic" charset="-128"/>
              </a:defRPr>
            </a:lvl4pPr>
            <a:lvl5pPr marL="2057400" indent="-228600" defTabSz="652463">
              <a:spcBef>
                <a:spcPct val="20000"/>
              </a:spcBef>
              <a:buChar char="»"/>
              <a:defRPr sz="1100">
                <a:solidFill>
                  <a:schemeClr val="tx1"/>
                </a:solidFill>
                <a:latin typeface="Arial" charset="0"/>
                <a:ea typeface="MS PGothic" charset="-128"/>
              </a:defRPr>
            </a:lvl5pPr>
            <a:lvl6pPr marL="2514600" indent="-228600" defTabSz="652463" eaLnBrk="0" fontAlgn="base" hangingPunct="0">
              <a:spcBef>
                <a:spcPct val="20000"/>
              </a:spcBef>
              <a:spcAft>
                <a:spcPct val="0"/>
              </a:spcAft>
              <a:buChar char="»"/>
              <a:defRPr sz="1100">
                <a:solidFill>
                  <a:schemeClr val="tx1"/>
                </a:solidFill>
                <a:latin typeface="Arial" charset="0"/>
                <a:ea typeface="MS PGothic" charset="-128"/>
              </a:defRPr>
            </a:lvl6pPr>
            <a:lvl7pPr marL="2971800" indent="-228600" defTabSz="652463" eaLnBrk="0" fontAlgn="base" hangingPunct="0">
              <a:spcBef>
                <a:spcPct val="20000"/>
              </a:spcBef>
              <a:spcAft>
                <a:spcPct val="0"/>
              </a:spcAft>
              <a:buChar char="»"/>
              <a:defRPr sz="1100">
                <a:solidFill>
                  <a:schemeClr val="tx1"/>
                </a:solidFill>
                <a:latin typeface="Arial" charset="0"/>
                <a:ea typeface="MS PGothic" charset="-128"/>
              </a:defRPr>
            </a:lvl7pPr>
            <a:lvl8pPr marL="3429000" indent="-228600" defTabSz="652463" eaLnBrk="0" fontAlgn="base" hangingPunct="0">
              <a:spcBef>
                <a:spcPct val="20000"/>
              </a:spcBef>
              <a:spcAft>
                <a:spcPct val="0"/>
              </a:spcAft>
              <a:buChar char="»"/>
              <a:defRPr sz="1100">
                <a:solidFill>
                  <a:schemeClr val="tx1"/>
                </a:solidFill>
                <a:latin typeface="Arial" charset="0"/>
                <a:ea typeface="MS PGothic" charset="-128"/>
              </a:defRPr>
            </a:lvl8pPr>
            <a:lvl9pPr marL="3886200" indent="-228600" defTabSz="652463" eaLnBrk="0" fontAlgn="base" hangingPunct="0">
              <a:spcBef>
                <a:spcPct val="20000"/>
              </a:spcBef>
              <a:spcAft>
                <a:spcPct val="0"/>
              </a:spcAft>
              <a:buChar char="»"/>
              <a:defRPr sz="1100">
                <a:solidFill>
                  <a:schemeClr val="tx1"/>
                </a:solidFill>
                <a:latin typeface="Arial" charset="0"/>
                <a:ea typeface="MS PGothic" charset="-128"/>
              </a:defRPr>
            </a:lvl9pPr>
          </a:lstStyle>
          <a:p>
            <a:pPr algn="ctr">
              <a:spcBef>
                <a:spcPct val="50000"/>
              </a:spcBef>
              <a:buNone/>
            </a:pPr>
            <a:r>
              <a:rPr lang="en-US" altLang="en-US" sz="2400" b="1" dirty="0">
                <a:solidFill>
                  <a:srgbClr val="F8F8F8"/>
                </a:solidFill>
                <a:latin typeface="Arial" panose="020B0604020202020204" pitchFamily="34" charset="0"/>
              </a:rPr>
              <a:t>Poster Proofing</a:t>
            </a:r>
          </a:p>
        </p:txBody>
      </p:sp>
      <p:sp>
        <p:nvSpPr>
          <p:cNvPr id="5133" name="Text Box 358"/>
          <p:cNvSpPr txBox="1">
            <a:spLocks noChangeArrowheads="1"/>
          </p:cNvSpPr>
          <p:nvPr/>
        </p:nvSpPr>
        <p:spPr bwMode="auto">
          <a:xfrm>
            <a:off x="12732313" y="8545442"/>
            <a:ext cx="3088217" cy="2557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21890" tIns="121890" rIns="121890" bIns="121890">
            <a:spAutoFit/>
          </a:bodyPr>
          <a:lstStyle>
            <a:lvl1pPr defTabSz="3135313">
              <a:spcBef>
                <a:spcPct val="20000"/>
              </a:spcBef>
              <a:buChar char="•"/>
              <a:defRPr sz="1600">
                <a:solidFill>
                  <a:schemeClr val="tx1"/>
                </a:solidFill>
                <a:latin typeface="Arial" charset="0"/>
                <a:ea typeface="MS PGothic" charset="-128"/>
              </a:defRPr>
            </a:lvl1pPr>
            <a:lvl2pPr marL="742950" indent="-285750" defTabSz="3135313">
              <a:spcBef>
                <a:spcPct val="20000"/>
              </a:spcBef>
              <a:buChar char="–"/>
              <a:defRPr sz="1600">
                <a:solidFill>
                  <a:schemeClr val="tx1"/>
                </a:solidFill>
                <a:latin typeface="Arial" charset="0"/>
                <a:ea typeface="MS PGothic" charset="-128"/>
              </a:defRPr>
            </a:lvl2pPr>
            <a:lvl3pPr marL="1143000" indent="-228600" defTabSz="3135313">
              <a:spcBef>
                <a:spcPct val="20000"/>
              </a:spcBef>
              <a:buChar char="•"/>
              <a:defRPr sz="1400">
                <a:solidFill>
                  <a:schemeClr val="tx1"/>
                </a:solidFill>
                <a:latin typeface="Arial" charset="0"/>
                <a:ea typeface="MS PGothic" charset="-128"/>
              </a:defRPr>
            </a:lvl3pPr>
            <a:lvl4pPr marL="1600200" indent="-228600" defTabSz="3135313">
              <a:spcBef>
                <a:spcPct val="20000"/>
              </a:spcBef>
              <a:buChar char="–"/>
              <a:defRPr sz="1100">
                <a:solidFill>
                  <a:schemeClr val="tx1"/>
                </a:solidFill>
                <a:latin typeface="Arial" charset="0"/>
                <a:ea typeface="MS PGothic" charset="-128"/>
              </a:defRPr>
            </a:lvl4pPr>
            <a:lvl5pPr marL="2057400" indent="-228600" defTabSz="3135313">
              <a:spcBef>
                <a:spcPct val="20000"/>
              </a:spcBef>
              <a:buChar char="»"/>
              <a:defRPr sz="1100">
                <a:solidFill>
                  <a:schemeClr val="tx1"/>
                </a:solidFill>
                <a:latin typeface="Arial" charset="0"/>
                <a:ea typeface="MS PGothic" charset="-128"/>
              </a:defRPr>
            </a:lvl5pPr>
            <a:lvl6pPr marL="2514600" indent="-228600" defTabSz="3135313" eaLnBrk="0" fontAlgn="base" hangingPunct="0">
              <a:spcBef>
                <a:spcPct val="20000"/>
              </a:spcBef>
              <a:spcAft>
                <a:spcPct val="0"/>
              </a:spcAft>
              <a:buChar char="»"/>
              <a:defRPr sz="1100">
                <a:solidFill>
                  <a:schemeClr val="tx1"/>
                </a:solidFill>
                <a:latin typeface="Arial" charset="0"/>
                <a:ea typeface="MS PGothic" charset="-128"/>
              </a:defRPr>
            </a:lvl6pPr>
            <a:lvl7pPr marL="2971800" indent="-228600" defTabSz="3135313" eaLnBrk="0" fontAlgn="base" hangingPunct="0">
              <a:spcBef>
                <a:spcPct val="20000"/>
              </a:spcBef>
              <a:spcAft>
                <a:spcPct val="0"/>
              </a:spcAft>
              <a:buChar char="»"/>
              <a:defRPr sz="1100">
                <a:solidFill>
                  <a:schemeClr val="tx1"/>
                </a:solidFill>
                <a:latin typeface="Arial" charset="0"/>
                <a:ea typeface="MS PGothic" charset="-128"/>
              </a:defRPr>
            </a:lvl7pPr>
            <a:lvl8pPr marL="3429000" indent="-228600" defTabSz="3135313" eaLnBrk="0" fontAlgn="base" hangingPunct="0">
              <a:spcBef>
                <a:spcPct val="20000"/>
              </a:spcBef>
              <a:spcAft>
                <a:spcPct val="0"/>
              </a:spcAft>
              <a:buChar char="»"/>
              <a:defRPr sz="1100">
                <a:solidFill>
                  <a:schemeClr val="tx1"/>
                </a:solidFill>
                <a:latin typeface="Arial" charset="0"/>
                <a:ea typeface="MS PGothic" charset="-128"/>
              </a:defRPr>
            </a:lvl8pPr>
            <a:lvl9pPr marL="3886200" indent="-228600" defTabSz="3135313" eaLnBrk="0" fontAlgn="base" hangingPunct="0">
              <a:spcBef>
                <a:spcPct val="20000"/>
              </a:spcBef>
              <a:spcAft>
                <a:spcPct val="0"/>
              </a:spcAft>
              <a:buChar char="»"/>
              <a:defRPr sz="1100">
                <a:solidFill>
                  <a:schemeClr val="tx1"/>
                </a:solidFill>
                <a:latin typeface="Arial" charset="0"/>
                <a:ea typeface="MS PGothic" charset="-128"/>
              </a:defRPr>
            </a:lvl9pPr>
          </a:lstStyle>
          <a:p>
            <a:pPr eaLnBrk="1" hangingPunct="1">
              <a:spcBef>
                <a:spcPts val="1000"/>
              </a:spcBef>
              <a:buNone/>
            </a:pPr>
            <a:r>
              <a:rPr lang="en-US" sz="1800" dirty="0">
                <a:latin typeface="Arial" panose="020B0604020202020204" pitchFamily="34" charset="0"/>
                <a:ea typeface="MS PGothic" panose="020B0600070205080204" pitchFamily="34" charset="-128"/>
              </a:rPr>
              <a:t>Research Posters are usually printed in 2-3 days or less from a print-ready PDF file. BMC can set up the design of your poster in an additional 4 working days or less. </a:t>
            </a:r>
          </a:p>
          <a:p>
            <a:pPr eaLnBrk="1" hangingPunct="1">
              <a:lnSpc>
                <a:spcPts val="1900"/>
              </a:lnSpc>
              <a:spcBef>
                <a:spcPts val="1000"/>
              </a:spcBef>
              <a:buNone/>
            </a:pPr>
            <a:r>
              <a:rPr lang="en-US" altLang="en-US" sz="1800" dirty="0"/>
              <a:t>. </a:t>
            </a:r>
          </a:p>
        </p:txBody>
      </p:sp>
      <p:sp>
        <p:nvSpPr>
          <p:cNvPr id="5134" name="Text Box 358"/>
          <p:cNvSpPr txBox="1">
            <a:spLocks noChangeArrowheads="1"/>
          </p:cNvSpPr>
          <p:nvPr/>
        </p:nvSpPr>
        <p:spPr bwMode="auto">
          <a:xfrm>
            <a:off x="554588" y="12386662"/>
            <a:ext cx="3184653" cy="77276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21890" tIns="121890" rIns="121890" bIns="121890" anchor="t">
            <a:spAutoFit/>
          </a:bodyPr>
          <a:lstStyle>
            <a:lvl1pPr defTabSz="3135313">
              <a:spcBef>
                <a:spcPct val="20000"/>
              </a:spcBef>
              <a:buChar char="•"/>
              <a:defRPr sz="1600">
                <a:solidFill>
                  <a:schemeClr val="tx1"/>
                </a:solidFill>
                <a:latin typeface="Arial" charset="0"/>
                <a:ea typeface="MS PGothic" charset="-128"/>
              </a:defRPr>
            </a:lvl1pPr>
            <a:lvl2pPr marL="742950" indent="-285750" defTabSz="3135313">
              <a:spcBef>
                <a:spcPct val="20000"/>
              </a:spcBef>
              <a:buChar char="–"/>
              <a:defRPr sz="1600">
                <a:solidFill>
                  <a:schemeClr val="tx1"/>
                </a:solidFill>
                <a:latin typeface="Arial" charset="0"/>
                <a:ea typeface="MS PGothic" charset="-128"/>
              </a:defRPr>
            </a:lvl2pPr>
            <a:lvl3pPr marL="1143000" indent="-228600" defTabSz="3135313">
              <a:spcBef>
                <a:spcPct val="20000"/>
              </a:spcBef>
              <a:buChar char="•"/>
              <a:defRPr sz="1400">
                <a:solidFill>
                  <a:schemeClr val="tx1"/>
                </a:solidFill>
                <a:latin typeface="Arial" charset="0"/>
                <a:ea typeface="MS PGothic" charset="-128"/>
              </a:defRPr>
            </a:lvl3pPr>
            <a:lvl4pPr marL="1600200" indent="-228600" defTabSz="3135313">
              <a:spcBef>
                <a:spcPct val="20000"/>
              </a:spcBef>
              <a:buChar char="–"/>
              <a:defRPr sz="1100">
                <a:solidFill>
                  <a:schemeClr val="tx1"/>
                </a:solidFill>
                <a:latin typeface="Arial" charset="0"/>
                <a:ea typeface="MS PGothic" charset="-128"/>
              </a:defRPr>
            </a:lvl4pPr>
            <a:lvl5pPr marL="2057400" indent="-228600" defTabSz="3135313">
              <a:spcBef>
                <a:spcPct val="20000"/>
              </a:spcBef>
              <a:buChar char="»"/>
              <a:defRPr sz="1100">
                <a:solidFill>
                  <a:schemeClr val="tx1"/>
                </a:solidFill>
                <a:latin typeface="Arial" charset="0"/>
                <a:ea typeface="MS PGothic" charset="-128"/>
              </a:defRPr>
            </a:lvl5pPr>
            <a:lvl6pPr marL="2514600" indent="-228600" defTabSz="3135313" eaLnBrk="0" fontAlgn="base" hangingPunct="0">
              <a:spcBef>
                <a:spcPct val="20000"/>
              </a:spcBef>
              <a:spcAft>
                <a:spcPct val="0"/>
              </a:spcAft>
              <a:buChar char="»"/>
              <a:defRPr sz="1100">
                <a:solidFill>
                  <a:schemeClr val="tx1"/>
                </a:solidFill>
                <a:latin typeface="Arial" charset="0"/>
                <a:ea typeface="MS PGothic" charset="-128"/>
              </a:defRPr>
            </a:lvl6pPr>
            <a:lvl7pPr marL="2971800" indent="-228600" defTabSz="3135313" eaLnBrk="0" fontAlgn="base" hangingPunct="0">
              <a:spcBef>
                <a:spcPct val="20000"/>
              </a:spcBef>
              <a:spcAft>
                <a:spcPct val="0"/>
              </a:spcAft>
              <a:buChar char="»"/>
              <a:defRPr sz="1100">
                <a:solidFill>
                  <a:schemeClr val="tx1"/>
                </a:solidFill>
                <a:latin typeface="Arial" charset="0"/>
                <a:ea typeface="MS PGothic" charset="-128"/>
              </a:defRPr>
            </a:lvl7pPr>
            <a:lvl8pPr marL="3429000" indent="-228600" defTabSz="3135313" eaLnBrk="0" fontAlgn="base" hangingPunct="0">
              <a:spcBef>
                <a:spcPct val="20000"/>
              </a:spcBef>
              <a:spcAft>
                <a:spcPct val="0"/>
              </a:spcAft>
              <a:buChar char="»"/>
              <a:defRPr sz="1100">
                <a:solidFill>
                  <a:schemeClr val="tx1"/>
                </a:solidFill>
                <a:latin typeface="Arial" charset="0"/>
                <a:ea typeface="MS PGothic" charset="-128"/>
              </a:defRPr>
            </a:lvl8pPr>
            <a:lvl9pPr marL="3886200" indent="-228600" defTabSz="3135313" eaLnBrk="0" fontAlgn="base" hangingPunct="0">
              <a:spcBef>
                <a:spcPct val="20000"/>
              </a:spcBef>
              <a:spcAft>
                <a:spcPct val="0"/>
              </a:spcAft>
              <a:buChar char="»"/>
              <a:defRPr sz="1100">
                <a:solidFill>
                  <a:schemeClr val="tx1"/>
                </a:solidFill>
                <a:latin typeface="Arial" charset="0"/>
                <a:ea typeface="MS PGothic" charset="-128"/>
              </a:defRPr>
            </a:lvl9pPr>
          </a:lstStyle>
          <a:p>
            <a:pPr eaLnBrk="1" hangingPunct="1">
              <a:spcBef>
                <a:spcPts val="1200"/>
              </a:spcBef>
              <a:buNone/>
            </a:pPr>
            <a:r>
              <a:rPr lang="en-US" altLang="en-US" sz="1800" dirty="0">
                <a:latin typeface="Arial" panose="020B0604020202020204" pitchFamily="34" charset="0"/>
              </a:rPr>
              <a:t>Biomedical Communications can assist you with any phase of your poster presentation—design through production. </a:t>
            </a:r>
          </a:p>
          <a:p>
            <a:pPr eaLnBrk="1" hangingPunct="1">
              <a:spcBef>
                <a:spcPts val="1200"/>
              </a:spcBef>
              <a:buNone/>
            </a:pPr>
            <a:r>
              <a:rPr lang="en-US" altLang="en-US" sz="1800" dirty="0">
                <a:latin typeface="Arial"/>
                <a:ea typeface="MS PGothic"/>
                <a:cs typeface="Arial"/>
              </a:rPr>
              <a:t>You can send us your information in a Word document for BMC to style it, or you can you design your own poster in PowerPoint. </a:t>
            </a:r>
            <a:endParaRPr lang="en-US" altLang="en-US" sz="1800" dirty="0">
              <a:latin typeface="Arial" panose="020B0604020202020204" pitchFamily="34" charset="0"/>
              <a:cs typeface="Arial"/>
            </a:endParaRPr>
          </a:p>
          <a:p>
            <a:pPr eaLnBrk="1" hangingPunct="1">
              <a:spcBef>
                <a:spcPts val="1200"/>
              </a:spcBef>
              <a:buNone/>
            </a:pPr>
            <a:r>
              <a:rPr lang="en-US" altLang="en-US" sz="1800" dirty="0">
                <a:latin typeface="Arial" panose="020B0604020202020204" pitchFamily="34" charset="0"/>
              </a:rPr>
              <a:t>It saves time if you submit a PDF file instead of a PowerPoint file as PPT files are not stable from machine to machine. If you submit a PPT file, we must create a pdf for you to proof to ensure accuracy.</a:t>
            </a:r>
          </a:p>
          <a:p>
            <a:pPr eaLnBrk="1" hangingPunct="1">
              <a:spcBef>
                <a:spcPts val="1200"/>
              </a:spcBef>
              <a:buNone/>
            </a:pPr>
            <a:r>
              <a:rPr lang="en-US" altLang="en-US" sz="1800" dirty="0">
                <a:latin typeface="Arial" panose="020B0604020202020204" pitchFamily="34" charset="0"/>
              </a:rPr>
              <a:t>Note: BMC can also tweak the design of your PowerPoint files if requested, usually at nominal cost.</a:t>
            </a:r>
          </a:p>
          <a:p>
            <a:pPr eaLnBrk="1" hangingPunct="1">
              <a:lnSpc>
                <a:spcPts val="1900"/>
              </a:lnSpc>
              <a:spcBef>
                <a:spcPts val="1000"/>
              </a:spcBef>
              <a:buNone/>
              <a:defRPr/>
            </a:pPr>
            <a:endParaRPr lang="en-US" altLang="en-US" sz="1700" dirty="0">
              <a:latin typeface="Arial" panose="020B0604020202020204" pitchFamily="34" charset="0"/>
              <a:ea typeface="MS PGothic" panose="020B0600070205080204" pitchFamily="34" charset="-128"/>
            </a:endParaRPr>
          </a:p>
        </p:txBody>
      </p:sp>
      <p:pic>
        <p:nvPicPr>
          <p:cNvPr id="5136" name="Picture 1" descr="E-ETSU Monogram Vertical Gold.pn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467964" y="1834912"/>
            <a:ext cx="1424111" cy="12985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143" name="Text Box 382"/>
          <p:cNvSpPr txBox="1">
            <a:spLocks noChangeArrowheads="1"/>
          </p:cNvSpPr>
          <p:nvPr/>
        </p:nvSpPr>
        <p:spPr bwMode="auto">
          <a:xfrm>
            <a:off x="4301756" y="11457547"/>
            <a:ext cx="7757722" cy="446661"/>
          </a:xfrm>
          <a:prstGeom prst="rect">
            <a:avLst/>
          </a:prstGeom>
          <a:solidFill>
            <a:srgbClr val="142B46"/>
          </a:solidFill>
          <a:ln>
            <a:noFill/>
          </a:ln>
          <a:extLst>
            <a:ext uri="{91240B29-F687-4F45-9708-019B960494DF}">
              <a14:hiddenLine xmlns:a14="http://schemas.microsoft.com/office/drawing/2010/main" w="9525">
                <a:solidFill>
                  <a:srgbClr val="000000"/>
                </a:solidFill>
                <a:miter lim="800000"/>
                <a:headEnd/>
                <a:tailEnd/>
              </a14:hiddenLine>
            </a:ext>
          </a:extLst>
        </p:spPr>
        <p:txBody>
          <a:bodyPr wrap="square" lIns="43444" tIns="21717" rIns="43444" bIns="54864" anchor="ctr" anchorCtr="1">
            <a:spAutoFit/>
          </a:bodyPr>
          <a:lstStyle>
            <a:lvl1pPr defTabSz="652463">
              <a:spcBef>
                <a:spcPct val="20000"/>
              </a:spcBef>
              <a:buChar char="•"/>
              <a:defRPr sz="1600">
                <a:solidFill>
                  <a:schemeClr val="tx1"/>
                </a:solidFill>
                <a:latin typeface="Arial" charset="0"/>
                <a:ea typeface="MS PGothic" charset="-128"/>
              </a:defRPr>
            </a:lvl1pPr>
            <a:lvl2pPr marL="742950" indent="-285750" defTabSz="652463">
              <a:spcBef>
                <a:spcPct val="20000"/>
              </a:spcBef>
              <a:buChar char="–"/>
              <a:defRPr sz="1600">
                <a:solidFill>
                  <a:schemeClr val="tx1"/>
                </a:solidFill>
                <a:latin typeface="Arial" charset="0"/>
                <a:ea typeface="MS PGothic" charset="-128"/>
              </a:defRPr>
            </a:lvl2pPr>
            <a:lvl3pPr marL="1143000" indent="-228600" defTabSz="652463">
              <a:spcBef>
                <a:spcPct val="20000"/>
              </a:spcBef>
              <a:buChar char="•"/>
              <a:defRPr sz="1400">
                <a:solidFill>
                  <a:schemeClr val="tx1"/>
                </a:solidFill>
                <a:latin typeface="Arial" charset="0"/>
                <a:ea typeface="MS PGothic" charset="-128"/>
              </a:defRPr>
            </a:lvl3pPr>
            <a:lvl4pPr marL="1600200" indent="-228600" defTabSz="652463">
              <a:spcBef>
                <a:spcPct val="20000"/>
              </a:spcBef>
              <a:buChar char="–"/>
              <a:defRPr sz="1100">
                <a:solidFill>
                  <a:schemeClr val="tx1"/>
                </a:solidFill>
                <a:latin typeface="Arial" charset="0"/>
                <a:ea typeface="MS PGothic" charset="-128"/>
              </a:defRPr>
            </a:lvl4pPr>
            <a:lvl5pPr marL="2057400" indent="-228600" defTabSz="652463">
              <a:spcBef>
                <a:spcPct val="20000"/>
              </a:spcBef>
              <a:buChar char="»"/>
              <a:defRPr sz="1100">
                <a:solidFill>
                  <a:schemeClr val="tx1"/>
                </a:solidFill>
                <a:latin typeface="Arial" charset="0"/>
                <a:ea typeface="MS PGothic" charset="-128"/>
              </a:defRPr>
            </a:lvl5pPr>
            <a:lvl6pPr marL="2514600" indent="-228600" defTabSz="652463" eaLnBrk="0" fontAlgn="base" hangingPunct="0">
              <a:spcBef>
                <a:spcPct val="20000"/>
              </a:spcBef>
              <a:spcAft>
                <a:spcPct val="0"/>
              </a:spcAft>
              <a:buChar char="»"/>
              <a:defRPr sz="1100">
                <a:solidFill>
                  <a:schemeClr val="tx1"/>
                </a:solidFill>
                <a:latin typeface="Arial" charset="0"/>
                <a:ea typeface="MS PGothic" charset="-128"/>
              </a:defRPr>
            </a:lvl6pPr>
            <a:lvl7pPr marL="2971800" indent="-228600" defTabSz="652463" eaLnBrk="0" fontAlgn="base" hangingPunct="0">
              <a:spcBef>
                <a:spcPct val="20000"/>
              </a:spcBef>
              <a:spcAft>
                <a:spcPct val="0"/>
              </a:spcAft>
              <a:buChar char="»"/>
              <a:defRPr sz="1100">
                <a:solidFill>
                  <a:schemeClr val="tx1"/>
                </a:solidFill>
                <a:latin typeface="Arial" charset="0"/>
                <a:ea typeface="MS PGothic" charset="-128"/>
              </a:defRPr>
            </a:lvl7pPr>
            <a:lvl8pPr marL="3429000" indent="-228600" defTabSz="652463" eaLnBrk="0" fontAlgn="base" hangingPunct="0">
              <a:spcBef>
                <a:spcPct val="20000"/>
              </a:spcBef>
              <a:spcAft>
                <a:spcPct val="0"/>
              </a:spcAft>
              <a:buChar char="»"/>
              <a:defRPr sz="1100">
                <a:solidFill>
                  <a:schemeClr val="tx1"/>
                </a:solidFill>
                <a:latin typeface="Arial" charset="0"/>
                <a:ea typeface="MS PGothic" charset="-128"/>
              </a:defRPr>
            </a:lvl8pPr>
            <a:lvl9pPr marL="3886200" indent="-228600" defTabSz="652463" eaLnBrk="0" fontAlgn="base" hangingPunct="0">
              <a:spcBef>
                <a:spcPct val="20000"/>
              </a:spcBef>
              <a:spcAft>
                <a:spcPct val="0"/>
              </a:spcAft>
              <a:buChar char="»"/>
              <a:defRPr sz="1100">
                <a:solidFill>
                  <a:schemeClr val="tx1"/>
                </a:solidFill>
                <a:latin typeface="Arial" charset="0"/>
                <a:ea typeface="MS PGothic" charset="-128"/>
              </a:defRPr>
            </a:lvl9pPr>
          </a:lstStyle>
          <a:p>
            <a:pPr algn="ctr">
              <a:spcBef>
                <a:spcPct val="50000"/>
              </a:spcBef>
              <a:buNone/>
              <a:defRPr/>
            </a:pPr>
            <a:r>
              <a:rPr lang="en-US" sz="2400" b="1" dirty="0">
                <a:solidFill>
                  <a:srgbClr val="F8F8F8"/>
                </a:solidFill>
                <a:cs typeface="MS PGothic" charset="0"/>
              </a:rPr>
              <a:t>Poster Tips</a:t>
            </a:r>
          </a:p>
        </p:txBody>
      </p:sp>
      <p:sp>
        <p:nvSpPr>
          <p:cNvPr id="25" name="Text Box 349">
            <a:extLst>
              <a:ext uri="{FF2B5EF4-FFF2-40B4-BE49-F238E27FC236}">
                <a16:creationId xmlns:a16="http://schemas.microsoft.com/office/drawing/2014/main" id="{CC3F20F2-7BE4-0542-BEBC-7442921B0B9D}"/>
              </a:ext>
            </a:extLst>
          </p:cNvPr>
          <p:cNvSpPr txBox="1">
            <a:spLocks noChangeArrowheads="1"/>
          </p:cNvSpPr>
          <p:nvPr/>
        </p:nvSpPr>
        <p:spPr bwMode="auto">
          <a:xfrm>
            <a:off x="262360" y="19812000"/>
            <a:ext cx="3734765" cy="446661"/>
          </a:xfrm>
          <a:prstGeom prst="rect">
            <a:avLst/>
          </a:prstGeom>
          <a:solidFill>
            <a:srgbClr val="142B46"/>
          </a:solidFill>
          <a:ln>
            <a:noFill/>
          </a:ln>
          <a:effectLst/>
        </p:spPr>
        <p:txBody>
          <a:bodyPr wrap="square" lIns="43444" tIns="21717" rIns="43444" bIns="54864" anchor="ctr" anchorCtr="1">
            <a:spAutoFit/>
          </a:bodyPr>
          <a:lstStyle>
            <a:lvl1pPr defTabSz="652463">
              <a:defRPr>
                <a:solidFill>
                  <a:schemeClr val="tx1"/>
                </a:solidFill>
                <a:latin typeface="Arial" charset="0"/>
                <a:ea typeface="ＭＳ Ｐゴシック" charset="0"/>
              </a:defRPr>
            </a:lvl1pPr>
            <a:lvl2pPr marL="327025" defTabSz="652463">
              <a:defRPr>
                <a:solidFill>
                  <a:schemeClr val="tx1"/>
                </a:solidFill>
                <a:latin typeface="Arial" charset="0"/>
                <a:ea typeface="ＭＳ Ｐゴシック" charset="0"/>
              </a:defRPr>
            </a:lvl2pPr>
            <a:lvl3pPr marL="652463" defTabSz="652463">
              <a:defRPr>
                <a:solidFill>
                  <a:schemeClr val="tx1"/>
                </a:solidFill>
                <a:latin typeface="Arial" charset="0"/>
                <a:ea typeface="ＭＳ Ｐゴシック" charset="0"/>
              </a:defRPr>
            </a:lvl3pPr>
            <a:lvl4pPr marL="979488" defTabSz="652463">
              <a:defRPr>
                <a:solidFill>
                  <a:schemeClr val="tx1"/>
                </a:solidFill>
                <a:latin typeface="Arial" charset="0"/>
                <a:ea typeface="ＭＳ Ｐゴシック" charset="0"/>
              </a:defRPr>
            </a:lvl4pPr>
            <a:lvl5pPr marL="1306513" defTabSz="652463">
              <a:defRPr>
                <a:solidFill>
                  <a:schemeClr val="tx1"/>
                </a:solidFill>
                <a:latin typeface="Arial" charset="0"/>
                <a:ea typeface="ＭＳ Ｐゴシック" charset="0"/>
              </a:defRPr>
            </a:lvl5pPr>
            <a:lvl6pPr marL="1763713" defTabSz="652463" fontAlgn="base">
              <a:spcBef>
                <a:spcPct val="0"/>
              </a:spcBef>
              <a:spcAft>
                <a:spcPct val="0"/>
              </a:spcAft>
              <a:defRPr>
                <a:solidFill>
                  <a:schemeClr val="tx1"/>
                </a:solidFill>
                <a:latin typeface="Arial" charset="0"/>
                <a:ea typeface="ＭＳ Ｐゴシック" charset="0"/>
              </a:defRPr>
            </a:lvl6pPr>
            <a:lvl7pPr marL="2220913" defTabSz="652463" fontAlgn="base">
              <a:spcBef>
                <a:spcPct val="0"/>
              </a:spcBef>
              <a:spcAft>
                <a:spcPct val="0"/>
              </a:spcAft>
              <a:defRPr>
                <a:solidFill>
                  <a:schemeClr val="tx1"/>
                </a:solidFill>
                <a:latin typeface="Arial" charset="0"/>
                <a:ea typeface="ＭＳ Ｐゴシック" charset="0"/>
              </a:defRPr>
            </a:lvl7pPr>
            <a:lvl8pPr marL="2678113" defTabSz="652463" fontAlgn="base">
              <a:spcBef>
                <a:spcPct val="0"/>
              </a:spcBef>
              <a:spcAft>
                <a:spcPct val="0"/>
              </a:spcAft>
              <a:defRPr>
                <a:solidFill>
                  <a:schemeClr val="tx1"/>
                </a:solidFill>
                <a:latin typeface="Arial" charset="0"/>
                <a:ea typeface="ＭＳ Ｐゴシック" charset="0"/>
              </a:defRPr>
            </a:lvl8pPr>
            <a:lvl9pPr marL="3135313" defTabSz="652463" fontAlgn="base">
              <a:spcBef>
                <a:spcPct val="0"/>
              </a:spcBef>
              <a:spcAft>
                <a:spcPct val="0"/>
              </a:spcAft>
              <a:defRPr>
                <a:solidFill>
                  <a:schemeClr val="tx1"/>
                </a:solidFill>
                <a:latin typeface="Arial" charset="0"/>
                <a:ea typeface="ＭＳ Ｐゴシック" charset="0"/>
              </a:defRPr>
            </a:lvl9pPr>
          </a:lstStyle>
          <a:p>
            <a:pPr algn="ctr">
              <a:spcBef>
                <a:spcPct val="50000"/>
              </a:spcBef>
              <a:defRPr/>
            </a:pPr>
            <a:r>
              <a:rPr lang="en-US" sz="2400" b="1" dirty="0">
                <a:solidFill>
                  <a:srgbClr val="F8F8F8"/>
                </a:solidFill>
                <a:cs typeface="MS PGothic" charset="0"/>
              </a:rPr>
              <a:t>Adding Graphics</a:t>
            </a:r>
          </a:p>
        </p:txBody>
      </p:sp>
      <p:sp>
        <p:nvSpPr>
          <p:cNvPr id="26" name="Text Box 358">
            <a:extLst>
              <a:ext uri="{FF2B5EF4-FFF2-40B4-BE49-F238E27FC236}">
                <a16:creationId xmlns:a16="http://schemas.microsoft.com/office/drawing/2014/main" id="{9E12E13D-3BD5-ED44-93F3-00BFEF12613D}"/>
              </a:ext>
            </a:extLst>
          </p:cNvPr>
          <p:cNvSpPr txBox="1">
            <a:spLocks noChangeArrowheads="1"/>
          </p:cNvSpPr>
          <p:nvPr/>
        </p:nvSpPr>
        <p:spPr bwMode="auto">
          <a:xfrm>
            <a:off x="554588" y="20345400"/>
            <a:ext cx="3249969" cy="35701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21890" tIns="121890" rIns="121890" bIns="121890">
            <a:spAutoFit/>
          </a:bodyPr>
          <a:lstStyle>
            <a:lvl1pPr defTabSz="3135313">
              <a:spcBef>
                <a:spcPct val="20000"/>
              </a:spcBef>
              <a:buChar char="•"/>
              <a:defRPr sz="1600">
                <a:solidFill>
                  <a:schemeClr val="tx1"/>
                </a:solidFill>
                <a:latin typeface="Arial" charset="0"/>
                <a:ea typeface="MS PGothic" charset="-128"/>
              </a:defRPr>
            </a:lvl1pPr>
            <a:lvl2pPr marL="742950" indent="-285750" defTabSz="3135313">
              <a:spcBef>
                <a:spcPct val="20000"/>
              </a:spcBef>
              <a:buChar char="–"/>
              <a:defRPr sz="1600">
                <a:solidFill>
                  <a:schemeClr val="tx1"/>
                </a:solidFill>
                <a:latin typeface="Arial" charset="0"/>
                <a:ea typeface="MS PGothic" charset="-128"/>
              </a:defRPr>
            </a:lvl2pPr>
            <a:lvl3pPr marL="1143000" indent="-228600" defTabSz="3135313">
              <a:spcBef>
                <a:spcPct val="20000"/>
              </a:spcBef>
              <a:buChar char="•"/>
              <a:defRPr sz="1400">
                <a:solidFill>
                  <a:schemeClr val="tx1"/>
                </a:solidFill>
                <a:latin typeface="Arial" charset="0"/>
                <a:ea typeface="MS PGothic" charset="-128"/>
              </a:defRPr>
            </a:lvl3pPr>
            <a:lvl4pPr marL="1600200" indent="-228600" defTabSz="3135313">
              <a:spcBef>
                <a:spcPct val="20000"/>
              </a:spcBef>
              <a:buChar char="–"/>
              <a:defRPr sz="1100">
                <a:solidFill>
                  <a:schemeClr val="tx1"/>
                </a:solidFill>
                <a:latin typeface="Arial" charset="0"/>
                <a:ea typeface="MS PGothic" charset="-128"/>
              </a:defRPr>
            </a:lvl4pPr>
            <a:lvl5pPr marL="2057400" indent="-228600" defTabSz="3135313">
              <a:spcBef>
                <a:spcPct val="20000"/>
              </a:spcBef>
              <a:buChar char="»"/>
              <a:defRPr sz="1100">
                <a:solidFill>
                  <a:schemeClr val="tx1"/>
                </a:solidFill>
                <a:latin typeface="Arial" charset="0"/>
                <a:ea typeface="MS PGothic" charset="-128"/>
              </a:defRPr>
            </a:lvl5pPr>
            <a:lvl6pPr marL="2514600" indent="-228600" defTabSz="3135313" eaLnBrk="0" fontAlgn="base" hangingPunct="0">
              <a:spcBef>
                <a:spcPct val="20000"/>
              </a:spcBef>
              <a:spcAft>
                <a:spcPct val="0"/>
              </a:spcAft>
              <a:buChar char="»"/>
              <a:defRPr sz="1100">
                <a:solidFill>
                  <a:schemeClr val="tx1"/>
                </a:solidFill>
                <a:latin typeface="Arial" charset="0"/>
                <a:ea typeface="MS PGothic" charset="-128"/>
              </a:defRPr>
            </a:lvl6pPr>
            <a:lvl7pPr marL="2971800" indent="-228600" defTabSz="3135313" eaLnBrk="0" fontAlgn="base" hangingPunct="0">
              <a:spcBef>
                <a:spcPct val="20000"/>
              </a:spcBef>
              <a:spcAft>
                <a:spcPct val="0"/>
              </a:spcAft>
              <a:buChar char="»"/>
              <a:defRPr sz="1100">
                <a:solidFill>
                  <a:schemeClr val="tx1"/>
                </a:solidFill>
                <a:latin typeface="Arial" charset="0"/>
                <a:ea typeface="MS PGothic" charset="-128"/>
              </a:defRPr>
            </a:lvl7pPr>
            <a:lvl8pPr marL="3429000" indent="-228600" defTabSz="3135313" eaLnBrk="0" fontAlgn="base" hangingPunct="0">
              <a:spcBef>
                <a:spcPct val="20000"/>
              </a:spcBef>
              <a:spcAft>
                <a:spcPct val="0"/>
              </a:spcAft>
              <a:buChar char="»"/>
              <a:defRPr sz="1100">
                <a:solidFill>
                  <a:schemeClr val="tx1"/>
                </a:solidFill>
                <a:latin typeface="Arial" charset="0"/>
                <a:ea typeface="MS PGothic" charset="-128"/>
              </a:defRPr>
            </a:lvl8pPr>
            <a:lvl9pPr marL="3886200" indent="-228600" defTabSz="3135313" eaLnBrk="0" fontAlgn="base" hangingPunct="0">
              <a:spcBef>
                <a:spcPct val="20000"/>
              </a:spcBef>
              <a:spcAft>
                <a:spcPct val="0"/>
              </a:spcAft>
              <a:buChar char="»"/>
              <a:defRPr sz="1100">
                <a:solidFill>
                  <a:schemeClr val="tx1"/>
                </a:solidFill>
                <a:latin typeface="Arial" charset="0"/>
                <a:ea typeface="MS PGothic" charset="-128"/>
              </a:defRPr>
            </a:lvl9pPr>
          </a:lstStyle>
          <a:p>
            <a:pPr eaLnBrk="1" hangingPunct="1">
              <a:spcBef>
                <a:spcPts val="600"/>
              </a:spcBef>
              <a:buNone/>
            </a:pPr>
            <a:r>
              <a:rPr lang="en-US" altLang="en-US" sz="1800" dirty="0">
                <a:latin typeface="Arial" panose="020B0604020202020204" pitchFamily="34" charset="0"/>
              </a:rPr>
              <a:t>Copying and pasting images/</a:t>
            </a:r>
            <a:br>
              <a:rPr lang="en-US" altLang="en-US" sz="1800" dirty="0">
                <a:latin typeface="Arial" panose="020B0604020202020204" pitchFamily="34" charset="0"/>
              </a:rPr>
            </a:br>
            <a:r>
              <a:rPr lang="en-US" altLang="en-US" sz="1800" dirty="0">
                <a:latin typeface="Arial" panose="020B0604020202020204" pitchFamily="34" charset="0"/>
              </a:rPr>
              <a:t>graphics from the Internet into your poster may result in blurry and pixilated images especially when enlarged. Most Internet images have resolutions of 72 dpi which is far below the recommended 150 dpi (printing to scale at 100%). Since this template is half size, your graphics should be 300 dpi.</a:t>
            </a:r>
          </a:p>
        </p:txBody>
      </p:sp>
      <p:graphicFrame>
        <p:nvGraphicFramePr>
          <p:cNvPr id="21" name="Group 492">
            <a:extLst>
              <a:ext uri="{FF2B5EF4-FFF2-40B4-BE49-F238E27FC236}">
                <a16:creationId xmlns:a16="http://schemas.microsoft.com/office/drawing/2014/main" id="{1603864C-00E6-2B4C-A43C-1961B8011499}"/>
              </a:ext>
            </a:extLst>
          </p:cNvPr>
          <p:cNvGraphicFramePr>
            <a:graphicFrameLocks noGrp="1"/>
          </p:cNvGraphicFramePr>
          <p:nvPr/>
        </p:nvGraphicFramePr>
        <p:xfrm>
          <a:off x="12617041" y="20756825"/>
          <a:ext cx="3289709" cy="3116131"/>
        </p:xfrm>
        <a:graphic>
          <a:graphicData uri="http://schemas.openxmlformats.org/drawingml/2006/table">
            <a:tbl>
              <a:tblPr/>
              <a:tblGrid>
                <a:gridCol w="3289709">
                  <a:extLst>
                    <a:ext uri="{9D8B030D-6E8A-4147-A177-3AD203B41FA5}">
                      <a16:colId xmlns:a16="http://schemas.microsoft.com/office/drawing/2014/main" val="178989479"/>
                    </a:ext>
                  </a:extLst>
                </a:gridCol>
              </a:tblGrid>
              <a:tr h="2902094">
                <a:tc>
                  <a:txBody>
                    <a:bodyPr/>
                    <a:lstStyle>
                      <a:lvl1pPr defTabSz="652463" eaLnBrk="0" hangingPunct="0">
                        <a:spcBef>
                          <a:spcPct val="20000"/>
                        </a:spcBef>
                        <a:defRPr sz="1400">
                          <a:solidFill>
                            <a:schemeClr val="tx1"/>
                          </a:solidFill>
                          <a:latin typeface="Arial" panose="020B0604020202020204" pitchFamily="34" charset="0"/>
                          <a:ea typeface="MS PGothic" panose="020B0600070205080204" pitchFamily="34" charset="-128"/>
                        </a:defRPr>
                      </a:lvl1pPr>
                      <a:lvl2pPr marL="742950" indent="-285750" defTabSz="652463" eaLnBrk="0" hangingPunct="0">
                        <a:spcBef>
                          <a:spcPct val="20000"/>
                        </a:spcBef>
                        <a:defRPr sz="1400">
                          <a:solidFill>
                            <a:schemeClr val="tx1"/>
                          </a:solidFill>
                          <a:latin typeface="Arial" panose="020B0604020202020204" pitchFamily="34" charset="0"/>
                          <a:ea typeface="MS PGothic" panose="020B0600070205080204" pitchFamily="34" charset="-128"/>
                        </a:defRPr>
                      </a:lvl2pPr>
                      <a:lvl3pPr marL="1143000" indent="-228600" defTabSz="652463" eaLnBrk="0" hangingPunct="0">
                        <a:spcBef>
                          <a:spcPct val="20000"/>
                        </a:spcBef>
                        <a:defRPr sz="1200">
                          <a:solidFill>
                            <a:schemeClr val="tx1"/>
                          </a:solidFill>
                          <a:latin typeface="Arial" panose="020B0604020202020204" pitchFamily="34" charset="0"/>
                          <a:ea typeface="MS PGothic" panose="020B0600070205080204" pitchFamily="34" charset="-128"/>
                        </a:defRPr>
                      </a:lvl3pPr>
                      <a:lvl4pPr marL="1600200" indent="-228600" defTabSz="652463" eaLnBrk="0" hangingPunct="0">
                        <a:spcBef>
                          <a:spcPct val="20000"/>
                        </a:spcBef>
                        <a:defRPr sz="1000">
                          <a:solidFill>
                            <a:schemeClr val="tx1"/>
                          </a:solidFill>
                          <a:latin typeface="Arial" panose="020B0604020202020204" pitchFamily="34" charset="0"/>
                          <a:ea typeface="MS PGothic" panose="020B0600070205080204" pitchFamily="34" charset="-128"/>
                        </a:defRPr>
                      </a:lvl4pPr>
                      <a:lvl5pPr marL="2057400" indent="-228600" defTabSz="652463" eaLnBrk="0" hangingPunct="0">
                        <a:spcBef>
                          <a:spcPct val="20000"/>
                        </a:spcBef>
                        <a:defRPr sz="1000">
                          <a:solidFill>
                            <a:schemeClr val="tx1"/>
                          </a:solidFill>
                          <a:latin typeface="Arial" panose="020B0604020202020204" pitchFamily="34" charset="0"/>
                          <a:ea typeface="MS PGothic" panose="020B0600070205080204" pitchFamily="34" charset="-128"/>
                        </a:defRPr>
                      </a:lvl5pPr>
                      <a:lvl6pPr marL="25146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6pPr>
                      <a:lvl7pPr marL="29718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7pPr>
                      <a:lvl8pPr marL="34290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8pPr>
                      <a:lvl9pPr marL="38862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9pPr>
                    </a:lstStyle>
                    <a:p>
                      <a:pPr marL="0" marR="0" lvl="0" indent="0" algn="ctr" defTabSz="652463" rtl="0" eaLnBrk="1" fontAlgn="base" latinLnBrk="0" hangingPunct="1">
                        <a:lnSpc>
                          <a:spcPts val="2240"/>
                        </a:lnSpc>
                        <a:spcBef>
                          <a:spcPct val="0"/>
                        </a:spcBef>
                        <a:spcAft>
                          <a:spcPct val="0"/>
                        </a:spcAft>
                        <a:buClrTx/>
                        <a:buSzTx/>
                        <a:buFontTx/>
                        <a:buNone/>
                        <a:tabLst/>
                      </a:pPr>
                      <a:r>
                        <a:rPr kumimoji="0" lang="en-US" altLang="en-US" sz="2200" b="1" i="0" u="none" strike="noStrike" cap="none" normalizeH="0" baseline="0" dirty="0">
                          <a:ln>
                            <a:noFill/>
                          </a:ln>
                          <a:solidFill>
                            <a:srgbClr val="0A87FF"/>
                          </a:solidFill>
                          <a:effectLst/>
                          <a:latin typeface="Arial" panose="020B0604020202020204" pitchFamily="34" charset="0"/>
                          <a:ea typeface="MS PGothic" panose="020B0600070205080204" pitchFamily="34" charset="-128"/>
                        </a:rPr>
                        <a:t>Biomedical</a:t>
                      </a:r>
                      <a:br>
                        <a:rPr kumimoji="0" lang="en-US" altLang="en-US" sz="2200" b="1" i="0" u="none" strike="noStrike" cap="none" normalizeH="0" baseline="0" dirty="0">
                          <a:ln>
                            <a:noFill/>
                          </a:ln>
                          <a:solidFill>
                            <a:srgbClr val="0A87FF"/>
                          </a:solidFill>
                          <a:effectLst/>
                          <a:latin typeface="Arial" panose="020B0604020202020204" pitchFamily="34" charset="0"/>
                          <a:ea typeface="MS PGothic" panose="020B0600070205080204" pitchFamily="34" charset="-128"/>
                        </a:rPr>
                      </a:br>
                      <a:r>
                        <a:rPr kumimoji="0" lang="en-US" altLang="en-US" sz="2200" b="1" i="0" u="none" strike="noStrike" cap="none" normalizeH="0" baseline="0" dirty="0">
                          <a:ln>
                            <a:noFill/>
                          </a:ln>
                          <a:solidFill>
                            <a:srgbClr val="0A87FF"/>
                          </a:solidFill>
                          <a:effectLst/>
                          <a:latin typeface="Arial" panose="020B0604020202020204" pitchFamily="34" charset="0"/>
                          <a:ea typeface="MS PGothic" panose="020B0600070205080204" pitchFamily="34" charset="-128"/>
                        </a:rPr>
                        <a:t>Communications</a:t>
                      </a:r>
                    </a:p>
                    <a:p>
                      <a:pPr marL="0" marR="0" lvl="0" indent="0" algn="ctr" defTabSz="652463" rtl="0" eaLnBrk="1" fontAlgn="base" latinLnBrk="0" hangingPunct="1">
                        <a:lnSpc>
                          <a:spcPts val="1960"/>
                        </a:lnSpc>
                        <a:spcBef>
                          <a:spcPct val="0"/>
                        </a:spcBef>
                        <a:spcAft>
                          <a:spcPts val="300"/>
                        </a:spcAft>
                        <a:buClrTx/>
                        <a:buSzTx/>
                        <a:buFontTx/>
                        <a:buNone/>
                        <a:tabLst/>
                      </a:pPr>
                      <a:r>
                        <a:rPr kumimoji="0" lang="en-US" altLang="en-US" sz="1800" b="1" i="0" u="none" strike="noStrike" cap="none" normalizeH="0" baseline="0" dirty="0" err="1">
                          <a:ln>
                            <a:noFill/>
                          </a:ln>
                          <a:solidFill>
                            <a:srgbClr val="0A87FF"/>
                          </a:solidFill>
                          <a:effectLst/>
                          <a:latin typeface="Arial" panose="020B0604020202020204" pitchFamily="34" charset="0"/>
                          <a:ea typeface="MS PGothic" panose="020B0600070205080204" pitchFamily="34" charset="-128"/>
                          <a:cs typeface="Arial" panose="020B0604020202020204" pitchFamily="34" charset="0"/>
                        </a:rPr>
                        <a:t>www.etsu.edu</a:t>
                      </a:r>
                      <a:r>
                        <a:rPr kumimoji="0" lang="en-US" altLang="en-US" sz="1800" b="1" i="0" u="none" strike="noStrike" cap="none" normalizeH="0" baseline="0" dirty="0">
                          <a:ln>
                            <a:noFill/>
                          </a:ln>
                          <a:solidFill>
                            <a:srgbClr val="0A87FF"/>
                          </a:solidFill>
                          <a:effectLst/>
                          <a:latin typeface="Arial" panose="020B0604020202020204" pitchFamily="34" charset="0"/>
                          <a:ea typeface="MS PGothic" panose="020B0600070205080204" pitchFamily="34" charset="-128"/>
                          <a:cs typeface="Arial" panose="020B0604020202020204" pitchFamily="34" charset="0"/>
                        </a:rPr>
                        <a:t>/com/</a:t>
                      </a:r>
                      <a:br>
                        <a:rPr kumimoji="0" lang="en-US" altLang="en-US" sz="1800" b="1" i="0" u="none" strike="noStrike" cap="none" normalizeH="0" baseline="0" dirty="0">
                          <a:ln>
                            <a:noFill/>
                          </a:ln>
                          <a:solidFill>
                            <a:srgbClr val="0A87FF"/>
                          </a:solidFill>
                          <a:effectLst/>
                          <a:latin typeface="Arial" panose="020B0604020202020204" pitchFamily="34" charset="0"/>
                          <a:ea typeface="MS PGothic" panose="020B0600070205080204" pitchFamily="34" charset="-128"/>
                          <a:cs typeface="Arial" panose="020B0604020202020204" pitchFamily="34" charset="0"/>
                        </a:rPr>
                      </a:br>
                      <a:r>
                        <a:rPr kumimoji="0" lang="en-US" altLang="en-US" sz="1800" b="1" i="0" u="none" strike="noStrike" cap="none" normalizeH="0" baseline="0" dirty="0" err="1">
                          <a:ln>
                            <a:noFill/>
                          </a:ln>
                          <a:solidFill>
                            <a:srgbClr val="0A87FF"/>
                          </a:solidFill>
                          <a:effectLst/>
                          <a:latin typeface="Arial" panose="020B0604020202020204" pitchFamily="34" charset="0"/>
                          <a:ea typeface="MS PGothic" panose="020B0600070205080204" pitchFamily="34" charset="-128"/>
                          <a:cs typeface="Arial" panose="020B0604020202020204" pitchFamily="34" charset="0"/>
                        </a:rPr>
                        <a:t>biomedcomm</a:t>
                      </a:r>
                      <a:endParaRPr kumimoji="0" lang="en-US" altLang="en-US" sz="1600" b="1" i="0" u="none" strike="noStrike" cap="none" normalizeH="0" baseline="0" dirty="0">
                        <a:ln>
                          <a:noFill/>
                        </a:ln>
                        <a:solidFill>
                          <a:srgbClr val="0A87FF"/>
                        </a:solidFill>
                        <a:effectLst/>
                        <a:latin typeface="Arial" panose="020B0604020202020204" pitchFamily="34" charset="0"/>
                        <a:ea typeface="MS PGothic" panose="020B0600070205080204" pitchFamily="34" charset="-128"/>
                      </a:endParaRPr>
                    </a:p>
                    <a:p>
                      <a:pPr marL="115888" marR="0" lvl="0" indent="0" algn="l" defTabSz="652463" rtl="0" eaLnBrk="1" fontAlgn="base" latinLnBrk="0" hangingPunct="1">
                        <a:lnSpc>
                          <a:spcPct val="100000"/>
                        </a:lnSpc>
                        <a:spcBef>
                          <a:spcPts val="600"/>
                        </a:spcBef>
                        <a:spcAft>
                          <a:spcPct val="0"/>
                        </a:spcAft>
                        <a:buClrTx/>
                        <a:buSzTx/>
                        <a:buFontTx/>
                        <a:buNone/>
                        <a:tabLst>
                          <a:tab pos="1770063" algn="l"/>
                        </a:tabLst>
                      </a:pPr>
                      <a:r>
                        <a:rPr kumimoji="0" lang="en-US" altLang="en-US" sz="1600" b="0" i="0" u="none" strike="noStrike" cap="none" normalizeH="0" baseline="0" dirty="0">
                          <a:ln>
                            <a:noFill/>
                          </a:ln>
                          <a:solidFill>
                            <a:schemeClr val="tx1"/>
                          </a:solidFill>
                          <a:effectLst/>
                          <a:latin typeface="Arial" panose="020B0604020202020204" pitchFamily="34" charset="0"/>
                          <a:ea typeface="MS PGothic" panose="020B0600070205080204" pitchFamily="34" charset="-128"/>
                        </a:rPr>
                        <a:t>Fred Conley          439-2405 </a:t>
                      </a:r>
                      <a:r>
                        <a:rPr kumimoji="0" lang="en-US" altLang="en-US" sz="1600" b="0" i="0" u="none" strike="noStrike" cap="none" normalizeH="0" baseline="0" dirty="0">
                          <a:ln>
                            <a:noFill/>
                          </a:ln>
                          <a:solidFill>
                            <a:srgbClr val="0A87FF"/>
                          </a:solidFill>
                          <a:effectLst/>
                          <a:latin typeface="Arial" panose="020B0604020202020204" pitchFamily="34" charset="0"/>
                          <a:ea typeface="MS PGothic" panose="020B0600070205080204" pitchFamily="34" charset="-128"/>
                          <a:hlinkClick r:id="rId4"/>
                        </a:rPr>
                        <a:t>conleyga@etsu.edu</a:t>
                      </a:r>
                      <a:endParaRPr kumimoji="0" lang="en-US" altLang="en-US" sz="1600" b="0" i="0" u="none" strike="noStrike" cap="none" normalizeH="0" baseline="0" dirty="0">
                        <a:ln>
                          <a:noFill/>
                        </a:ln>
                        <a:solidFill>
                          <a:srgbClr val="0A87FF"/>
                        </a:solidFill>
                        <a:effectLst/>
                        <a:latin typeface="Arial" panose="020B0604020202020204" pitchFamily="34" charset="0"/>
                        <a:ea typeface="MS PGothic" panose="020B0600070205080204" pitchFamily="34" charset="-128"/>
                      </a:endParaRPr>
                    </a:p>
                    <a:p>
                      <a:pPr marL="115888" marR="0" lvl="0" indent="0" algn="l" defTabSz="652463" rtl="0" eaLnBrk="1" fontAlgn="base" latinLnBrk="0" hangingPunct="1">
                        <a:lnSpc>
                          <a:spcPct val="100000"/>
                        </a:lnSpc>
                        <a:spcBef>
                          <a:spcPts val="1200"/>
                        </a:spcBef>
                        <a:spcAft>
                          <a:spcPct val="0"/>
                        </a:spcAft>
                        <a:buClrTx/>
                        <a:buSzTx/>
                        <a:buFontTx/>
                        <a:buNone/>
                        <a:tabLst>
                          <a:tab pos="1770063" algn="l"/>
                        </a:tabLst>
                        <a:defRPr/>
                      </a:pPr>
                      <a:r>
                        <a:rPr lang="en-US" altLang="en-US" sz="1600" dirty="0">
                          <a:latin typeface="Arial" panose="020B0604020202020204" pitchFamily="34" charset="0"/>
                        </a:rPr>
                        <a:t>Jill Fair</a:t>
                      </a:r>
                      <a:r>
                        <a:rPr kumimoji="0" lang="en-US" altLang="en-US" sz="1600" b="0" i="0" u="none" strike="noStrike" cap="none" normalizeH="0" baseline="0" dirty="0">
                          <a:ln>
                            <a:noFill/>
                          </a:ln>
                          <a:solidFill>
                            <a:schemeClr val="tx1"/>
                          </a:solidFill>
                          <a:effectLst/>
                          <a:latin typeface="Arial" panose="020B0604020202020204" pitchFamily="34" charset="0"/>
                          <a:ea typeface="MS PGothic" panose="020B0600070205080204" pitchFamily="34" charset="-128"/>
                        </a:rPr>
                        <a:t>                  </a:t>
                      </a:r>
                      <a:r>
                        <a:rPr lang="en-US" altLang="en-US" sz="1600" dirty="0">
                          <a:latin typeface="Arial" panose="020B0604020202020204" pitchFamily="34" charset="0"/>
                        </a:rPr>
                        <a:t>439-2400      </a:t>
                      </a:r>
                      <a:r>
                        <a:rPr lang="en-US" altLang="en-US" sz="1600" dirty="0">
                          <a:latin typeface="Arial" panose="020B0604020202020204" pitchFamily="34" charset="0"/>
                          <a:hlinkClick r:id="rId5"/>
                        </a:rPr>
                        <a:t>fair@etsu.edu</a:t>
                      </a:r>
                      <a:endParaRPr lang="en-US" sz="1600" dirty="0"/>
                    </a:p>
                    <a:p>
                      <a:pPr marL="115888" marR="0" lvl="0" indent="0" algn="l" defTabSz="652463" rtl="0" eaLnBrk="1" fontAlgn="base" latinLnBrk="0" hangingPunct="1">
                        <a:lnSpc>
                          <a:spcPct val="100000"/>
                        </a:lnSpc>
                        <a:spcBef>
                          <a:spcPts val="1200"/>
                        </a:spcBef>
                        <a:spcAft>
                          <a:spcPct val="0"/>
                        </a:spcAft>
                        <a:buClrTx/>
                        <a:buSzTx/>
                        <a:buFontTx/>
                        <a:buNone/>
                        <a:tabLst>
                          <a:tab pos="1770063" algn="l"/>
                        </a:tabLst>
                      </a:pPr>
                      <a:r>
                        <a:rPr kumimoji="0" lang="en-US" altLang="en-US" sz="1600" b="0" i="0" u="none" strike="noStrike" cap="none" normalizeH="0" baseline="0" dirty="0">
                          <a:ln>
                            <a:noFill/>
                          </a:ln>
                          <a:solidFill>
                            <a:schemeClr val="tx1"/>
                          </a:solidFill>
                          <a:effectLst/>
                          <a:latin typeface="Arial" panose="020B0604020202020204" pitchFamily="34" charset="0"/>
                          <a:ea typeface="MS PGothic" panose="020B0600070205080204" pitchFamily="34" charset="-128"/>
                        </a:rPr>
                        <a:t>Taylor Campbell    439-2406  </a:t>
                      </a:r>
                      <a:r>
                        <a:rPr kumimoji="0" lang="en-US" altLang="en-US" sz="1600" b="0" i="0" u="none" strike="noStrike" kern="1200" cap="none" normalizeH="0" baseline="0" dirty="0" err="1">
                          <a:ln>
                            <a:noFill/>
                          </a:ln>
                          <a:solidFill>
                            <a:srgbClr val="0A87FF"/>
                          </a:solidFill>
                          <a:effectLst/>
                          <a:latin typeface="Arial" panose="020B0604020202020204" pitchFamily="34" charset="0"/>
                          <a:ea typeface="MS PGothic" panose="020B0600070205080204" pitchFamily="34" charset="-128"/>
                          <a:cs typeface="+mn-cs"/>
                        </a:rPr>
                        <a:t>campbelltc@mail.etsu.edu</a:t>
                      </a:r>
                      <a:endParaRPr kumimoji="0" lang="en-US" altLang="en-US" sz="1600" b="0" i="0" u="none" strike="noStrike" cap="none" normalizeH="0" baseline="0" dirty="0">
                        <a:ln>
                          <a:noFill/>
                        </a:ln>
                        <a:solidFill>
                          <a:schemeClr val="tx1"/>
                        </a:solidFill>
                        <a:effectLst/>
                        <a:latin typeface="Arial" panose="020B0604020202020204" pitchFamily="34" charset="0"/>
                        <a:ea typeface="MS PGothic" panose="020B0600070205080204" pitchFamily="34" charset="-128"/>
                      </a:endParaRPr>
                    </a:p>
                  </a:txBody>
                  <a:tcPr marL="133683" marR="133683" marT="167191" marB="0" horzOverflow="overflow">
                    <a:lnL>
                      <a:noFill/>
                    </a:lnL>
                    <a:lnR>
                      <a:noFill/>
                    </a:lnR>
                    <a:lnT>
                      <a:noFill/>
                    </a:lnT>
                    <a:lnB>
                      <a:noFill/>
                    </a:lnB>
                    <a:lnTlToBr>
                      <a:noFill/>
                    </a:lnTlToBr>
                    <a:lnBlToTr>
                      <a:noFill/>
                    </a:lnBlToTr>
                    <a:noFill/>
                  </a:tcPr>
                </a:tc>
                <a:extLst>
                  <a:ext uri="{0D108BD9-81ED-4DB2-BD59-A6C34878D82A}">
                    <a16:rowId xmlns:a16="http://schemas.microsoft.com/office/drawing/2014/main" val="1096860718"/>
                  </a:ext>
                </a:extLst>
              </a:tr>
            </a:tbl>
          </a:graphicData>
        </a:graphic>
      </p:graphicFrame>
      <p:sp>
        <p:nvSpPr>
          <p:cNvPr id="24" name="Text Box 357">
            <a:extLst>
              <a:ext uri="{FF2B5EF4-FFF2-40B4-BE49-F238E27FC236}">
                <a16:creationId xmlns:a16="http://schemas.microsoft.com/office/drawing/2014/main" id="{C18AB792-3F69-0E4B-8E15-C019B06ECE20}"/>
              </a:ext>
            </a:extLst>
          </p:cNvPr>
          <p:cNvSpPr txBox="1">
            <a:spLocks noChangeArrowheads="1"/>
          </p:cNvSpPr>
          <p:nvPr/>
        </p:nvSpPr>
        <p:spPr bwMode="auto">
          <a:xfrm>
            <a:off x="12548212" y="11622413"/>
            <a:ext cx="3492347" cy="8648431"/>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square" lIns="182835" tIns="182835" rIns="182835" bIns="182835" anchor="t">
            <a:spAutoFit/>
          </a:bodyPr>
          <a:lstStyle>
            <a:lvl1pPr defTabSz="3135313"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defTabSz="313531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313531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313531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313531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algn="ctr" eaLnBrk="1" hangingPunct="1">
              <a:spcBef>
                <a:spcPts val="600"/>
              </a:spcBef>
            </a:pPr>
            <a:r>
              <a:rPr lang="en-US" altLang="en-US" sz="1800" dirty="0">
                <a:latin typeface="Arial" panose="020B0604020202020204" pitchFamily="34" charset="0"/>
              </a:rPr>
              <a:t>Go to:</a:t>
            </a:r>
          </a:p>
          <a:p>
            <a:pPr eaLnBrk="1" hangingPunct="1">
              <a:spcBef>
                <a:spcPts val="600"/>
              </a:spcBef>
            </a:pPr>
            <a:r>
              <a:rPr lang="en-US" sz="1800" b="1" u="sng" dirty="0">
                <a:solidFill>
                  <a:srgbClr val="813A5F"/>
                </a:solidFill>
                <a:latin typeface="Arial"/>
                <a:ea typeface="MS PGothic"/>
                <a:cs typeface="Arial"/>
                <a:hlinkClick r:id="rId6"/>
              </a:rPr>
              <a:t>www.etsu.edu/bmccreative</a:t>
            </a:r>
            <a:endParaRPr lang="en-US" sz="1800" b="1" u="sng" dirty="0">
              <a:solidFill>
                <a:srgbClr val="813A5F"/>
              </a:solidFill>
              <a:latin typeface="Arial" panose="020B0604020202020204" pitchFamily="34" charset="0"/>
              <a:cs typeface="Arial" panose="020B0604020202020204" pitchFamily="34" charset="0"/>
            </a:endParaRPr>
          </a:p>
          <a:p>
            <a:pPr>
              <a:spcBef>
                <a:spcPts val="600"/>
              </a:spcBef>
            </a:pPr>
            <a:r>
              <a:rPr lang="en-US" altLang="en-US" sz="1800" dirty="0">
                <a:solidFill>
                  <a:srgbClr val="000000"/>
                </a:solidFill>
                <a:latin typeface="Arial"/>
                <a:ea typeface="MS PGothic"/>
                <a:cs typeface="Arial"/>
              </a:rPr>
              <a:t>Sign</a:t>
            </a:r>
            <a:r>
              <a:rPr lang="en-US" altLang="en-US" sz="1800" dirty="0">
                <a:latin typeface="Arial"/>
                <a:ea typeface="MS PGothic"/>
                <a:cs typeface="Arial"/>
              </a:rPr>
              <a:t> in and select the QCOM icon; choose from the  A-Z</a:t>
            </a:r>
            <a:br>
              <a:rPr lang="en-US" altLang="en-US" sz="1800" dirty="0">
                <a:latin typeface="Arial"/>
                <a:ea typeface="MS PGothic"/>
                <a:cs typeface="Arial"/>
              </a:rPr>
            </a:br>
            <a:r>
              <a:rPr lang="en-US" altLang="en-US" sz="1800" dirty="0">
                <a:latin typeface="Arial"/>
                <a:ea typeface="MS PGothic"/>
                <a:cs typeface="Arial"/>
              </a:rPr>
              <a:t>list or use the search field. </a:t>
            </a:r>
            <a:endParaRPr lang="en-US"/>
          </a:p>
          <a:p>
            <a:pPr eaLnBrk="1" hangingPunct="1">
              <a:spcBef>
                <a:spcPts val="1200"/>
              </a:spcBef>
            </a:pPr>
            <a:r>
              <a:rPr lang="en-US" altLang="en-US" sz="1800" dirty="0">
                <a:latin typeface="Arial"/>
                <a:ea typeface="MS PGothic"/>
                <a:cs typeface="Arial"/>
              </a:rPr>
              <a:t>Select options for your product. You may upload your file during the request process or email it to one of our staff listed below). </a:t>
            </a:r>
            <a:r>
              <a:rPr lang="en-US" altLang="en-US" sz="1800" u="sng" dirty="0">
                <a:latin typeface="Arial"/>
                <a:ea typeface="MS PGothic"/>
                <a:cs typeface="Arial"/>
              </a:rPr>
              <a:t>Be sure to complete the last page with payment and delivery information and then click Place Order</a:t>
            </a:r>
            <a:r>
              <a:rPr lang="en-US" altLang="en-US" sz="1800" dirty="0">
                <a:latin typeface="Arial"/>
                <a:ea typeface="MS PGothic"/>
                <a:cs typeface="Arial"/>
              </a:rPr>
              <a:t>. From there, we use the specifications submitted to create an estimate for authorization of anticipated costs.</a:t>
            </a:r>
          </a:p>
          <a:p>
            <a:pPr eaLnBrk="1" hangingPunct="1"/>
            <a:endParaRPr lang="en-US" altLang="en-US" sz="1800" dirty="0">
              <a:latin typeface="Arial" panose="020B0604020202020204" pitchFamily="34" charset="0"/>
            </a:endParaRPr>
          </a:p>
          <a:p>
            <a:pPr eaLnBrk="1" hangingPunct="1"/>
            <a:r>
              <a:rPr lang="en-US" altLang="en-US" sz="1800" dirty="0">
                <a:latin typeface="Arial" panose="020B0604020202020204" pitchFamily="34" charset="0"/>
              </a:rPr>
              <a:t>Note: completing this form does not obligate you to proceed with the project, in fact you can put “TBA” where it requests your account information if you like. Be sure to provide the account number at the time of estimate approval. </a:t>
            </a:r>
          </a:p>
          <a:p>
            <a:pPr eaLnBrk="1" hangingPunct="1"/>
            <a:endParaRPr lang="en-US" altLang="en-US" dirty="0"/>
          </a:p>
        </p:txBody>
      </p:sp>
      <p:sp>
        <p:nvSpPr>
          <p:cNvPr id="27" name="Text Box 382">
            <a:extLst>
              <a:ext uri="{FF2B5EF4-FFF2-40B4-BE49-F238E27FC236}">
                <a16:creationId xmlns:a16="http://schemas.microsoft.com/office/drawing/2014/main" id="{3C14A76F-24EC-2C4E-9CE0-C1F2FF17650F}"/>
              </a:ext>
            </a:extLst>
          </p:cNvPr>
          <p:cNvSpPr txBox="1">
            <a:spLocks noChangeArrowheads="1"/>
          </p:cNvSpPr>
          <p:nvPr/>
        </p:nvSpPr>
        <p:spPr bwMode="auto">
          <a:xfrm>
            <a:off x="12408061" y="8024870"/>
            <a:ext cx="3742481" cy="446661"/>
          </a:xfrm>
          <a:prstGeom prst="rect">
            <a:avLst/>
          </a:prstGeom>
          <a:solidFill>
            <a:srgbClr val="142B46"/>
          </a:solidFill>
          <a:ln>
            <a:noFill/>
          </a:ln>
          <a:extLst>
            <a:ext uri="{91240B29-F687-4F45-9708-019B960494DF}">
              <a14:hiddenLine xmlns:a14="http://schemas.microsoft.com/office/drawing/2010/main" w="9525">
                <a:solidFill>
                  <a:srgbClr val="000000"/>
                </a:solidFill>
                <a:miter lim="800000"/>
                <a:headEnd/>
                <a:tailEnd/>
              </a14:hiddenLine>
            </a:ext>
          </a:extLst>
        </p:spPr>
        <p:txBody>
          <a:bodyPr wrap="square" lIns="43444" tIns="21717" rIns="43444" bIns="54864" anchor="ctr" anchorCtr="1">
            <a:spAutoFit/>
          </a:bodyPr>
          <a:lstStyle>
            <a:lvl1pPr defTabSz="652463">
              <a:spcBef>
                <a:spcPct val="20000"/>
              </a:spcBef>
              <a:buChar char="•"/>
              <a:defRPr sz="1600">
                <a:solidFill>
                  <a:schemeClr val="tx1"/>
                </a:solidFill>
                <a:latin typeface="Arial" charset="0"/>
                <a:ea typeface="MS PGothic" charset="-128"/>
              </a:defRPr>
            </a:lvl1pPr>
            <a:lvl2pPr marL="742950" indent="-285750" defTabSz="652463">
              <a:spcBef>
                <a:spcPct val="20000"/>
              </a:spcBef>
              <a:buChar char="–"/>
              <a:defRPr sz="1600">
                <a:solidFill>
                  <a:schemeClr val="tx1"/>
                </a:solidFill>
                <a:latin typeface="Arial" charset="0"/>
                <a:ea typeface="MS PGothic" charset="-128"/>
              </a:defRPr>
            </a:lvl2pPr>
            <a:lvl3pPr marL="1143000" indent="-228600" defTabSz="652463">
              <a:spcBef>
                <a:spcPct val="20000"/>
              </a:spcBef>
              <a:buChar char="•"/>
              <a:defRPr sz="1400">
                <a:solidFill>
                  <a:schemeClr val="tx1"/>
                </a:solidFill>
                <a:latin typeface="Arial" charset="0"/>
                <a:ea typeface="MS PGothic" charset="-128"/>
              </a:defRPr>
            </a:lvl3pPr>
            <a:lvl4pPr marL="1600200" indent="-228600" defTabSz="652463">
              <a:spcBef>
                <a:spcPct val="20000"/>
              </a:spcBef>
              <a:buChar char="–"/>
              <a:defRPr sz="1100">
                <a:solidFill>
                  <a:schemeClr val="tx1"/>
                </a:solidFill>
                <a:latin typeface="Arial" charset="0"/>
                <a:ea typeface="MS PGothic" charset="-128"/>
              </a:defRPr>
            </a:lvl4pPr>
            <a:lvl5pPr marL="2057400" indent="-228600" defTabSz="652463">
              <a:spcBef>
                <a:spcPct val="20000"/>
              </a:spcBef>
              <a:buChar char="»"/>
              <a:defRPr sz="1100">
                <a:solidFill>
                  <a:schemeClr val="tx1"/>
                </a:solidFill>
                <a:latin typeface="Arial" charset="0"/>
                <a:ea typeface="MS PGothic" charset="-128"/>
              </a:defRPr>
            </a:lvl5pPr>
            <a:lvl6pPr marL="2514600" indent="-228600" defTabSz="652463" eaLnBrk="0" fontAlgn="base" hangingPunct="0">
              <a:spcBef>
                <a:spcPct val="20000"/>
              </a:spcBef>
              <a:spcAft>
                <a:spcPct val="0"/>
              </a:spcAft>
              <a:buChar char="»"/>
              <a:defRPr sz="1100">
                <a:solidFill>
                  <a:schemeClr val="tx1"/>
                </a:solidFill>
                <a:latin typeface="Arial" charset="0"/>
                <a:ea typeface="MS PGothic" charset="-128"/>
              </a:defRPr>
            </a:lvl6pPr>
            <a:lvl7pPr marL="2971800" indent="-228600" defTabSz="652463" eaLnBrk="0" fontAlgn="base" hangingPunct="0">
              <a:spcBef>
                <a:spcPct val="20000"/>
              </a:spcBef>
              <a:spcAft>
                <a:spcPct val="0"/>
              </a:spcAft>
              <a:buChar char="»"/>
              <a:defRPr sz="1100">
                <a:solidFill>
                  <a:schemeClr val="tx1"/>
                </a:solidFill>
                <a:latin typeface="Arial" charset="0"/>
                <a:ea typeface="MS PGothic" charset="-128"/>
              </a:defRPr>
            </a:lvl7pPr>
            <a:lvl8pPr marL="3429000" indent="-228600" defTabSz="652463" eaLnBrk="0" fontAlgn="base" hangingPunct="0">
              <a:spcBef>
                <a:spcPct val="20000"/>
              </a:spcBef>
              <a:spcAft>
                <a:spcPct val="0"/>
              </a:spcAft>
              <a:buChar char="»"/>
              <a:defRPr sz="1100">
                <a:solidFill>
                  <a:schemeClr val="tx1"/>
                </a:solidFill>
                <a:latin typeface="Arial" charset="0"/>
                <a:ea typeface="MS PGothic" charset="-128"/>
              </a:defRPr>
            </a:lvl8pPr>
            <a:lvl9pPr marL="3886200" indent="-228600" defTabSz="652463" eaLnBrk="0" fontAlgn="base" hangingPunct="0">
              <a:spcBef>
                <a:spcPct val="20000"/>
              </a:spcBef>
              <a:spcAft>
                <a:spcPct val="0"/>
              </a:spcAft>
              <a:buChar char="»"/>
              <a:defRPr sz="1100">
                <a:solidFill>
                  <a:schemeClr val="tx1"/>
                </a:solidFill>
                <a:latin typeface="Arial" charset="0"/>
                <a:ea typeface="MS PGothic" charset="-128"/>
              </a:defRPr>
            </a:lvl9pPr>
          </a:lstStyle>
          <a:p>
            <a:pPr algn="ctr" eaLnBrk="1" hangingPunct="1">
              <a:spcBef>
                <a:spcPct val="50000"/>
              </a:spcBef>
              <a:buNone/>
            </a:pPr>
            <a:r>
              <a:rPr lang="en-US" altLang="en-US" sz="2400" b="1" dirty="0">
                <a:solidFill>
                  <a:srgbClr val="F8F8F8"/>
                </a:solidFill>
                <a:latin typeface="Arial" panose="020B0604020202020204" pitchFamily="34" charset="0"/>
              </a:rPr>
              <a:t>Turnaround Time</a:t>
            </a:r>
          </a:p>
        </p:txBody>
      </p:sp>
      <p:sp>
        <p:nvSpPr>
          <p:cNvPr id="28" name="Text Box 358">
            <a:extLst>
              <a:ext uri="{FF2B5EF4-FFF2-40B4-BE49-F238E27FC236}">
                <a16:creationId xmlns:a16="http://schemas.microsoft.com/office/drawing/2014/main" id="{8CB932BF-4A47-FF46-AF2D-6D54B2EDDB2C}"/>
              </a:ext>
            </a:extLst>
          </p:cNvPr>
          <p:cNvSpPr txBox="1">
            <a:spLocks noChangeArrowheads="1"/>
          </p:cNvSpPr>
          <p:nvPr/>
        </p:nvSpPr>
        <p:spPr bwMode="auto">
          <a:xfrm>
            <a:off x="12696081" y="4754008"/>
            <a:ext cx="3069058" cy="313923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square" lIns="182835" tIns="182835" rIns="182835" bIns="182835">
            <a:spAutoFit/>
          </a:bodyPr>
          <a:lstStyle>
            <a:lvl1pPr defTabSz="3135313"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defTabSz="313531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313531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313531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313531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eaLnBrk="1" hangingPunct="1">
              <a:spcBef>
                <a:spcPts val="600"/>
              </a:spcBef>
            </a:pPr>
            <a:r>
              <a:rPr lang="en-US" altLang="en-US" sz="1800" dirty="0">
                <a:latin typeface="Arial" panose="020B0604020202020204" pitchFamily="34" charset="0"/>
              </a:rPr>
              <a:t>Posters designed by BMC or PowerPoint files that require proofing may be proofed as a pdf file by email or BMC can print a color 13”x19” hard copy if requested. Posters will be released for production once the customer has approved the proof.</a:t>
            </a:r>
          </a:p>
        </p:txBody>
      </p:sp>
      <p:sp>
        <p:nvSpPr>
          <p:cNvPr id="29" name="Text Box 358">
            <a:extLst>
              <a:ext uri="{FF2B5EF4-FFF2-40B4-BE49-F238E27FC236}">
                <a16:creationId xmlns:a16="http://schemas.microsoft.com/office/drawing/2014/main" id="{377F0A88-106D-6F4F-9A57-8162902C7999}"/>
              </a:ext>
            </a:extLst>
          </p:cNvPr>
          <p:cNvSpPr txBox="1">
            <a:spLocks noChangeArrowheads="1"/>
          </p:cNvSpPr>
          <p:nvPr/>
        </p:nvSpPr>
        <p:spPr bwMode="auto">
          <a:xfrm>
            <a:off x="4957073" y="16268356"/>
            <a:ext cx="6428647" cy="2539066"/>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square" lIns="182835" tIns="182835" rIns="182835" bIns="182835">
            <a:spAutoFit/>
          </a:bodyPr>
          <a:lstStyle>
            <a:lvl1pPr defTabSz="3135313">
              <a:defRPr>
                <a:solidFill>
                  <a:schemeClr val="tx1"/>
                </a:solidFill>
                <a:latin typeface="Arial" charset="0"/>
                <a:ea typeface="ＭＳ Ｐゴシック" charset="0"/>
              </a:defRPr>
            </a:lvl1pPr>
            <a:lvl2pPr marL="327025" defTabSz="3135313">
              <a:defRPr>
                <a:solidFill>
                  <a:schemeClr val="tx1"/>
                </a:solidFill>
                <a:latin typeface="Arial" charset="0"/>
                <a:ea typeface="ＭＳ Ｐゴシック" charset="0"/>
              </a:defRPr>
            </a:lvl2pPr>
            <a:lvl3pPr marL="652463" defTabSz="3135313">
              <a:defRPr>
                <a:solidFill>
                  <a:schemeClr val="tx1"/>
                </a:solidFill>
                <a:latin typeface="Arial" charset="0"/>
                <a:ea typeface="ＭＳ Ｐゴシック" charset="0"/>
              </a:defRPr>
            </a:lvl3pPr>
            <a:lvl4pPr marL="979488" defTabSz="3135313">
              <a:defRPr>
                <a:solidFill>
                  <a:schemeClr val="tx1"/>
                </a:solidFill>
                <a:latin typeface="Arial" charset="0"/>
                <a:ea typeface="ＭＳ Ｐゴシック" charset="0"/>
              </a:defRPr>
            </a:lvl4pPr>
            <a:lvl5pPr marL="1306513" defTabSz="3135313">
              <a:defRPr>
                <a:solidFill>
                  <a:schemeClr val="tx1"/>
                </a:solidFill>
                <a:latin typeface="Arial" charset="0"/>
                <a:ea typeface="ＭＳ Ｐゴシック" charset="0"/>
              </a:defRPr>
            </a:lvl5pPr>
            <a:lvl6pPr marL="1763713" defTabSz="3135313" fontAlgn="base">
              <a:spcBef>
                <a:spcPct val="0"/>
              </a:spcBef>
              <a:spcAft>
                <a:spcPct val="0"/>
              </a:spcAft>
              <a:defRPr>
                <a:solidFill>
                  <a:schemeClr val="tx1"/>
                </a:solidFill>
                <a:latin typeface="Arial" charset="0"/>
                <a:ea typeface="ＭＳ Ｐゴシック" charset="0"/>
              </a:defRPr>
            </a:lvl6pPr>
            <a:lvl7pPr marL="2220913" defTabSz="3135313" fontAlgn="base">
              <a:spcBef>
                <a:spcPct val="0"/>
              </a:spcBef>
              <a:spcAft>
                <a:spcPct val="0"/>
              </a:spcAft>
              <a:defRPr>
                <a:solidFill>
                  <a:schemeClr val="tx1"/>
                </a:solidFill>
                <a:latin typeface="Arial" charset="0"/>
                <a:ea typeface="ＭＳ Ｐゴシック" charset="0"/>
              </a:defRPr>
            </a:lvl7pPr>
            <a:lvl8pPr marL="2678113" defTabSz="3135313" fontAlgn="base">
              <a:spcBef>
                <a:spcPct val="0"/>
              </a:spcBef>
              <a:spcAft>
                <a:spcPct val="0"/>
              </a:spcAft>
              <a:defRPr>
                <a:solidFill>
                  <a:schemeClr val="tx1"/>
                </a:solidFill>
                <a:latin typeface="Arial" charset="0"/>
                <a:ea typeface="ＭＳ Ｐゴシック" charset="0"/>
              </a:defRPr>
            </a:lvl8pPr>
            <a:lvl9pPr marL="3135313" defTabSz="3135313" fontAlgn="base">
              <a:spcBef>
                <a:spcPct val="0"/>
              </a:spcBef>
              <a:spcAft>
                <a:spcPct val="0"/>
              </a:spcAft>
              <a:defRPr>
                <a:solidFill>
                  <a:schemeClr val="tx1"/>
                </a:solidFill>
                <a:latin typeface="Arial" charset="0"/>
                <a:ea typeface="ＭＳ Ｐゴシック" charset="0"/>
              </a:defRPr>
            </a:lvl9pPr>
          </a:lstStyle>
          <a:p>
            <a:pPr algn="ctr">
              <a:spcBef>
                <a:spcPts val="600"/>
              </a:spcBef>
              <a:defRPr/>
            </a:pPr>
            <a:r>
              <a:rPr lang="en-US" altLang="en-US" sz="1800" b="1" dirty="0"/>
              <a:t>Sending Files</a:t>
            </a:r>
          </a:p>
          <a:p>
            <a:pPr algn="ctr">
              <a:spcBef>
                <a:spcPts val="600"/>
              </a:spcBef>
              <a:defRPr/>
            </a:pPr>
            <a:r>
              <a:rPr lang="en-US" sz="1800" dirty="0">
                <a:cs typeface="MS PGothic" charset="0"/>
              </a:rPr>
              <a:t>Digital files up to 10 MB can be emailed</a:t>
            </a:r>
            <a:br>
              <a:rPr lang="en-US" sz="1800" dirty="0">
                <a:cs typeface="MS PGothic" charset="0"/>
              </a:rPr>
            </a:br>
            <a:r>
              <a:rPr lang="en-US" sz="1800" dirty="0">
                <a:cs typeface="MS PGothic" charset="0"/>
              </a:rPr>
              <a:t> to BMC. Larger files may be sent through</a:t>
            </a:r>
            <a:br>
              <a:rPr lang="en-US" sz="1800" dirty="0">
                <a:cs typeface="MS PGothic" charset="0"/>
              </a:rPr>
            </a:br>
            <a:r>
              <a:rPr lang="en-US" sz="1800" dirty="0">
                <a:cs typeface="MS PGothic" charset="0"/>
              </a:rPr>
              <a:t>the campus online </a:t>
            </a:r>
            <a:r>
              <a:rPr lang="en-US" sz="1800" dirty="0" err="1">
                <a:cs typeface="MS PGothic" charset="0"/>
              </a:rPr>
              <a:t>dropbox</a:t>
            </a:r>
            <a:r>
              <a:rPr lang="en-US" sz="1800" dirty="0">
                <a:cs typeface="MS PGothic" charset="0"/>
              </a:rPr>
              <a:t>: </a:t>
            </a:r>
          </a:p>
          <a:p>
            <a:pPr algn="ctr">
              <a:spcBef>
                <a:spcPts val="600"/>
              </a:spcBef>
              <a:defRPr/>
            </a:pPr>
            <a:r>
              <a:rPr lang="en-US" sz="1800" b="1" u="sng" dirty="0">
                <a:solidFill>
                  <a:schemeClr val="accent2">
                    <a:lumMod val="60000"/>
                    <a:lumOff val="40000"/>
                  </a:schemeClr>
                </a:solidFill>
                <a:cs typeface="MS PGothic" charset="0"/>
                <a:hlinkClick r:id="rId7"/>
              </a:rPr>
              <a:t>https://dropbox.etsu.edu/message/new</a:t>
            </a:r>
            <a:endParaRPr lang="en-US" sz="1800" b="1" u="sng" dirty="0">
              <a:solidFill>
                <a:schemeClr val="accent2">
                  <a:lumMod val="60000"/>
                  <a:lumOff val="40000"/>
                </a:schemeClr>
              </a:solidFill>
              <a:cs typeface="MS PGothic" charset="0"/>
            </a:endParaRPr>
          </a:p>
          <a:p>
            <a:pPr algn="ctr">
              <a:spcBef>
                <a:spcPts val="600"/>
              </a:spcBef>
              <a:defRPr/>
            </a:pPr>
            <a:r>
              <a:rPr lang="en-US" sz="1800" dirty="0">
                <a:cs typeface="MS PGothic" charset="0"/>
              </a:rPr>
              <a:t>Other materials may be dropped to room 2.02 or 2.17 in building 4 on the VAMC campus. </a:t>
            </a:r>
            <a:endParaRPr lang="en-US" sz="1800" dirty="0">
              <a:latin typeface="+mn-lt"/>
              <a:cs typeface="MS PGothic" charset="0"/>
            </a:endParaRPr>
          </a:p>
        </p:txBody>
      </p:sp>
      <p:sp>
        <p:nvSpPr>
          <p:cNvPr id="30" name="Text Box 358">
            <a:extLst>
              <a:ext uri="{FF2B5EF4-FFF2-40B4-BE49-F238E27FC236}">
                <a16:creationId xmlns:a16="http://schemas.microsoft.com/office/drawing/2014/main" id="{11D8D2F8-0115-2546-8922-75021865BACE}"/>
              </a:ext>
            </a:extLst>
          </p:cNvPr>
          <p:cNvSpPr txBox="1">
            <a:spLocks noChangeArrowheads="1"/>
          </p:cNvSpPr>
          <p:nvPr/>
        </p:nvSpPr>
        <p:spPr bwMode="auto">
          <a:xfrm>
            <a:off x="4957072" y="12148954"/>
            <a:ext cx="6429529" cy="3847116"/>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square" lIns="182835" tIns="182835" rIns="182835" bIns="182835">
            <a:spAutoFit/>
          </a:bodyPr>
          <a:lstStyle>
            <a:lvl1pPr defTabSz="3135313">
              <a:defRPr>
                <a:solidFill>
                  <a:schemeClr val="tx1"/>
                </a:solidFill>
                <a:latin typeface="Arial" charset="0"/>
                <a:ea typeface="ＭＳ Ｐゴシック" charset="0"/>
              </a:defRPr>
            </a:lvl1pPr>
            <a:lvl2pPr marL="327025" defTabSz="3135313">
              <a:defRPr>
                <a:solidFill>
                  <a:schemeClr val="tx1"/>
                </a:solidFill>
                <a:latin typeface="Arial" charset="0"/>
                <a:ea typeface="ＭＳ Ｐゴシック" charset="0"/>
              </a:defRPr>
            </a:lvl2pPr>
            <a:lvl3pPr marL="652463" defTabSz="3135313">
              <a:defRPr>
                <a:solidFill>
                  <a:schemeClr val="tx1"/>
                </a:solidFill>
                <a:latin typeface="Arial" charset="0"/>
                <a:ea typeface="ＭＳ Ｐゴシック" charset="0"/>
              </a:defRPr>
            </a:lvl3pPr>
            <a:lvl4pPr marL="979488" defTabSz="3135313">
              <a:defRPr>
                <a:solidFill>
                  <a:schemeClr val="tx1"/>
                </a:solidFill>
                <a:latin typeface="Arial" charset="0"/>
                <a:ea typeface="ＭＳ Ｐゴシック" charset="0"/>
              </a:defRPr>
            </a:lvl4pPr>
            <a:lvl5pPr marL="1306513" defTabSz="3135313">
              <a:defRPr>
                <a:solidFill>
                  <a:schemeClr val="tx1"/>
                </a:solidFill>
                <a:latin typeface="Arial" charset="0"/>
                <a:ea typeface="ＭＳ Ｐゴシック" charset="0"/>
              </a:defRPr>
            </a:lvl5pPr>
            <a:lvl6pPr marL="1763713" defTabSz="3135313" fontAlgn="base">
              <a:spcBef>
                <a:spcPct val="0"/>
              </a:spcBef>
              <a:spcAft>
                <a:spcPct val="0"/>
              </a:spcAft>
              <a:defRPr>
                <a:solidFill>
                  <a:schemeClr val="tx1"/>
                </a:solidFill>
                <a:latin typeface="Arial" charset="0"/>
                <a:ea typeface="ＭＳ Ｐゴシック" charset="0"/>
              </a:defRPr>
            </a:lvl6pPr>
            <a:lvl7pPr marL="2220913" defTabSz="3135313" fontAlgn="base">
              <a:spcBef>
                <a:spcPct val="0"/>
              </a:spcBef>
              <a:spcAft>
                <a:spcPct val="0"/>
              </a:spcAft>
              <a:defRPr>
                <a:solidFill>
                  <a:schemeClr val="tx1"/>
                </a:solidFill>
                <a:latin typeface="Arial" charset="0"/>
                <a:ea typeface="ＭＳ Ｐゴシック" charset="0"/>
              </a:defRPr>
            </a:lvl7pPr>
            <a:lvl8pPr marL="2678113" defTabSz="3135313" fontAlgn="base">
              <a:spcBef>
                <a:spcPct val="0"/>
              </a:spcBef>
              <a:spcAft>
                <a:spcPct val="0"/>
              </a:spcAft>
              <a:defRPr>
                <a:solidFill>
                  <a:schemeClr val="tx1"/>
                </a:solidFill>
                <a:latin typeface="Arial" charset="0"/>
                <a:ea typeface="ＭＳ Ｐゴシック" charset="0"/>
              </a:defRPr>
            </a:lvl8pPr>
            <a:lvl9pPr marL="3135313" defTabSz="3135313" fontAlgn="base">
              <a:spcBef>
                <a:spcPct val="0"/>
              </a:spcBef>
              <a:spcAft>
                <a:spcPct val="0"/>
              </a:spcAft>
              <a:defRPr>
                <a:solidFill>
                  <a:schemeClr val="tx1"/>
                </a:solidFill>
                <a:latin typeface="Arial" charset="0"/>
                <a:ea typeface="ＭＳ Ｐゴシック" charset="0"/>
              </a:defRPr>
            </a:lvl9pPr>
          </a:lstStyle>
          <a:p>
            <a:pPr algn="ctr">
              <a:defRPr/>
            </a:pPr>
            <a:r>
              <a:rPr lang="en-US" altLang="en-US" sz="1800" b="1" dirty="0"/>
              <a:t>Media Options</a:t>
            </a:r>
          </a:p>
          <a:p>
            <a:pPr algn="ctr">
              <a:defRPr/>
            </a:pPr>
            <a:endParaRPr lang="en-US" altLang="en-US" sz="1800" b="1" dirty="0"/>
          </a:p>
          <a:p>
            <a:pPr>
              <a:defRPr/>
            </a:pPr>
            <a:r>
              <a:rPr lang="en-US" sz="1800" dirty="0">
                <a:cs typeface="MS PGothic" charset="0"/>
              </a:rPr>
              <a:t>Biomedical Communications offers several poster media options: matte paper, foldable lightweight fabric material or laminated, up to 42-44" wide by whatever length desired. Note: laminated posters are typically twice the cost.</a:t>
            </a:r>
          </a:p>
          <a:p>
            <a:pPr>
              <a:spcBef>
                <a:spcPts val="1200"/>
              </a:spcBef>
              <a:defRPr/>
            </a:pPr>
            <a:r>
              <a:rPr lang="en-US" sz="1800" dirty="0">
                <a:cs typeface="MS PGothic" charset="0"/>
              </a:rPr>
              <a:t>We have samples at our offices in the Quillen Medical Library, Building 4, ETSU/VAMC Campus. For more information and pricing, </a:t>
            </a:r>
            <a:br>
              <a:rPr lang="en-US" sz="1800" dirty="0">
                <a:cs typeface="MS PGothic" charset="0"/>
              </a:rPr>
            </a:br>
            <a:r>
              <a:rPr lang="en-US" sz="1800" dirty="0">
                <a:cs typeface="MS PGothic" charset="0"/>
              </a:rPr>
              <a:t>go to: </a:t>
            </a:r>
          </a:p>
          <a:p>
            <a:pPr algn="ctr">
              <a:defRPr/>
            </a:pPr>
            <a:r>
              <a:rPr lang="en-US" sz="1800" b="1" dirty="0">
                <a:solidFill>
                  <a:schemeClr val="accent2">
                    <a:lumMod val="60000"/>
                    <a:lumOff val="40000"/>
                  </a:schemeClr>
                </a:solidFill>
                <a:latin typeface="Arial"/>
                <a:cs typeface="Arial"/>
                <a:hlinkClick r:id="rId8"/>
              </a:rPr>
              <a:t>https://bmccreative.org/turnaround-and-pricing-examples/</a:t>
            </a:r>
            <a:endParaRPr lang="en-US" sz="1800" u="sng" dirty="0">
              <a:solidFill>
                <a:schemeClr val="accent2">
                  <a:lumMod val="60000"/>
                  <a:lumOff val="40000"/>
                  <a:alpha val="0"/>
                </a:schemeClr>
              </a:solidFill>
              <a:cs typeface="MS PGothic" charset="0"/>
              <a:hlinkClick r:id="rId8"/>
            </a:endParaRPr>
          </a:p>
        </p:txBody>
      </p:sp>
      <p:sp>
        <p:nvSpPr>
          <p:cNvPr id="31" name="Text Box 359">
            <a:extLst>
              <a:ext uri="{FF2B5EF4-FFF2-40B4-BE49-F238E27FC236}">
                <a16:creationId xmlns:a16="http://schemas.microsoft.com/office/drawing/2014/main" id="{719E42F5-E300-AB40-B58C-5CCB6CABB02E}"/>
              </a:ext>
            </a:extLst>
          </p:cNvPr>
          <p:cNvSpPr txBox="1">
            <a:spLocks noChangeArrowheads="1"/>
          </p:cNvSpPr>
          <p:nvPr/>
        </p:nvSpPr>
        <p:spPr bwMode="auto">
          <a:xfrm>
            <a:off x="5132594" y="4798185"/>
            <a:ext cx="6118501" cy="4708891"/>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square" lIns="182835" tIns="182835" rIns="182835" bIns="182835">
            <a:spAutoFit/>
          </a:bodyPr>
          <a:lstStyle>
            <a:lvl1pPr defTabSz="652463" eaLnBrk="0" hangingPunct="0">
              <a:defRPr sz="1600">
                <a:solidFill>
                  <a:schemeClr val="tx1"/>
                </a:solidFill>
                <a:latin typeface="Arial Narrow" panose="020B0606020202030204" pitchFamily="34" charset="0"/>
                <a:ea typeface="MS PGothic" panose="020B0600070205080204" pitchFamily="34" charset="-128"/>
              </a:defRPr>
            </a:lvl1pPr>
            <a:lvl2pPr marL="695325" indent="-295275" defTabSz="65246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65246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65246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65246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algn="ctr" defTabSz="3135313">
              <a:defRPr/>
            </a:pPr>
            <a:r>
              <a:rPr lang="en-US" altLang="en-US" sz="1800" b="1" dirty="0">
                <a:latin typeface="Arial" charset="0"/>
                <a:ea typeface="ＭＳ Ｐゴシック" charset="0"/>
              </a:rPr>
              <a:t>Design Services</a:t>
            </a:r>
          </a:p>
          <a:p>
            <a:pPr eaLnBrk="1" hangingPunct="1">
              <a:spcBef>
                <a:spcPts val="1200"/>
              </a:spcBef>
            </a:pPr>
            <a:r>
              <a:rPr lang="en-US" altLang="en-US" sz="1800" dirty="0">
                <a:latin typeface="Arial" panose="020B0604020202020204" pitchFamily="34" charset="0"/>
              </a:rPr>
              <a:t>Are you too busy or </a:t>
            </a:r>
            <a:r>
              <a:rPr lang="ja-JP" altLang="en-US" sz="1800">
                <a:latin typeface="Arial" panose="020B0604020202020204" pitchFamily="34" charset="0"/>
              </a:rPr>
              <a:t>“</a:t>
            </a:r>
            <a:r>
              <a:rPr lang="en-US" altLang="ja-JP" sz="1800" dirty="0">
                <a:latin typeface="Arial" panose="020B0604020202020204" pitchFamily="34" charset="0"/>
              </a:rPr>
              <a:t>PowerPoint-challenged</a:t>
            </a:r>
            <a:r>
              <a:rPr lang="ja-JP" altLang="en-US" sz="1800">
                <a:latin typeface="Arial" panose="020B0604020202020204" pitchFamily="34" charset="0"/>
              </a:rPr>
              <a:t>”</a:t>
            </a:r>
            <a:r>
              <a:rPr lang="en-US" altLang="ja-JP" sz="1800" dirty="0">
                <a:latin typeface="Arial" panose="020B0604020202020204" pitchFamily="34" charset="0"/>
              </a:rPr>
              <a:t> and would you like to have your poster presentation professionally designed, printed and delivered on time for your meeting?</a:t>
            </a:r>
          </a:p>
          <a:p>
            <a:pPr eaLnBrk="1" hangingPunct="1">
              <a:spcBef>
                <a:spcPts val="1200"/>
              </a:spcBef>
            </a:pPr>
            <a:r>
              <a:rPr lang="en-US" altLang="en-US" sz="1800" dirty="0">
                <a:latin typeface="Arial" panose="020B0604020202020204" pitchFamily="34" charset="0"/>
              </a:rPr>
              <a:t>Biomedical Communications would be happy to help. Simply follow the ordering information and upload or email us the following:</a:t>
            </a:r>
          </a:p>
          <a:p>
            <a:pPr lvl="1" eaLnBrk="1" hangingPunct="1">
              <a:spcBef>
                <a:spcPts val="1200"/>
              </a:spcBef>
              <a:buClr>
                <a:schemeClr val="tx1"/>
              </a:buClr>
              <a:buSzPct val="100000"/>
              <a:buFont typeface="Arial" panose="020B0604020202020204" pitchFamily="34" charset="0"/>
              <a:buChar char="•"/>
            </a:pPr>
            <a:r>
              <a:rPr lang="en-US" altLang="en-US" sz="1800" dirty="0">
                <a:latin typeface="Arial" panose="020B0604020202020204" pitchFamily="34" charset="0"/>
                <a:cs typeface="Arial" panose="020B0604020202020204" pitchFamily="34" charset="0"/>
              </a:rPr>
              <a:t>A Word document with all your text or </a:t>
            </a:r>
            <a:br>
              <a:rPr lang="en-US" altLang="en-US" sz="1800" dirty="0">
                <a:latin typeface="Arial" panose="020B0604020202020204" pitchFamily="34" charset="0"/>
                <a:cs typeface="Arial" panose="020B0604020202020204" pitchFamily="34" charset="0"/>
              </a:rPr>
            </a:br>
            <a:r>
              <a:rPr lang="en-US" altLang="en-US" sz="1800" dirty="0">
                <a:latin typeface="Arial" panose="020B0604020202020204" pitchFamily="34" charset="0"/>
                <a:cs typeface="Arial" panose="020B0604020202020204" pitchFamily="34" charset="0"/>
              </a:rPr>
              <a:t>multi-</a:t>
            </a:r>
            <a:r>
              <a:rPr lang="en-US" altLang="en-US" sz="1800" dirty="0">
                <a:latin typeface="Arial" panose="020B0604020202020204" pitchFamily="34" charset="0"/>
              </a:rPr>
              <a:t>page PowerPoint document. </a:t>
            </a:r>
          </a:p>
          <a:p>
            <a:pPr lvl="1" eaLnBrk="1" hangingPunct="1">
              <a:spcBef>
                <a:spcPts val="1200"/>
              </a:spcBef>
              <a:buClr>
                <a:schemeClr val="tx1"/>
              </a:buClr>
              <a:buSzPct val="100000"/>
              <a:buFont typeface="Arial" panose="020B0604020202020204" pitchFamily="34" charset="0"/>
              <a:buChar char="•"/>
            </a:pPr>
            <a:r>
              <a:rPr lang="en-US" altLang="en-US" sz="1800" dirty="0">
                <a:latin typeface="Arial" panose="020B0604020202020204" pitchFamily="34" charset="0"/>
              </a:rPr>
              <a:t>Your logos, photos, charts, graphs and tables.</a:t>
            </a:r>
          </a:p>
          <a:p>
            <a:pPr eaLnBrk="1" hangingPunct="1">
              <a:spcBef>
                <a:spcPts val="1200"/>
              </a:spcBef>
            </a:pPr>
            <a:r>
              <a:rPr lang="en-US" altLang="en-US" sz="1800" dirty="0">
                <a:latin typeface="Arial" panose="020B0604020202020204" pitchFamily="34" charset="0"/>
              </a:rPr>
              <a:t>We will do the rest!</a:t>
            </a:r>
          </a:p>
          <a:p>
            <a:pPr eaLnBrk="1" hangingPunct="1"/>
            <a:endParaRPr lang="en-US" altLang="en-US" dirty="0"/>
          </a:p>
        </p:txBody>
      </p:sp>
      <p:pic>
        <p:nvPicPr>
          <p:cNvPr id="2" name="Picture 2">
            <a:extLst>
              <a:ext uri="{FF2B5EF4-FFF2-40B4-BE49-F238E27FC236}">
                <a16:creationId xmlns:a16="http://schemas.microsoft.com/office/drawing/2014/main" id="{9FD9E8E8-41B0-4048-B043-3ED6DB6E212A}"/>
              </a:ext>
            </a:extLst>
          </p:cNvPr>
          <p:cNvPicPr>
            <a:picLocks noChangeAspect="1"/>
          </p:cNvPicPr>
          <p:nvPr/>
        </p:nvPicPr>
        <p:blipFill>
          <a:blip r:embed="rId9"/>
          <a:stretch>
            <a:fillRect/>
          </a:stretch>
        </p:blipFill>
        <p:spPr>
          <a:xfrm>
            <a:off x="13638362" y="1865719"/>
            <a:ext cx="2419710" cy="1340896"/>
          </a:xfrm>
          <a:prstGeom prst="rect">
            <a:avLst/>
          </a:prstGeom>
        </p:spPr>
      </p:pic>
    </p:spTree>
    <p:extLst>
      <p:ext uri="{BB962C8B-B14F-4D97-AF65-F5344CB8AC3E}">
        <p14:creationId xmlns:p14="http://schemas.microsoft.com/office/powerpoint/2010/main" val="376056488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5"/>
          <p:cNvSpPr>
            <a:spLocks noChangeArrowheads="1"/>
          </p:cNvSpPr>
          <p:nvPr/>
        </p:nvSpPr>
        <p:spPr bwMode="auto">
          <a:xfrm>
            <a:off x="0" y="326335"/>
            <a:ext cx="16459200" cy="33488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34749" tIns="17371" rIns="34749" bIns="17371">
            <a:spAutoFit/>
          </a:bodyPr>
          <a:lstStyle>
            <a:lvl1pPr defTabSz="520700">
              <a:defRPr sz="1600">
                <a:solidFill>
                  <a:schemeClr val="tx1"/>
                </a:solidFill>
                <a:latin typeface="Arial Narrow" charset="0"/>
                <a:ea typeface="MS PGothic" charset="-128"/>
              </a:defRPr>
            </a:lvl1pPr>
            <a:lvl2pPr defTabSz="520700">
              <a:defRPr sz="1600">
                <a:solidFill>
                  <a:schemeClr val="tx1"/>
                </a:solidFill>
                <a:latin typeface="Arial Narrow" charset="0"/>
                <a:ea typeface="MS PGothic" charset="-128"/>
              </a:defRPr>
            </a:lvl2pPr>
            <a:lvl3pPr defTabSz="520700">
              <a:defRPr sz="1600">
                <a:solidFill>
                  <a:schemeClr val="tx1"/>
                </a:solidFill>
                <a:latin typeface="Arial Narrow" charset="0"/>
                <a:ea typeface="MS PGothic" charset="-128"/>
              </a:defRPr>
            </a:lvl3pPr>
            <a:lvl4pPr defTabSz="520700">
              <a:defRPr sz="1600">
                <a:solidFill>
                  <a:schemeClr val="tx1"/>
                </a:solidFill>
                <a:latin typeface="Arial Narrow" charset="0"/>
                <a:ea typeface="MS PGothic" charset="-128"/>
              </a:defRPr>
            </a:lvl4pPr>
            <a:lvl5pPr defTabSz="520700">
              <a:defRPr sz="1600">
                <a:solidFill>
                  <a:schemeClr val="tx1"/>
                </a:solidFill>
                <a:latin typeface="Arial Narrow" charset="0"/>
                <a:ea typeface="MS PGothic" charset="-128"/>
              </a:defRPr>
            </a:lvl5pPr>
            <a:lvl6pPr marL="1501775" indent="784225" defTabSz="520700" eaLnBrk="0" fontAlgn="base" hangingPunct="0">
              <a:spcBef>
                <a:spcPct val="0"/>
              </a:spcBef>
              <a:spcAft>
                <a:spcPct val="0"/>
              </a:spcAft>
              <a:defRPr sz="1600">
                <a:solidFill>
                  <a:schemeClr val="tx1"/>
                </a:solidFill>
                <a:latin typeface="Arial Narrow" charset="0"/>
                <a:ea typeface="MS PGothic" charset="-128"/>
              </a:defRPr>
            </a:lvl6pPr>
            <a:lvl7pPr marL="1958975" indent="784225" defTabSz="520700" eaLnBrk="0" fontAlgn="base" hangingPunct="0">
              <a:spcBef>
                <a:spcPct val="0"/>
              </a:spcBef>
              <a:spcAft>
                <a:spcPct val="0"/>
              </a:spcAft>
              <a:defRPr sz="1600">
                <a:solidFill>
                  <a:schemeClr val="tx1"/>
                </a:solidFill>
                <a:latin typeface="Arial Narrow" charset="0"/>
                <a:ea typeface="MS PGothic" charset="-128"/>
              </a:defRPr>
            </a:lvl7pPr>
            <a:lvl8pPr marL="2416175" indent="784225" defTabSz="520700" eaLnBrk="0" fontAlgn="base" hangingPunct="0">
              <a:spcBef>
                <a:spcPct val="0"/>
              </a:spcBef>
              <a:spcAft>
                <a:spcPct val="0"/>
              </a:spcAft>
              <a:defRPr sz="1600">
                <a:solidFill>
                  <a:schemeClr val="tx1"/>
                </a:solidFill>
                <a:latin typeface="Arial Narrow" charset="0"/>
                <a:ea typeface="MS PGothic" charset="-128"/>
              </a:defRPr>
            </a:lvl8pPr>
            <a:lvl9pPr marL="2873375" indent="784225" defTabSz="520700" eaLnBrk="0" fontAlgn="base" hangingPunct="0">
              <a:spcBef>
                <a:spcPct val="0"/>
              </a:spcBef>
              <a:spcAft>
                <a:spcPct val="0"/>
              </a:spcAft>
              <a:defRPr sz="1600">
                <a:solidFill>
                  <a:schemeClr val="tx1"/>
                </a:solidFill>
                <a:latin typeface="Arial Narrow" charset="0"/>
                <a:ea typeface="MS PGothic" charset="-128"/>
              </a:defRPr>
            </a:lvl9pPr>
          </a:lstStyle>
          <a:p>
            <a:pPr algn="ctr" eaLnBrk="1" hangingPunct="1">
              <a:spcBef>
                <a:spcPct val="50000"/>
              </a:spcBef>
            </a:pPr>
            <a:r>
              <a:rPr lang="en-US" altLang="en-US" sz="3134" b="1" dirty="0">
                <a:solidFill>
                  <a:srgbClr val="FFFFFF"/>
                </a:solidFill>
                <a:latin typeface="Arial" charset="0"/>
              </a:rPr>
              <a:t> </a:t>
            </a:r>
            <a:r>
              <a:rPr lang="en-US" sz="4400" b="1" dirty="0">
                <a:solidFill>
                  <a:srgbClr val="FFFFFF"/>
                </a:solidFill>
                <a:latin typeface="Arial"/>
                <a:ea typeface="MS PGothic" charset="0"/>
                <a:cs typeface="MS PGothic" charset="0"/>
              </a:rPr>
              <a:t>Poster Title</a:t>
            </a:r>
            <a:br>
              <a:rPr lang="en-US" sz="4400" b="1" dirty="0">
                <a:solidFill>
                  <a:srgbClr val="FFFFFF"/>
                </a:solidFill>
                <a:latin typeface="Arial"/>
                <a:ea typeface="MS PGothic" charset="0"/>
                <a:cs typeface="MS PGothic" charset="0"/>
              </a:rPr>
            </a:br>
            <a:r>
              <a:rPr lang="en-US" sz="4400" b="1" dirty="0">
                <a:solidFill>
                  <a:srgbClr val="FFFFFF"/>
                </a:solidFill>
                <a:latin typeface="Arial"/>
                <a:ea typeface="MS PGothic" charset="0"/>
                <a:cs typeface="MS PGothic" charset="0"/>
              </a:rPr>
              <a:t>Poster Title</a:t>
            </a:r>
            <a:endParaRPr lang="en-US" altLang="en-US" sz="4000" b="1" dirty="0">
              <a:solidFill>
                <a:srgbClr val="FFFFFF"/>
              </a:solidFill>
              <a:latin typeface="Arial" charset="0"/>
            </a:endParaRPr>
          </a:p>
          <a:p>
            <a:pPr algn="ctr" defTabSz="522158">
              <a:spcBef>
                <a:spcPts val="400"/>
              </a:spcBef>
              <a:defRPr/>
            </a:pPr>
            <a:r>
              <a:rPr lang="en-US" sz="3200" dirty="0">
                <a:solidFill>
                  <a:srgbClr val="FFFFFF"/>
                </a:solidFill>
                <a:latin typeface="Arial" charset="0"/>
                <a:ea typeface="MS PGothic" charset="0"/>
                <a:cs typeface="MS PGothic" charset="0"/>
              </a:rPr>
              <a:t>Authors</a:t>
            </a:r>
          </a:p>
          <a:p>
            <a:pPr algn="ctr" defTabSz="522158">
              <a:spcBef>
                <a:spcPts val="1200"/>
              </a:spcBef>
              <a:defRPr/>
            </a:pPr>
            <a:r>
              <a:rPr lang="en-US" sz="2400" dirty="0">
                <a:solidFill>
                  <a:srgbClr val="FFFFFF"/>
                </a:solidFill>
                <a:latin typeface="Arial" charset="0"/>
                <a:ea typeface="MS PGothic" charset="0"/>
                <a:cs typeface="MS PGothic" charset="0"/>
              </a:rPr>
              <a:t>Associated institutions</a:t>
            </a:r>
            <a:br>
              <a:rPr lang="en-US" sz="2400" dirty="0">
                <a:solidFill>
                  <a:srgbClr val="FFFFFF"/>
                </a:solidFill>
                <a:latin typeface="Arial" charset="0"/>
                <a:ea typeface="MS PGothic" charset="0"/>
                <a:cs typeface="MS PGothic" charset="0"/>
              </a:rPr>
            </a:br>
            <a:r>
              <a:rPr lang="en-US" sz="2400" dirty="0">
                <a:solidFill>
                  <a:srgbClr val="FFFFFF"/>
                </a:solidFill>
                <a:latin typeface="Arial" charset="0"/>
                <a:ea typeface="MS PGothic" charset="0"/>
                <a:cs typeface="MS PGothic" charset="0"/>
              </a:rPr>
              <a:t>Associated institutions</a:t>
            </a:r>
          </a:p>
          <a:p>
            <a:pPr algn="ctr" defTabSz="522158">
              <a:spcBef>
                <a:spcPts val="1200"/>
              </a:spcBef>
              <a:defRPr/>
            </a:pPr>
            <a:endParaRPr lang="en-US" sz="2400" dirty="0">
              <a:solidFill>
                <a:srgbClr val="FFFFFF"/>
              </a:solidFill>
              <a:latin typeface="Arial" charset="0"/>
              <a:ea typeface="MS PGothic" charset="0"/>
              <a:cs typeface="MS PGothic" charset="0"/>
            </a:endParaRPr>
          </a:p>
        </p:txBody>
      </p:sp>
      <p:sp>
        <p:nvSpPr>
          <p:cNvPr id="72" name="Text Box 349"/>
          <p:cNvSpPr txBox="1">
            <a:spLocks noChangeArrowheads="1"/>
          </p:cNvSpPr>
          <p:nvPr/>
        </p:nvSpPr>
        <p:spPr bwMode="auto">
          <a:xfrm>
            <a:off x="262360" y="4235958"/>
            <a:ext cx="3734765" cy="446661"/>
          </a:xfrm>
          <a:prstGeom prst="rect">
            <a:avLst/>
          </a:prstGeom>
          <a:solidFill>
            <a:srgbClr val="142B46"/>
          </a:solidFill>
          <a:ln>
            <a:noFill/>
          </a:ln>
          <a:effectLst/>
        </p:spPr>
        <p:txBody>
          <a:bodyPr wrap="square" lIns="43444" tIns="21717" rIns="43444" bIns="54864" anchor="ctr" anchorCtr="1">
            <a:spAutoFit/>
          </a:bodyPr>
          <a:lstStyle>
            <a:lvl1pPr defTabSz="652463">
              <a:defRPr>
                <a:solidFill>
                  <a:schemeClr val="tx1"/>
                </a:solidFill>
                <a:latin typeface="Arial" charset="0"/>
                <a:ea typeface="ＭＳ Ｐゴシック" charset="0"/>
              </a:defRPr>
            </a:lvl1pPr>
            <a:lvl2pPr marL="327025" defTabSz="652463">
              <a:defRPr>
                <a:solidFill>
                  <a:schemeClr val="tx1"/>
                </a:solidFill>
                <a:latin typeface="Arial" charset="0"/>
                <a:ea typeface="ＭＳ Ｐゴシック" charset="0"/>
              </a:defRPr>
            </a:lvl2pPr>
            <a:lvl3pPr marL="652463" defTabSz="652463">
              <a:defRPr>
                <a:solidFill>
                  <a:schemeClr val="tx1"/>
                </a:solidFill>
                <a:latin typeface="Arial" charset="0"/>
                <a:ea typeface="ＭＳ Ｐゴシック" charset="0"/>
              </a:defRPr>
            </a:lvl3pPr>
            <a:lvl4pPr marL="979488" defTabSz="652463">
              <a:defRPr>
                <a:solidFill>
                  <a:schemeClr val="tx1"/>
                </a:solidFill>
                <a:latin typeface="Arial" charset="0"/>
                <a:ea typeface="ＭＳ Ｐゴシック" charset="0"/>
              </a:defRPr>
            </a:lvl4pPr>
            <a:lvl5pPr marL="1306513" defTabSz="652463">
              <a:defRPr>
                <a:solidFill>
                  <a:schemeClr val="tx1"/>
                </a:solidFill>
                <a:latin typeface="Arial" charset="0"/>
                <a:ea typeface="ＭＳ Ｐゴシック" charset="0"/>
              </a:defRPr>
            </a:lvl5pPr>
            <a:lvl6pPr marL="1763713" defTabSz="652463" fontAlgn="base">
              <a:spcBef>
                <a:spcPct val="0"/>
              </a:spcBef>
              <a:spcAft>
                <a:spcPct val="0"/>
              </a:spcAft>
              <a:defRPr>
                <a:solidFill>
                  <a:schemeClr val="tx1"/>
                </a:solidFill>
                <a:latin typeface="Arial" charset="0"/>
                <a:ea typeface="ＭＳ Ｐゴシック" charset="0"/>
              </a:defRPr>
            </a:lvl6pPr>
            <a:lvl7pPr marL="2220913" defTabSz="652463" fontAlgn="base">
              <a:spcBef>
                <a:spcPct val="0"/>
              </a:spcBef>
              <a:spcAft>
                <a:spcPct val="0"/>
              </a:spcAft>
              <a:defRPr>
                <a:solidFill>
                  <a:schemeClr val="tx1"/>
                </a:solidFill>
                <a:latin typeface="Arial" charset="0"/>
                <a:ea typeface="ＭＳ Ｐゴシック" charset="0"/>
              </a:defRPr>
            </a:lvl7pPr>
            <a:lvl8pPr marL="2678113" defTabSz="652463" fontAlgn="base">
              <a:spcBef>
                <a:spcPct val="0"/>
              </a:spcBef>
              <a:spcAft>
                <a:spcPct val="0"/>
              </a:spcAft>
              <a:defRPr>
                <a:solidFill>
                  <a:schemeClr val="tx1"/>
                </a:solidFill>
                <a:latin typeface="Arial" charset="0"/>
                <a:ea typeface="ＭＳ Ｐゴシック" charset="0"/>
              </a:defRPr>
            </a:lvl8pPr>
            <a:lvl9pPr marL="3135313" defTabSz="652463" fontAlgn="base">
              <a:spcBef>
                <a:spcPct val="0"/>
              </a:spcBef>
              <a:spcAft>
                <a:spcPct val="0"/>
              </a:spcAft>
              <a:defRPr>
                <a:solidFill>
                  <a:schemeClr val="tx1"/>
                </a:solidFill>
                <a:latin typeface="Arial" charset="0"/>
                <a:ea typeface="ＭＳ Ｐゴシック" charset="0"/>
              </a:defRPr>
            </a:lvl9pPr>
          </a:lstStyle>
          <a:p>
            <a:pPr algn="ctr">
              <a:spcBef>
                <a:spcPct val="50000"/>
              </a:spcBef>
              <a:defRPr/>
            </a:pPr>
            <a:r>
              <a:rPr lang="en-US" sz="2400" b="1" dirty="0">
                <a:solidFill>
                  <a:srgbClr val="F8F8F8"/>
                </a:solidFill>
                <a:cs typeface="MS PGothic" charset="0"/>
              </a:rPr>
              <a:t>About this template</a:t>
            </a:r>
          </a:p>
        </p:txBody>
      </p:sp>
      <p:sp>
        <p:nvSpPr>
          <p:cNvPr id="5124" name="Text Box 350"/>
          <p:cNvSpPr txBox="1">
            <a:spLocks noChangeArrowheads="1"/>
          </p:cNvSpPr>
          <p:nvPr/>
        </p:nvSpPr>
        <p:spPr bwMode="auto">
          <a:xfrm>
            <a:off x="270076" y="11433642"/>
            <a:ext cx="3727048" cy="815993"/>
          </a:xfrm>
          <a:prstGeom prst="rect">
            <a:avLst/>
          </a:prstGeom>
          <a:solidFill>
            <a:srgbClr val="142B46"/>
          </a:solidFill>
          <a:ln>
            <a:noFill/>
          </a:ln>
          <a:extLst>
            <a:ext uri="{91240B29-F687-4F45-9708-019B960494DF}">
              <a14:hiddenLine xmlns:a14="http://schemas.microsoft.com/office/drawing/2010/main" w="9525">
                <a:solidFill>
                  <a:srgbClr val="000000"/>
                </a:solidFill>
                <a:miter lim="800000"/>
                <a:headEnd/>
                <a:tailEnd/>
              </a14:hiddenLine>
            </a:ext>
          </a:extLst>
        </p:spPr>
        <p:txBody>
          <a:bodyPr wrap="square" lIns="43444" tIns="21717" rIns="43444" bIns="54864" anchor="ctr" anchorCtr="1">
            <a:spAutoFit/>
          </a:bodyPr>
          <a:lstStyle>
            <a:lvl1pPr defTabSz="652463">
              <a:spcBef>
                <a:spcPct val="20000"/>
              </a:spcBef>
              <a:buChar char="•"/>
              <a:defRPr sz="1600">
                <a:solidFill>
                  <a:schemeClr val="tx1"/>
                </a:solidFill>
                <a:latin typeface="Arial" charset="0"/>
                <a:ea typeface="MS PGothic" charset="-128"/>
              </a:defRPr>
            </a:lvl1pPr>
            <a:lvl2pPr marL="742950" indent="-285750" defTabSz="652463">
              <a:spcBef>
                <a:spcPct val="20000"/>
              </a:spcBef>
              <a:buChar char="–"/>
              <a:defRPr sz="1600">
                <a:solidFill>
                  <a:schemeClr val="tx1"/>
                </a:solidFill>
                <a:latin typeface="Arial" charset="0"/>
                <a:ea typeface="MS PGothic" charset="-128"/>
              </a:defRPr>
            </a:lvl2pPr>
            <a:lvl3pPr marL="1143000" indent="-228600" defTabSz="652463">
              <a:spcBef>
                <a:spcPct val="20000"/>
              </a:spcBef>
              <a:buChar char="•"/>
              <a:defRPr sz="1400">
                <a:solidFill>
                  <a:schemeClr val="tx1"/>
                </a:solidFill>
                <a:latin typeface="Arial" charset="0"/>
                <a:ea typeface="MS PGothic" charset="-128"/>
              </a:defRPr>
            </a:lvl3pPr>
            <a:lvl4pPr marL="1600200" indent="-228600" defTabSz="652463">
              <a:spcBef>
                <a:spcPct val="20000"/>
              </a:spcBef>
              <a:buChar char="–"/>
              <a:defRPr sz="1100">
                <a:solidFill>
                  <a:schemeClr val="tx1"/>
                </a:solidFill>
                <a:latin typeface="Arial" charset="0"/>
                <a:ea typeface="MS PGothic" charset="-128"/>
              </a:defRPr>
            </a:lvl4pPr>
            <a:lvl5pPr marL="2057400" indent="-228600" defTabSz="652463">
              <a:spcBef>
                <a:spcPct val="20000"/>
              </a:spcBef>
              <a:buChar char="»"/>
              <a:defRPr sz="1100">
                <a:solidFill>
                  <a:schemeClr val="tx1"/>
                </a:solidFill>
                <a:latin typeface="Arial" charset="0"/>
                <a:ea typeface="MS PGothic" charset="-128"/>
              </a:defRPr>
            </a:lvl5pPr>
            <a:lvl6pPr marL="2514600" indent="-228600" defTabSz="652463" eaLnBrk="0" fontAlgn="base" hangingPunct="0">
              <a:spcBef>
                <a:spcPct val="20000"/>
              </a:spcBef>
              <a:spcAft>
                <a:spcPct val="0"/>
              </a:spcAft>
              <a:buChar char="»"/>
              <a:defRPr sz="1100">
                <a:solidFill>
                  <a:schemeClr val="tx1"/>
                </a:solidFill>
                <a:latin typeface="Arial" charset="0"/>
                <a:ea typeface="MS PGothic" charset="-128"/>
              </a:defRPr>
            </a:lvl6pPr>
            <a:lvl7pPr marL="2971800" indent="-228600" defTabSz="652463" eaLnBrk="0" fontAlgn="base" hangingPunct="0">
              <a:spcBef>
                <a:spcPct val="20000"/>
              </a:spcBef>
              <a:spcAft>
                <a:spcPct val="0"/>
              </a:spcAft>
              <a:buChar char="»"/>
              <a:defRPr sz="1100">
                <a:solidFill>
                  <a:schemeClr val="tx1"/>
                </a:solidFill>
                <a:latin typeface="Arial" charset="0"/>
                <a:ea typeface="MS PGothic" charset="-128"/>
              </a:defRPr>
            </a:lvl7pPr>
            <a:lvl8pPr marL="3429000" indent="-228600" defTabSz="652463" eaLnBrk="0" fontAlgn="base" hangingPunct="0">
              <a:spcBef>
                <a:spcPct val="20000"/>
              </a:spcBef>
              <a:spcAft>
                <a:spcPct val="0"/>
              </a:spcAft>
              <a:buChar char="»"/>
              <a:defRPr sz="1100">
                <a:solidFill>
                  <a:schemeClr val="tx1"/>
                </a:solidFill>
                <a:latin typeface="Arial" charset="0"/>
                <a:ea typeface="MS PGothic" charset="-128"/>
              </a:defRPr>
            </a:lvl8pPr>
            <a:lvl9pPr marL="3886200" indent="-228600" defTabSz="652463" eaLnBrk="0" fontAlgn="base" hangingPunct="0">
              <a:spcBef>
                <a:spcPct val="20000"/>
              </a:spcBef>
              <a:spcAft>
                <a:spcPct val="0"/>
              </a:spcAft>
              <a:buChar char="»"/>
              <a:defRPr sz="1100">
                <a:solidFill>
                  <a:schemeClr val="tx1"/>
                </a:solidFill>
                <a:latin typeface="Arial" charset="0"/>
                <a:ea typeface="MS PGothic" charset="-128"/>
              </a:defRPr>
            </a:lvl9pPr>
          </a:lstStyle>
          <a:p>
            <a:pPr algn="ctr" eaLnBrk="1" hangingPunct="1">
              <a:spcBef>
                <a:spcPct val="50000"/>
              </a:spcBef>
              <a:buNone/>
            </a:pPr>
            <a:r>
              <a:rPr lang="en-US" altLang="en-US" sz="2400" b="1" dirty="0">
                <a:solidFill>
                  <a:srgbClr val="F8F8F8"/>
                </a:solidFill>
                <a:latin typeface="Arial" panose="020B0604020202020204" pitchFamily="34" charset="0"/>
              </a:rPr>
              <a:t>File </a:t>
            </a:r>
            <a:br>
              <a:rPr lang="en-US" altLang="en-US" sz="2400" b="1" dirty="0">
                <a:solidFill>
                  <a:srgbClr val="F8F8F8"/>
                </a:solidFill>
                <a:latin typeface="Arial" panose="020B0604020202020204" pitchFamily="34" charset="0"/>
              </a:rPr>
            </a:br>
            <a:r>
              <a:rPr lang="en-US" altLang="en-US" sz="2400" b="1" dirty="0">
                <a:solidFill>
                  <a:srgbClr val="F8F8F8"/>
                </a:solidFill>
                <a:latin typeface="Arial" panose="020B0604020202020204" pitchFamily="34" charset="0"/>
              </a:rPr>
              <a:t>Preparation</a:t>
            </a:r>
          </a:p>
        </p:txBody>
      </p:sp>
      <p:sp>
        <p:nvSpPr>
          <p:cNvPr id="75" name="Text Box 352"/>
          <p:cNvSpPr txBox="1">
            <a:spLocks noChangeArrowheads="1"/>
          </p:cNvSpPr>
          <p:nvPr/>
        </p:nvSpPr>
        <p:spPr bwMode="auto">
          <a:xfrm>
            <a:off x="12408061" y="10802112"/>
            <a:ext cx="3742481" cy="815993"/>
          </a:xfrm>
          <a:prstGeom prst="rect">
            <a:avLst/>
          </a:prstGeom>
          <a:solidFill>
            <a:srgbClr val="142B46"/>
          </a:solidFill>
          <a:ln>
            <a:noFill/>
          </a:ln>
          <a:effectLst/>
        </p:spPr>
        <p:txBody>
          <a:bodyPr wrap="square" lIns="43444" tIns="21717" rIns="43444" bIns="54864" anchor="ctr" anchorCtr="1">
            <a:spAutoFit/>
          </a:bodyPr>
          <a:lstStyle>
            <a:lvl1pPr defTabSz="652463">
              <a:defRPr>
                <a:solidFill>
                  <a:schemeClr val="tx1"/>
                </a:solidFill>
                <a:latin typeface="Arial" charset="0"/>
                <a:ea typeface="ＭＳ Ｐゴシック" charset="0"/>
              </a:defRPr>
            </a:lvl1pPr>
            <a:lvl2pPr marL="327025" defTabSz="652463">
              <a:defRPr>
                <a:solidFill>
                  <a:schemeClr val="tx1"/>
                </a:solidFill>
                <a:latin typeface="Arial" charset="0"/>
                <a:ea typeface="ＭＳ Ｐゴシック" charset="0"/>
              </a:defRPr>
            </a:lvl2pPr>
            <a:lvl3pPr marL="652463" defTabSz="652463">
              <a:defRPr>
                <a:solidFill>
                  <a:schemeClr val="tx1"/>
                </a:solidFill>
                <a:latin typeface="Arial" charset="0"/>
                <a:ea typeface="ＭＳ Ｐゴシック" charset="0"/>
              </a:defRPr>
            </a:lvl3pPr>
            <a:lvl4pPr marL="979488" defTabSz="652463">
              <a:defRPr>
                <a:solidFill>
                  <a:schemeClr val="tx1"/>
                </a:solidFill>
                <a:latin typeface="Arial" charset="0"/>
                <a:ea typeface="ＭＳ Ｐゴシック" charset="0"/>
              </a:defRPr>
            </a:lvl4pPr>
            <a:lvl5pPr marL="1306513" defTabSz="652463">
              <a:defRPr>
                <a:solidFill>
                  <a:schemeClr val="tx1"/>
                </a:solidFill>
                <a:latin typeface="Arial" charset="0"/>
                <a:ea typeface="ＭＳ Ｐゴシック" charset="0"/>
              </a:defRPr>
            </a:lvl5pPr>
            <a:lvl6pPr marL="1763713" defTabSz="652463" fontAlgn="base">
              <a:spcBef>
                <a:spcPct val="0"/>
              </a:spcBef>
              <a:spcAft>
                <a:spcPct val="0"/>
              </a:spcAft>
              <a:defRPr>
                <a:solidFill>
                  <a:schemeClr val="tx1"/>
                </a:solidFill>
                <a:latin typeface="Arial" charset="0"/>
                <a:ea typeface="ＭＳ Ｐゴシック" charset="0"/>
              </a:defRPr>
            </a:lvl6pPr>
            <a:lvl7pPr marL="2220913" defTabSz="652463" fontAlgn="base">
              <a:spcBef>
                <a:spcPct val="0"/>
              </a:spcBef>
              <a:spcAft>
                <a:spcPct val="0"/>
              </a:spcAft>
              <a:defRPr>
                <a:solidFill>
                  <a:schemeClr val="tx1"/>
                </a:solidFill>
                <a:latin typeface="Arial" charset="0"/>
                <a:ea typeface="ＭＳ Ｐゴシック" charset="0"/>
              </a:defRPr>
            </a:lvl7pPr>
            <a:lvl8pPr marL="2678113" defTabSz="652463" fontAlgn="base">
              <a:spcBef>
                <a:spcPct val="0"/>
              </a:spcBef>
              <a:spcAft>
                <a:spcPct val="0"/>
              </a:spcAft>
              <a:defRPr>
                <a:solidFill>
                  <a:schemeClr val="tx1"/>
                </a:solidFill>
                <a:latin typeface="Arial" charset="0"/>
                <a:ea typeface="ＭＳ Ｐゴシック" charset="0"/>
              </a:defRPr>
            </a:lvl8pPr>
            <a:lvl9pPr marL="3135313" defTabSz="652463" fontAlgn="base">
              <a:spcBef>
                <a:spcPct val="0"/>
              </a:spcBef>
              <a:spcAft>
                <a:spcPct val="0"/>
              </a:spcAft>
              <a:defRPr>
                <a:solidFill>
                  <a:schemeClr val="tx1"/>
                </a:solidFill>
                <a:latin typeface="Arial" charset="0"/>
                <a:ea typeface="ＭＳ Ｐゴシック" charset="0"/>
              </a:defRPr>
            </a:lvl9pPr>
          </a:lstStyle>
          <a:p>
            <a:pPr algn="ctr">
              <a:spcBef>
                <a:spcPct val="50000"/>
              </a:spcBef>
              <a:defRPr/>
            </a:pPr>
            <a:r>
              <a:rPr lang="en-US" sz="2400" b="1" dirty="0">
                <a:solidFill>
                  <a:srgbClr val="F8F8F8"/>
                </a:solidFill>
                <a:cs typeface="MS PGothic" charset="0"/>
              </a:rPr>
              <a:t>How to Order</a:t>
            </a:r>
            <a:br>
              <a:rPr lang="en-US" sz="2400" b="1" dirty="0">
                <a:solidFill>
                  <a:srgbClr val="F8F8F8"/>
                </a:solidFill>
                <a:cs typeface="MS PGothic" charset="0"/>
              </a:rPr>
            </a:br>
            <a:r>
              <a:rPr lang="en-US" sz="2400" b="1" dirty="0">
                <a:solidFill>
                  <a:srgbClr val="F8F8F8"/>
                </a:solidFill>
                <a:cs typeface="MS PGothic" charset="0"/>
              </a:rPr>
              <a:t>Your Poster</a:t>
            </a:r>
          </a:p>
        </p:txBody>
      </p:sp>
      <p:sp>
        <p:nvSpPr>
          <p:cNvPr id="79" name="Text Box 356"/>
          <p:cNvSpPr txBox="1">
            <a:spLocks noChangeArrowheads="1"/>
          </p:cNvSpPr>
          <p:nvPr/>
        </p:nvSpPr>
        <p:spPr bwMode="auto">
          <a:xfrm>
            <a:off x="12400344" y="20293661"/>
            <a:ext cx="3757914" cy="446661"/>
          </a:xfrm>
          <a:prstGeom prst="rect">
            <a:avLst/>
          </a:prstGeom>
          <a:solidFill>
            <a:srgbClr val="142B46"/>
          </a:solidFill>
          <a:ln>
            <a:noFill/>
          </a:ln>
          <a:effectLst/>
        </p:spPr>
        <p:txBody>
          <a:bodyPr wrap="square" lIns="43444" tIns="21717" rIns="43444" bIns="54864" anchor="ctr" anchorCtr="1">
            <a:spAutoFit/>
          </a:bodyPr>
          <a:lstStyle>
            <a:lvl1pPr defTabSz="652463">
              <a:defRPr>
                <a:solidFill>
                  <a:schemeClr val="tx1"/>
                </a:solidFill>
                <a:latin typeface="Arial" charset="0"/>
                <a:ea typeface="ＭＳ Ｐゴシック" charset="0"/>
              </a:defRPr>
            </a:lvl1pPr>
            <a:lvl2pPr marL="327025" defTabSz="652463">
              <a:defRPr>
                <a:solidFill>
                  <a:schemeClr val="tx1"/>
                </a:solidFill>
                <a:latin typeface="Arial" charset="0"/>
                <a:ea typeface="ＭＳ Ｐゴシック" charset="0"/>
              </a:defRPr>
            </a:lvl2pPr>
            <a:lvl3pPr marL="652463" defTabSz="652463">
              <a:defRPr>
                <a:solidFill>
                  <a:schemeClr val="tx1"/>
                </a:solidFill>
                <a:latin typeface="Arial" charset="0"/>
                <a:ea typeface="ＭＳ Ｐゴシック" charset="0"/>
              </a:defRPr>
            </a:lvl3pPr>
            <a:lvl4pPr marL="979488" defTabSz="652463">
              <a:defRPr>
                <a:solidFill>
                  <a:schemeClr val="tx1"/>
                </a:solidFill>
                <a:latin typeface="Arial" charset="0"/>
                <a:ea typeface="ＭＳ Ｐゴシック" charset="0"/>
              </a:defRPr>
            </a:lvl4pPr>
            <a:lvl5pPr marL="1306513" defTabSz="652463">
              <a:defRPr>
                <a:solidFill>
                  <a:schemeClr val="tx1"/>
                </a:solidFill>
                <a:latin typeface="Arial" charset="0"/>
                <a:ea typeface="ＭＳ Ｐゴシック" charset="0"/>
              </a:defRPr>
            </a:lvl5pPr>
            <a:lvl6pPr marL="1763713" defTabSz="652463" fontAlgn="base">
              <a:spcBef>
                <a:spcPct val="0"/>
              </a:spcBef>
              <a:spcAft>
                <a:spcPct val="0"/>
              </a:spcAft>
              <a:defRPr>
                <a:solidFill>
                  <a:schemeClr val="tx1"/>
                </a:solidFill>
                <a:latin typeface="Arial" charset="0"/>
                <a:ea typeface="ＭＳ Ｐゴシック" charset="0"/>
              </a:defRPr>
            </a:lvl6pPr>
            <a:lvl7pPr marL="2220913" defTabSz="652463" fontAlgn="base">
              <a:spcBef>
                <a:spcPct val="0"/>
              </a:spcBef>
              <a:spcAft>
                <a:spcPct val="0"/>
              </a:spcAft>
              <a:defRPr>
                <a:solidFill>
                  <a:schemeClr val="tx1"/>
                </a:solidFill>
                <a:latin typeface="Arial" charset="0"/>
                <a:ea typeface="ＭＳ Ｐゴシック" charset="0"/>
              </a:defRPr>
            </a:lvl7pPr>
            <a:lvl8pPr marL="2678113" defTabSz="652463" fontAlgn="base">
              <a:spcBef>
                <a:spcPct val="0"/>
              </a:spcBef>
              <a:spcAft>
                <a:spcPct val="0"/>
              </a:spcAft>
              <a:defRPr>
                <a:solidFill>
                  <a:schemeClr val="tx1"/>
                </a:solidFill>
                <a:latin typeface="Arial" charset="0"/>
                <a:ea typeface="ＭＳ Ｐゴシック" charset="0"/>
              </a:defRPr>
            </a:lvl8pPr>
            <a:lvl9pPr marL="3135313" defTabSz="652463" fontAlgn="base">
              <a:spcBef>
                <a:spcPct val="0"/>
              </a:spcBef>
              <a:spcAft>
                <a:spcPct val="0"/>
              </a:spcAft>
              <a:defRPr>
                <a:solidFill>
                  <a:schemeClr val="tx1"/>
                </a:solidFill>
                <a:latin typeface="Arial" charset="0"/>
                <a:ea typeface="ＭＳ Ｐゴシック" charset="0"/>
              </a:defRPr>
            </a:lvl9pPr>
          </a:lstStyle>
          <a:p>
            <a:pPr algn="ctr">
              <a:spcBef>
                <a:spcPct val="50000"/>
              </a:spcBef>
              <a:defRPr/>
            </a:pPr>
            <a:r>
              <a:rPr lang="en-US" sz="2400" b="1" dirty="0">
                <a:solidFill>
                  <a:srgbClr val="F8F8F8"/>
                </a:solidFill>
                <a:cs typeface="MS PGothic" charset="0"/>
              </a:rPr>
              <a:t>Contact Information</a:t>
            </a:r>
          </a:p>
        </p:txBody>
      </p:sp>
      <p:sp>
        <p:nvSpPr>
          <p:cNvPr id="5129" name="Text Box 358"/>
          <p:cNvSpPr txBox="1">
            <a:spLocks noChangeArrowheads="1"/>
          </p:cNvSpPr>
          <p:nvPr/>
        </p:nvSpPr>
        <p:spPr bwMode="auto">
          <a:xfrm>
            <a:off x="619905" y="4788113"/>
            <a:ext cx="3139859" cy="6509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21890" tIns="121890" rIns="121890" bIns="121890" anchor="t">
            <a:spAutoFit/>
          </a:bodyPr>
          <a:lstStyle>
            <a:lvl1pPr defTabSz="3135313">
              <a:defRPr sz="1600">
                <a:solidFill>
                  <a:schemeClr val="tx1"/>
                </a:solidFill>
                <a:latin typeface="Arial Narrow" charset="0"/>
                <a:ea typeface="MS PGothic" charset="-128"/>
              </a:defRPr>
            </a:lvl1pPr>
            <a:lvl2pPr marL="327025" defTabSz="3135313">
              <a:defRPr sz="1600">
                <a:solidFill>
                  <a:schemeClr val="tx1"/>
                </a:solidFill>
                <a:latin typeface="Arial Narrow" charset="0"/>
                <a:ea typeface="MS PGothic" charset="-128"/>
              </a:defRPr>
            </a:lvl2pPr>
            <a:lvl3pPr marL="652463" defTabSz="3135313">
              <a:defRPr sz="1600">
                <a:solidFill>
                  <a:schemeClr val="tx1"/>
                </a:solidFill>
                <a:latin typeface="Arial Narrow" charset="0"/>
                <a:ea typeface="MS PGothic" charset="-128"/>
              </a:defRPr>
            </a:lvl3pPr>
            <a:lvl4pPr marL="979488" defTabSz="3135313">
              <a:defRPr sz="1600">
                <a:solidFill>
                  <a:schemeClr val="tx1"/>
                </a:solidFill>
                <a:latin typeface="Arial Narrow" charset="0"/>
                <a:ea typeface="MS PGothic" charset="-128"/>
              </a:defRPr>
            </a:lvl4pPr>
            <a:lvl5pPr marL="1306513" defTabSz="3135313">
              <a:defRPr sz="1600">
                <a:solidFill>
                  <a:schemeClr val="tx1"/>
                </a:solidFill>
                <a:latin typeface="Arial Narrow" charset="0"/>
                <a:ea typeface="MS PGothic" charset="-128"/>
              </a:defRPr>
            </a:lvl5pPr>
            <a:lvl6pPr marL="1763713" indent="784225" defTabSz="3135313" eaLnBrk="0" fontAlgn="base" hangingPunct="0">
              <a:spcBef>
                <a:spcPct val="0"/>
              </a:spcBef>
              <a:spcAft>
                <a:spcPct val="0"/>
              </a:spcAft>
              <a:defRPr sz="1600">
                <a:solidFill>
                  <a:schemeClr val="tx1"/>
                </a:solidFill>
                <a:latin typeface="Arial Narrow" charset="0"/>
                <a:ea typeface="MS PGothic" charset="-128"/>
              </a:defRPr>
            </a:lvl6pPr>
            <a:lvl7pPr marL="2220913" indent="784225" defTabSz="3135313" eaLnBrk="0" fontAlgn="base" hangingPunct="0">
              <a:spcBef>
                <a:spcPct val="0"/>
              </a:spcBef>
              <a:spcAft>
                <a:spcPct val="0"/>
              </a:spcAft>
              <a:defRPr sz="1600">
                <a:solidFill>
                  <a:schemeClr val="tx1"/>
                </a:solidFill>
                <a:latin typeface="Arial Narrow" charset="0"/>
                <a:ea typeface="MS PGothic" charset="-128"/>
              </a:defRPr>
            </a:lvl7pPr>
            <a:lvl8pPr marL="2678113" indent="784225" defTabSz="3135313" eaLnBrk="0" fontAlgn="base" hangingPunct="0">
              <a:spcBef>
                <a:spcPct val="0"/>
              </a:spcBef>
              <a:spcAft>
                <a:spcPct val="0"/>
              </a:spcAft>
              <a:defRPr sz="1600">
                <a:solidFill>
                  <a:schemeClr val="tx1"/>
                </a:solidFill>
                <a:latin typeface="Arial Narrow" charset="0"/>
                <a:ea typeface="MS PGothic" charset="-128"/>
              </a:defRPr>
            </a:lvl8pPr>
            <a:lvl9pPr marL="3135313" indent="784225" defTabSz="3135313" eaLnBrk="0" fontAlgn="base" hangingPunct="0">
              <a:spcBef>
                <a:spcPct val="0"/>
              </a:spcBef>
              <a:spcAft>
                <a:spcPct val="0"/>
              </a:spcAft>
              <a:defRPr sz="1600">
                <a:solidFill>
                  <a:schemeClr val="tx1"/>
                </a:solidFill>
                <a:latin typeface="Arial Narrow" charset="0"/>
                <a:ea typeface="MS PGothic" charset="-128"/>
              </a:defRPr>
            </a:lvl9pPr>
          </a:lstStyle>
          <a:p>
            <a:pPr eaLnBrk="1" hangingPunct="1">
              <a:spcBef>
                <a:spcPts val="600"/>
              </a:spcBef>
            </a:pPr>
            <a:r>
              <a:rPr lang="en-US" altLang="en-US" sz="1800" dirty="0">
                <a:latin typeface="Arial"/>
                <a:ea typeface="MS PGothic"/>
                <a:cs typeface="Arial"/>
              </a:rPr>
              <a:t>This template was designed to produce a 24” high x 36” high poster. Due to PowerPoint size limitations, this poster is created at a reduced size of18” x 27”. The file will be enlarged at the time it is printed.</a:t>
            </a:r>
          </a:p>
          <a:p>
            <a:pPr eaLnBrk="1" hangingPunct="1">
              <a:spcBef>
                <a:spcPts val="600"/>
              </a:spcBef>
            </a:pPr>
            <a:r>
              <a:rPr lang="en-US" altLang="en-US" sz="1800" dirty="0">
                <a:latin typeface="Arial"/>
                <a:ea typeface="MS PGothic"/>
                <a:cs typeface="Arial"/>
              </a:rPr>
              <a:t>You can replace the blue section headings with ones that correlate to the main topics of your presentation. Typically, they are:</a:t>
            </a:r>
          </a:p>
          <a:p>
            <a:pPr marL="352425" lvl="2" indent="-175895" eaLnBrk="1" hangingPunct="1">
              <a:spcBef>
                <a:spcPts val="1200"/>
              </a:spcBef>
              <a:buFont typeface="Arial" panose="020B0604020202020204" pitchFamily="34" charset="0"/>
              <a:buChar char="•"/>
            </a:pPr>
            <a:r>
              <a:rPr lang="en-US" altLang="en-US" sz="1800" dirty="0">
                <a:latin typeface="Arial" charset="0"/>
              </a:rPr>
              <a:t>Introduction or Abstract</a:t>
            </a:r>
            <a:endParaRPr lang="en-US" altLang="en-US" sz="1800" dirty="0">
              <a:latin typeface="Arial" charset="0"/>
              <a:cs typeface="Arial" charset="0"/>
            </a:endParaRPr>
          </a:p>
          <a:p>
            <a:pPr marL="352425" lvl="2" indent="-175895" eaLnBrk="1" hangingPunct="1">
              <a:spcBef>
                <a:spcPts val="1200"/>
              </a:spcBef>
              <a:buFont typeface="Arial" panose="020B0604020202020204" pitchFamily="34" charset="0"/>
              <a:buChar char="•"/>
            </a:pPr>
            <a:r>
              <a:rPr lang="en-US" altLang="en-US" sz="1800" dirty="0">
                <a:latin typeface="Arial" charset="0"/>
              </a:rPr>
              <a:t>Materials and Methods</a:t>
            </a:r>
            <a:endParaRPr lang="en-US" altLang="en-US" sz="1800" dirty="0">
              <a:latin typeface="Arial" charset="0"/>
              <a:cs typeface="Arial" charset="0"/>
            </a:endParaRPr>
          </a:p>
          <a:p>
            <a:pPr marL="352425" lvl="2" indent="-175895" eaLnBrk="1" hangingPunct="1">
              <a:spcBef>
                <a:spcPts val="1200"/>
              </a:spcBef>
              <a:buFont typeface="Arial" panose="020B0604020202020204" pitchFamily="34" charset="0"/>
              <a:buChar char="•"/>
            </a:pPr>
            <a:r>
              <a:rPr lang="en-US" altLang="en-US" sz="1800" dirty="0">
                <a:latin typeface="Arial" charset="0"/>
              </a:rPr>
              <a:t>Results</a:t>
            </a:r>
            <a:endParaRPr lang="en-US" altLang="en-US" sz="1800" dirty="0">
              <a:latin typeface="Arial" charset="0"/>
              <a:cs typeface="Arial" charset="0"/>
            </a:endParaRPr>
          </a:p>
          <a:p>
            <a:pPr marL="352425" lvl="2" indent="-175895" eaLnBrk="1" hangingPunct="1">
              <a:spcBef>
                <a:spcPts val="1200"/>
              </a:spcBef>
              <a:buFont typeface="Arial" panose="020B0604020202020204" pitchFamily="34" charset="0"/>
              <a:buChar char="•"/>
            </a:pPr>
            <a:r>
              <a:rPr lang="en-US" altLang="en-US" sz="1800" dirty="0">
                <a:latin typeface="Arial" charset="0"/>
              </a:rPr>
              <a:t>Conclusion</a:t>
            </a:r>
            <a:endParaRPr lang="en-US" altLang="en-US" sz="1800" dirty="0">
              <a:latin typeface="Arial" charset="0"/>
              <a:cs typeface="Arial" charset="0"/>
            </a:endParaRPr>
          </a:p>
          <a:p>
            <a:pPr marL="352425" lvl="2" indent="-175895" eaLnBrk="1" hangingPunct="1">
              <a:spcBef>
                <a:spcPts val="1200"/>
              </a:spcBef>
              <a:buFont typeface="Arial" panose="020B0604020202020204" pitchFamily="34" charset="0"/>
              <a:buChar char="•"/>
            </a:pPr>
            <a:r>
              <a:rPr lang="en-US" altLang="en-US" sz="1800" dirty="0">
                <a:latin typeface="Arial" charset="0"/>
              </a:rPr>
              <a:t>References</a:t>
            </a:r>
            <a:endParaRPr lang="en-US" altLang="en-US" sz="1800" dirty="0">
              <a:latin typeface="Arial" charset="0"/>
              <a:cs typeface="Arial" charset="0"/>
            </a:endParaRPr>
          </a:p>
          <a:p>
            <a:pPr marL="352425" lvl="2" indent="-175895" eaLnBrk="1" hangingPunct="1">
              <a:spcBef>
                <a:spcPts val="1200"/>
              </a:spcBef>
              <a:buFont typeface="Arial" panose="020B0604020202020204" pitchFamily="34" charset="0"/>
              <a:buChar char="•"/>
            </a:pPr>
            <a:r>
              <a:rPr lang="en-US" altLang="en-US" sz="1800" dirty="0">
                <a:latin typeface="Arial" charset="0"/>
              </a:rPr>
              <a:t>Acknowledgeme</a:t>
            </a:r>
            <a:r>
              <a:rPr lang="en-US" altLang="en-US" dirty="0">
                <a:latin typeface="Arial" panose="020B0604020202020204" pitchFamily="34" charset="0"/>
              </a:rPr>
              <a:t>nts</a:t>
            </a:r>
            <a:endParaRPr lang="en-US" altLang="en-US" dirty="0">
              <a:latin typeface="Arial" panose="020B0604020202020204" pitchFamily="34" charset="0"/>
              <a:cs typeface="Arial" panose="020B0604020202020204" pitchFamily="34" charset="0"/>
            </a:endParaRPr>
          </a:p>
        </p:txBody>
      </p:sp>
      <p:sp>
        <p:nvSpPr>
          <p:cNvPr id="83" name="Text Box 360"/>
          <p:cNvSpPr txBox="1">
            <a:spLocks noChangeArrowheads="1"/>
          </p:cNvSpPr>
          <p:nvPr/>
        </p:nvSpPr>
        <p:spPr bwMode="auto">
          <a:xfrm>
            <a:off x="4313499" y="4235958"/>
            <a:ext cx="7751501" cy="446661"/>
          </a:xfrm>
          <a:prstGeom prst="rect">
            <a:avLst/>
          </a:prstGeom>
          <a:solidFill>
            <a:srgbClr val="142B46"/>
          </a:solidFill>
          <a:ln>
            <a:noFill/>
          </a:ln>
          <a:effectLst/>
        </p:spPr>
        <p:txBody>
          <a:bodyPr wrap="square" lIns="43444" tIns="21717" rIns="43444" bIns="54864" anchor="ctr" anchorCtr="1">
            <a:spAutoFit/>
          </a:bodyPr>
          <a:lstStyle>
            <a:lvl1pPr defTabSz="652463">
              <a:defRPr>
                <a:solidFill>
                  <a:schemeClr val="tx1"/>
                </a:solidFill>
                <a:latin typeface="Arial" charset="0"/>
                <a:ea typeface="ＭＳ Ｐゴシック" charset="0"/>
              </a:defRPr>
            </a:lvl1pPr>
            <a:lvl2pPr marL="327025" defTabSz="652463">
              <a:defRPr>
                <a:solidFill>
                  <a:schemeClr val="tx1"/>
                </a:solidFill>
                <a:latin typeface="Arial" charset="0"/>
                <a:ea typeface="ＭＳ Ｐゴシック" charset="0"/>
              </a:defRPr>
            </a:lvl2pPr>
            <a:lvl3pPr marL="652463" defTabSz="652463">
              <a:defRPr>
                <a:solidFill>
                  <a:schemeClr val="tx1"/>
                </a:solidFill>
                <a:latin typeface="Arial" charset="0"/>
                <a:ea typeface="ＭＳ Ｐゴシック" charset="0"/>
              </a:defRPr>
            </a:lvl3pPr>
            <a:lvl4pPr marL="979488" defTabSz="652463">
              <a:defRPr>
                <a:solidFill>
                  <a:schemeClr val="tx1"/>
                </a:solidFill>
                <a:latin typeface="Arial" charset="0"/>
                <a:ea typeface="ＭＳ Ｐゴシック" charset="0"/>
              </a:defRPr>
            </a:lvl4pPr>
            <a:lvl5pPr marL="1306513" defTabSz="652463">
              <a:defRPr>
                <a:solidFill>
                  <a:schemeClr val="tx1"/>
                </a:solidFill>
                <a:latin typeface="Arial" charset="0"/>
                <a:ea typeface="ＭＳ Ｐゴシック" charset="0"/>
              </a:defRPr>
            </a:lvl5pPr>
            <a:lvl6pPr marL="1763713" defTabSz="652463" fontAlgn="base">
              <a:spcBef>
                <a:spcPct val="0"/>
              </a:spcBef>
              <a:spcAft>
                <a:spcPct val="0"/>
              </a:spcAft>
              <a:defRPr>
                <a:solidFill>
                  <a:schemeClr val="tx1"/>
                </a:solidFill>
                <a:latin typeface="Arial" charset="0"/>
                <a:ea typeface="ＭＳ Ｐゴシック" charset="0"/>
              </a:defRPr>
            </a:lvl6pPr>
            <a:lvl7pPr marL="2220913" defTabSz="652463" fontAlgn="base">
              <a:spcBef>
                <a:spcPct val="0"/>
              </a:spcBef>
              <a:spcAft>
                <a:spcPct val="0"/>
              </a:spcAft>
              <a:defRPr>
                <a:solidFill>
                  <a:schemeClr val="tx1"/>
                </a:solidFill>
                <a:latin typeface="Arial" charset="0"/>
                <a:ea typeface="ＭＳ Ｐゴシック" charset="0"/>
              </a:defRPr>
            </a:lvl7pPr>
            <a:lvl8pPr marL="2678113" defTabSz="652463" fontAlgn="base">
              <a:spcBef>
                <a:spcPct val="0"/>
              </a:spcBef>
              <a:spcAft>
                <a:spcPct val="0"/>
              </a:spcAft>
              <a:defRPr>
                <a:solidFill>
                  <a:schemeClr val="tx1"/>
                </a:solidFill>
                <a:latin typeface="Arial" charset="0"/>
                <a:ea typeface="ＭＳ Ｐゴシック" charset="0"/>
              </a:defRPr>
            </a:lvl8pPr>
            <a:lvl9pPr marL="3135313" defTabSz="652463" fontAlgn="base">
              <a:spcBef>
                <a:spcPct val="0"/>
              </a:spcBef>
              <a:spcAft>
                <a:spcPct val="0"/>
              </a:spcAft>
              <a:defRPr>
                <a:solidFill>
                  <a:schemeClr val="tx1"/>
                </a:solidFill>
                <a:latin typeface="Arial" charset="0"/>
                <a:ea typeface="ＭＳ Ｐゴシック" charset="0"/>
              </a:defRPr>
            </a:lvl9pPr>
          </a:lstStyle>
          <a:p>
            <a:pPr algn="ctr">
              <a:spcBef>
                <a:spcPct val="50000"/>
              </a:spcBef>
              <a:defRPr/>
            </a:pPr>
            <a:r>
              <a:rPr lang="en-US" sz="2400" b="1" dirty="0">
                <a:solidFill>
                  <a:srgbClr val="F8F8F8"/>
                </a:solidFill>
                <a:latin typeface="+mn-lt"/>
                <a:cs typeface="MS PGothic" charset="0"/>
              </a:rPr>
              <a:t>Poster Tips</a:t>
            </a:r>
          </a:p>
        </p:txBody>
      </p:sp>
      <p:sp>
        <p:nvSpPr>
          <p:cNvPr id="5132" name="Text Box 382"/>
          <p:cNvSpPr txBox="1">
            <a:spLocks noChangeArrowheads="1"/>
          </p:cNvSpPr>
          <p:nvPr/>
        </p:nvSpPr>
        <p:spPr bwMode="auto">
          <a:xfrm>
            <a:off x="12408061" y="4235958"/>
            <a:ext cx="3742481" cy="446661"/>
          </a:xfrm>
          <a:prstGeom prst="rect">
            <a:avLst/>
          </a:prstGeom>
          <a:solidFill>
            <a:srgbClr val="142B46"/>
          </a:solidFill>
          <a:ln>
            <a:noFill/>
          </a:ln>
          <a:extLst>
            <a:ext uri="{91240B29-F687-4F45-9708-019B960494DF}">
              <a14:hiddenLine xmlns:a14="http://schemas.microsoft.com/office/drawing/2010/main" w="9525">
                <a:solidFill>
                  <a:srgbClr val="000000"/>
                </a:solidFill>
                <a:miter lim="800000"/>
                <a:headEnd/>
                <a:tailEnd/>
              </a14:hiddenLine>
            </a:ext>
          </a:extLst>
        </p:spPr>
        <p:txBody>
          <a:bodyPr wrap="square" lIns="43444" tIns="21717" rIns="43444" bIns="54864" anchor="ctr" anchorCtr="1">
            <a:spAutoFit/>
          </a:bodyPr>
          <a:lstStyle>
            <a:lvl1pPr defTabSz="652463">
              <a:spcBef>
                <a:spcPct val="20000"/>
              </a:spcBef>
              <a:buChar char="•"/>
              <a:defRPr sz="1600">
                <a:solidFill>
                  <a:schemeClr val="tx1"/>
                </a:solidFill>
                <a:latin typeface="Arial" charset="0"/>
                <a:ea typeface="MS PGothic" charset="-128"/>
              </a:defRPr>
            </a:lvl1pPr>
            <a:lvl2pPr marL="742950" indent="-285750" defTabSz="652463">
              <a:spcBef>
                <a:spcPct val="20000"/>
              </a:spcBef>
              <a:buChar char="–"/>
              <a:defRPr sz="1600">
                <a:solidFill>
                  <a:schemeClr val="tx1"/>
                </a:solidFill>
                <a:latin typeface="Arial" charset="0"/>
                <a:ea typeface="MS PGothic" charset="-128"/>
              </a:defRPr>
            </a:lvl2pPr>
            <a:lvl3pPr marL="1143000" indent="-228600" defTabSz="652463">
              <a:spcBef>
                <a:spcPct val="20000"/>
              </a:spcBef>
              <a:buChar char="•"/>
              <a:defRPr sz="1400">
                <a:solidFill>
                  <a:schemeClr val="tx1"/>
                </a:solidFill>
                <a:latin typeface="Arial" charset="0"/>
                <a:ea typeface="MS PGothic" charset="-128"/>
              </a:defRPr>
            </a:lvl3pPr>
            <a:lvl4pPr marL="1600200" indent="-228600" defTabSz="652463">
              <a:spcBef>
                <a:spcPct val="20000"/>
              </a:spcBef>
              <a:buChar char="–"/>
              <a:defRPr sz="1100">
                <a:solidFill>
                  <a:schemeClr val="tx1"/>
                </a:solidFill>
                <a:latin typeface="Arial" charset="0"/>
                <a:ea typeface="MS PGothic" charset="-128"/>
              </a:defRPr>
            </a:lvl4pPr>
            <a:lvl5pPr marL="2057400" indent="-228600" defTabSz="652463">
              <a:spcBef>
                <a:spcPct val="20000"/>
              </a:spcBef>
              <a:buChar char="»"/>
              <a:defRPr sz="1100">
                <a:solidFill>
                  <a:schemeClr val="tx1"/>
                </a:solidFill>
                <a:latin typeface="Arial" charset="0"/>
                <a:ea typeface="MS PGothic" charset="-128"/>
              </a:defRPr>
            </a:lvl5pPr>
            <a:lvl6pPr marL="2514600" indent="-228600" defTabSz="652463" eaLnBrk="0" fontAlgn="base" hangingPunct="0">
              <a:spcBef>
                <a:spcPct val="20000"/>
              </a:spcBef>
              <a:spcAft>
                <a:spcPct val="0"/>
              </a:spcAft>
              <a:buChar char="»"/>
              <a:defRPr sz="1100">
                <a:solidFill>
                  <a:schemeClr val="tx1"/>
                </a:solidFill>
                <a:latin typeface="Arial" charset="0"/>
                <a:ea typeface="MS PGothic" charset="-128"/>
              </a:defRPr>
            </a:lvl6pPr>
            <a:lvl7pPr marL="2971800" indent="-228600" defTabSz="652463" eaLnBrk="0" fontAlgn="base" hangingPunct="0">
              <a:spcBef>
                <a:spcPct val="20000"/>
              </a:spcBef>
              <a:spcAft>
                <a:spcPct val="0"/>
              </a:spcAft>
              <a:buChar char="»"/>
              <a:defRPr sz="1100">
                <a:solidFill>
                  <a:schemeClr val="tx1"/>
                </a:solidFill>
                <a:latin typeface="Arial" charset="0"/>
                <a:ea typeface="MS PGothic" charset="-128"/>
              </a:defRPr>
            </a:lvl7pPr>
            <a:lvl8pPr marL="3429000" indent="-228600" defTabSz="652463" eaLnBrk="0" fontAlgn="base" hangingPunct="0">
              <a:spcBef>
                <a:spcPct val="20000"/>
              </a:spcBef>
              <a:spcAft>
                <a:spcPct val="0"/>
              </a:spcAft>
              <a:buChar char="»"/>
              <a:defRPr sz="1100">
                <a:solidFill>
                  <a:schemeClr val="tx1"/>
                </a:solidFill>
                <a:latin typeface="Arial" charset="0"/>
                <a:ea typeface="MS PGothic" charset="-128"/>
              </a:defRPr>
            </a:lvl8pPr>
            <a:lvl9pPr marL="3886200" indent="-228600" defTabSz="652463" eaLnBrk="0" fontAlgn="base" hangingPunct="0">
              <a:spcBef>
                <a:spcPct val="20000"/>
              </a:spcBef>
              <a:spcAft>
                <a:spcPct val="0"/>
              </a:spcAft>
              <a:buChar char="»"/>
              <a:defRPr sz="1100">
                <a:solidFill>
                  <a:schemeClr val="tx1"/>
                </a:solidFill>
                <a:latin typeface="Arial" charset="0"/>
                <a:ea typeface="MS PGothic" charset="-128"/>
              </a:defRPr>
            </a:lvl9pPr>
          </a:lstStyle>
          <a:p>
            <a:pPr algn="ctr">
              <a:spcBef>
                <a:spcPct val="50000"/>
              </a:spcBef>
              <a:buNone/>
            </a:pPr>
            <a:r>
              <a:rPr lang="en-US" altLang="en-US" sz="2400" b="1" dirty="0">
                <a:solidFill>
                  <a:srgbClr val="F8F8F8"/>
                </a:solidFill>
                <a:latin typeface="Arial" panose="020B0604020202020204" pitchFamily="34" charset="0"/>
              </a:rPr>
              <a:t>Poster Proofing</a:t>
            </a:r>
          </a:p>
        </p:txBody>
      </p:sp>
      <p:sp>
        <p:nvSpPr>
          <p:cNvPr id="5133" name="Text Box 358"/>
          <p:cNvSpPr txBox="1">
            <a:spLocks noChangeArrowheads="1"/>
          </p:cNvSpPr>
          <p:nvPr/>
        </p:nvSpPr>
        <p:spPr bwMode="auto">
          <a:xfrm>
            <a:off x="12732313" y="8545442"/>
            <a:ext cx="3088217" cy="2557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21890" tIns="121890" rIns="121890" bIns="121890">
            <a:spAutoFit/>
          </a:bodyPr>
          <a:lstStyle>
            <a:lvl1pPr defTabSz="3135313">
              <a:spcBef>
                <a:spcPct val="20000"/>
              </a:spcBef>
              <a:buChar char="•"/>
              <a:defRPr sz="1600">
                <a:solidFill>
                  <a:schemeClr val="tx1"/>
                </a:solidFill>
                <a:latin typeface="Arial" charset="0"/>
                <a:ea typeface="MS PGothic" charset="-128"/>
              </a:defRPr>
            </a:lvl1pPr>
            <a:lvl2pPr marL="742950" indent="-285750" defTabSz="3135313">
              <a:spcBef>
                <a:spcPct val="20000"/>
              </a:spcBef>
              <a:buChar char="–"/>
              <a:defRPr sz="1600">
                <a:solidFill>
                  <a:schemeClr val="tx1"/>
                </a:solidFill>
                <a:latin typeface="Arial" charset="0"/>
                <a:ea typeface="MS PGothic" charset="-128"/>
              </a:defRPr>
            </a:lvl2pPr>
            <a:lvl3pPr marL="1143000" indent="-228600" defTabSz="3135313">
              <a:spcBef>
                <a:spcPct val="20000"/>
              </a:spcBef>
              <a:buChar char="•"/>
              <a:defRPr sz="1400">
                <a:solidFill>
                  <a:schemeClr val="tx1"/>
                </a:solidFill>
                <a:latin typeface="Arial" charset="0"/>
                <a:ea typeface="MS PGothic" charset="-128"/>
              </a:defRPr>
            </a:lvl3pPr>
            <a:lvl4pPr marL="1600200" indent="-228600" defTabSz="3135313">
              <a:spcBef>
                <a:spcPct val="20000"/>
              </a:spcBef>
              <a:buChar char="–"/>
              <a:defRPr sz="1100">
                <a:solidFill>
                  <a:schemeClr val="tx1"/>
                </a:solidFill>
                <a:latin typeface="Arial" charset="0"/>
                <a:ea typeface="MS PGothic" charset="-128"/>
              </a:defRPr>
            </a:lvl4pPr>
            <a:lvl5pPr marL="2057400" indent="-228600" defTabSz="3135313">
              <a:spcBef>
                <a:spcPct val="20000"/>
              </a:spcBef>
              <a:buChar char="»"/>
              <a:defRPr sz="1100">
                <a:solidFill>
                  <a:schemeClr val="tx1"/>
                </a:solidFill>
                <a:latin typeface="Arial" charset="0"/>
                <a:ea typeface="MS PGothic" charset="-128"/>
              </a:defRPr>
            </a:lvl5pPr>
            <a:lvl6pPr marL="2514600" indent="-228600" defTabSz="3135313" eaLnBrk="0" fontAlgn="base" hangingPunct="0">
              <a:spcBef>
                <a:spcPct val="20000"/>
              </a:spcBef>
              <a:spcAft>
                <a:spcPct val="0"/>
              </a:spcAft>
              <a:buChar char="»"/>
              <a:defRPr sz="1100">
                <a:solidFill>
                  <a:schemeClr val="tx1"/>
                </a:solidFill>
                <a:latin typeface="Arial" charset="0"/>
                <a:ea typeface="MS PGothic" charset="-128"/>
              </a:defRPr>
            </a:lvl6pPr>
            <a:lvl7pPr marL="2971800" indent="-228600" defTabSz="3135313" eaLnBrk="0" fontAlgn="base" hangingPunct="0">
              <a:spcBef>
                <a:spcPct val="20000"/>
              </a:spcBef>
              <a:spcAft>
                <a:spcPct val="0"/>
              </a:spcAft>
              <a:buChar char="»"/>
              <a:defRPr sz="1100">
                <a:solidFill>
                  <a:schemeClr val="tx1"/>
                </a:solidFill>
                <a:latin typeface="Arial" charset="0"/>
                <a:ea typeface="MS PGothic" charset="-128"/>
              </a:defRPr>
            </a:lvl7pPr>
            <a:lvl8pPr marL="3429000" indent="-228600" defTabSz="3135313" eaLnBrk="0" fontAlgn="base" hangingPunct="0">
              <a:spcBef>
                <a:spcPct val="20000"/>
              </a:spcBef>
              <a:spcAft>
                <a:spcPct val="0"/>
              </a:spcAft>
              <a:buChar char="»"/>
              <a:defRPr sz="1100">
                <a:solidFill>
                  <a:schemeClr val="tx1"/>
                </a:solidFill>
                <a:latin typeface="Arial" charset="0"/>
                <a:ea typeface="MS PGothic" charset="-128"/>
              </a:defRPr>
            </a:lvl8pPr>
            <a:lvl9pPr marL="3886200" indent="-228600" defTabSz="3135313" eaLnBrk="0" fontAlgn="base" hangingPunct="0">
              <a:spcBef>
                <a:spcPct val="20000"/>
              </a:spcBef>
              <a:spcAft>
                <a:spcPct val="0"/>
              </a:spcAft>
              <a:buChar char="»"/>
              <a:defRPr sz="1100">
                <a:solidFill>
                  <a:schemeClr val="tx1"/>
                </a:solidFill>
                <a:latin typeface="Arial" charset="0"/>
                <a:ea typeface="MS PGothic" charset="-128"/>
              </a:defRPr>
            </a:lvl9pPr>
          </a:lstStyle>
          <a:p>
            <a:pPr eaLnBrk="1" hangingPunct="1">
              <a:spcBef>
                <a:spcPts val="1000"/>
              </a:spcBef>
              <a:buNone/>
            </a:pPr>
            <a:r>
              <a:rPr lang="en-US" sz="1800" dirty="0">
                <a:latin typeface="Arial" panose="020B0604020202020204" pitchFamily="34" charset="0"/>
                <a:ea typeface="MS PGothic" panose="020B0600070205080204" pitchFamily="34" charset="-128"/>
              </a:rPr>
              <a:t>Research Posters are usually printed in 2-3 days or less from a print-ready PDF file. BMC can set up the design of your poster in an additional 4 working days or less. </a:t>
            </a:r>
          </a:p>
          <a:p>
            <a:pPr eaLnBrk="1" hangingPunct="1">
              <a:lnSpc>
                <a:spcPts val="1900"/>
              </a:lnSpc>
              <a:spcBef>
                <a:spcPts val="1000"/>
              </a:spcBef>
              <a:buNone/>
            </a:pPr>
            <a:r>
              <a:rPr lang="en-US" altLang="en-US" sz="1800" dirty="0"/>
              <a:t>. </a:t>
            </a:r>
          </a:p>
        </p:txBody>
      </p:sp>
      <p:sp>
        <p:nvSpPr>
          <p:cNvPr id="5134" name="Text Box 358"/>
          <p:cNvSpPr txBox="1">
            <a:spLocks noChangeArrowheads="1"/>
          </p:cNvSpPr>
          <p:nvPr/>
        </p:nvSpPr>
        <p:spPr bwMode="auto">
          <a:xfrm>
            <a:off x="554588" y="12386662"/>
            <a:ext cx="3184653" cy="77276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21890" tIns="121890" rIns="121890" bIns="121890" anchor="t">
            <a:spAutoFit/>
          </a:bodyPr>
          <a:lstStyle>
            <a:lvl1pPr defTabSz="3135313">
              <a:spcBef>
                <a:spcPct val="20000"/>
              </a:spcBef>
              <a:buChar char="•"/>
              <a:defRPr sz="1600">
                <a:solidFill>
                  <a:schemeClr val="tx1"/>
                </a:solidFill>
                <a:latin typeface="Arial" charset="0"/>
                <a:ea typeface="MS PGothic" charset="-128"/>
              </a:defRPr>
            </a:lvl1pPr>
            <a:lvl2pPr marL="742950" indent="-285750" defTabSz="3135313">
              <a:spcBef>
                <a:spcPct val="20000"/>
              </a:spcBef>
              <a:buChar char="–"/>
              <a:defRPr sz="1600">
                <a:solidFill>
                  <a:schemeClr val="tx1"/>
                </a:solidFill>
                <a:latin typeface="Arial" charset="0"/>
                <a:ea typeface="MS PGothic" charset="-128"/>
              </a:defRPr>
            </a:lvl2pPr>
            <a:lvl3pPr marL="1143000" indent="-228600" defTabSz="3135313">
              <a:spcBef>
                <a:spcPct val="20000"/>
              </a:spcBef>
              <a:buChar char="•"/>
              <a:defRPr sz="1400">
                <a:solidFill>
                  <a:schemeClr val="tx1"/>
                </a:solidFill>
                <a:latin typeface="Arial" charset="0"/>
                <a:ea typeface="MS PGothic" charset="-128"/>
              </a:defRPr>
            </a:lvl3pPr>
            <a:lvl4pPr marL="1600200" indent="-228600" defTabSz="3135313">
              <a:spcBef>
                <a:spcPct val="20000"/>
              </a:spcBef>
              <a:buChar char="–"/>
              <a:defRPr sz="1100">
                <a:solidFill>
                  <a:schemeClr val="tx1"/>
                </a:solidFill>
                <a:latin typeface="Arial" charset="0"/>
                <a:ea typeface="MS PGothic" charset="-128"/>
              </a:defRPr>
            </a:lvl4pPr>
            <a:lvl5pPr marL="2057400" indent="-228600" defTabSz="3135313">
              <a:spcBef>
                <a:spcPct val="20000"/>
              </a:spcBef>
              <a:buChar char="»"/>
              <a:defRPr sz="1100">
                <a:solidFill>
                  <a:schemeClr val="tx1"/>
                </a:solidFill>
                <a:latin typeface="Arial" charset="0"/>
                <a:ea typeface="MS PGothic" charset="-128"/>
              </a:defRPr>
            </a:lvl5pPr>
            <a:lvl6pPr marL="2514600" indent="-228600" defTabSz="3135313" eaLnBrk="0" fontAlgn="base" hangingPunct="0">
              <a:spcBef>
                <a:spcPct val="20000"/>
              </a:spcBef>
              <a:spcAft>
                <a:spcPct val="0"/>
              </a:spcAft>
              <a:buChar char="»"/>
              <a:defRPr sz="1100">
                <a:solidFill>
                  <a:schemeClr val="tx1"/>
                </a:solidFill>
                <a:latin typeface="Arial" charset="0"/>
                <a:ea typeface="MS PGothic" charset="-128"/>
              </a:defRPr>
            </a:lvl6pPr>
            <a:lvl7pPr marL="2971800" indent="-228600" defTabSz="3135313" eaLnBrk="0" fontAlgn="base" hangingPunct="0">
              <a:spcBef>
                <a:spcPct val="20000"/>
              </a:spcBef>
              <a:spcAft>
                <a:spcPct val="0"/>
              </a:spcAft>
              <a:buChar char="»"/>
              <a:defRPr sz="1100">
                <a:solidFill>
                  <a:schemeClr val="tx1"/>
                </a:solidFill>
                <a:latin typeface="Arial" charset="0"/>
                <a:ea typeface="MS PGothic" charset="-128"/>
              </a:defRPr>
            </a:lvl7pPr>
            <a:lvl8pPr marL="3429000" indent="-228600" defTabSz="3135313" eaLnBrk="0" fontAlgn="base" hangingPunct="0">
              <a:spcBef>
                <a:spcPct val="20000"/>
              </a:spcBef>
              <a:spcAft>
                <a:spcPct val="0"/>
              </a:spcAft>
              <a:buChar char="»"/>
              <a:defRPr sz="1100">
                <a:solidFill>
                  <a:schemeClr val="tx1"/>
                </a:solidFill>
                <a:latin typeface="Arial" charset="0"/>
                <a:ea typeface="MS PGothic" charset="-128"/>
              </a:defRPr>
            </a:lvl8pPr>
            <a:lvl9pPr marL="3886200" indent="-228600" defTabSz="3135313" eaLnBrk="0" fontAlgn="base" hangingPunct="0">
              <a:spcBef>
                <a:spcPct val="20000"/>
              </a:spcBef>
              <a:spcAft>
                <a:spcPct val="0"/>
              </a:spcAft>
              <a:buChar char="»"/>
              <a:defRPr sz="1100">
                <a:solidFill>
                  <a:schemeClr val="tx1"/>
                </a:solidFill>
                <a:latin typeface="Arial" charset="0"/>
                <a:ea typeface="MS PGothic" charset="-128"/>
              </a:defRPr>
            </a:lvl9pPr>
          </a:lstStyle>
          <a:p>
            <a:pPr eaLnBrk="1" hangingPunct="1">
              <a:spcBef>
                <a:spcPts val="1200"/>
              </a:spcBef>
              <a:buNone/>
            </a:pPr>
            <a:r>
              <a:rPr lang="en-US" altLang="en-US" sz="1800" dirty="0">
                <a:latin typeface="Arial" panose="020B0604020202020204" pitchFamily="34" charset="0"/>
              </a:rPr>
              <a:t>Biomedical Communications can assist you with any phase of your poster presentation—design through production. </a:t>
            </a:r>
          </a:p>
          <a:p>
            <a:pPr eaLnBrk="1" hangingPunct="1">
              <a:spcBef>
                <a:spcPts val="1200"/>
              </a:spcBef>
              <a:buNone/>
            </a:pPr>
            <a:r>
              <a:rPr lang="en-US" altLang="en-US" sz="1800" dirty="0">
                <a:latin typeface="Arial"/>
                <a:ea typeface="MS PGothic"/>
                <a:cs typeface="Arial"/>
              </a:rPr>
              <a:t>You can send us your information in a Word document for BMC to style it, or you can you design your own poster in PowerPoint. </a:t>
            </a:r>
            <a:endParaRPr lang="en-US" altLang="en-US" sz="1800" dirty="0">
              <a:latin typeface="Arial" panose="020B0604020202020204" pitchFamily="34" charset="0"/>
              <a:cs typeface="Arial"/>
            </a:endParaRPr>
          </a:p>
          <a:p>
            <a:pPr eaLnBrk="1" hangingPunct="1">
              <a:spcBef>
                <a:spcPts val="1200"/>
              </a:spcBef>
              <a:buNone/>
            </a:pPr>
            <a:r>
              <a:rPr lang="en-US" altLang="en-US" sz="1800" dirty="0">
                <a:latin typeface="Arial" panose="020B0604020202020204" pitchFamily="34" charset="0"/>
              </a:rPr>
              <a:t>It saves time if you submit a PDF file instead of a PowerPoint file as PPT files are not stable from machine to machine. If you submit a PPT file, we must create a pdf for you to proof to ensure accuracy.</a:t>
            </a:r>
          </a:p>
          <a:p>
            <a:pPr eaLnBrk="1" hangingPunct="1">
              <a:spcBef>
                <a:spcPts val="1200"/>
              </a:spcBef>
              <a:buNone/>
            </a:pPr>
            <a:r>
              <a:rPr lang="en-US" altLang="en-US" sz="1800" dirty="0">
                <a:latin typeface="Arial" panose="020B0604020202020204" pitchFamily="34" charset="0"/>
              </a:rPr>
              <a:t>Note: BMC can also tweak the design of your PowerPoint files if requested, usually at nominal cost.</a:t>
            </a:r>
          </a:p>
          <a:p>
            <a:pPr eaLnBrk="1" hangingPunct="1">
              <a:lnSpc>
                <a:spcPts val="1900"/>
              </a:lnSpc>
              <a:spcBef>
                <a:spcPts val="1000"/>
              </a:spcBef>
              <a:buNone/>
              <a:defRPr/>
            </a:pPr>
            <a:endParaRPr lang="en-US" altLang="en-US" sz="1700" dirty="0">
              <a:latin typeface="Arial" panose="020B0604020202020204" pitchFamily="34" charset="0"/>
              <a:ea typeface="MS PGothic" panose="020B0600070205080204" pitchFamily="34" charset="-128"/>
            </a:endParaRPr>
          </a:p>
        </p:txBody>
      </p:sp>
      <p:pic>
        <p:nvPicPr>
          <p:cNvPr id="5136" name="Picture 1" descr="E-ETSU Monogram Vertical Gold.pn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455024" y="1873731"/>
            <a:ext cx="1424111" cy="12985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143" name="Text Box 382"/>
          <p:cNvSpPr txBox="1">
            <a:spLocks noChangeArrowheads="1"/>
          </p:cNvSpPr>
          <p:nvPr/>
        </p:nvSpPr>
        <p:spPr bwMode="auto">
          <a:xfrm>
            <a:off x="4301756" y="11457547"/>
            <a:ext cx="7757722" cy="446661"/>
          </a:xfrm>
          <a:prstGeom prst="rect">
            <a:avLst/>
          </a:prstGeom>
          <a:solidFill>
            <a:srgbClr val="142B46"/>
          </a:solidFill>
          <a:ln>
            <a:noFill/>
          </a:ln>
          <a:extLst>
            <a:ext uri="{91240B29-F687-4F45-9708-019B960494DF}">
              <a14:hiddenLine xmlns:a14="http://schemas.microsoft.com/office/drawing/2010/main" w="9525">
                <a:solidFill>
                  <a:srgbClr val="000000"/>
                </a:solidFill>
                <a:miter lim="800000"/>
                <a:headEnd/>
                <a:tailEnd/>
              </a14:hiddenLine>
            </a:ext>
          </a:extLst>
        </p:spPr>
        <p:txBody>
          <a:bodyPr wrap="square" lIns="43444" tIns="21717" rIns="43444" bIns="54864" anchor="ctr" anchorCtr="1">
            <a:spAutoFit/>
          </a:bodyPr>
          <a:lstStyle>
            <a:lvl1pPr defTabSz="652463">
              <a:spcBef>
                <a:spcPct val="20000"/>
              </a:spcBef>
              <a:buChar char="•"/>
              <a:defRPr sz="1600">
                <a:solidFill>
                  <a:schemeClr val="tx1"/>
                </a:solidFill>
                <a:latin typeface="Arial" charset="0"/>
                <a:ea typeface="MS PGothic" charset="-128"/>
              </a:defRPr>
            </a:lvl1pPr>
            <a:lvl2pPr marL="742950" indent="-285750" defTabSz="652463">
              <a:spcBef>
                <a:spcPct val="20000"/>
              </a:spcBef>
              <a:buChar char="–"/>
              <a:defRPr sz="1600">
                <a:solidFill>
                  <a:schemeClr val="tx1"/>
                </a:solidFill>
                <a:latin typeface="Arial" charset="0"/>
                <a:ea typeface="MS PGothic" charset="-128"/>
              </a:defRPr>
            </a:lvl2pPr>
            <a:lvl3pPr marL="1143000" indent="-228600" defTabSz="652463">
              <a:spcBef>
                <a:spcPct val="20000"/>
              </a:spcBef>
              <a:buChar char="•"/>
              <a:defRPr sz="1400">
                <a:solidFill>
                  <a:schemeClr val="tx1"/>
                </a:solidFill>
                <a:latin typeface="Arial" charset="0"/>
                <a:ea typeface="MS PGothic" charset="-128"/>
              </a:defRPr>
            </a:lvl3pPr>
            <a:lvl4pPr marL="1600200" indent="-228600" defTabSz="652463">
              <a:spcBef>
                <a:spcPct val="20000"/>
              </a:spcBef>
              <a:buChar char="–"/>
              <a:defRPr sz="1100">
                <a:solidFill>
                  <a:schemeClr val="tx1"/>
                </a:solidFill>
                <a:latin typeface="Arial" charset="0"/>
                <a:ea typeface="MS PGothic" charset="-128"/>
              </a:defRPr>
            </a:lvl4pPr>
            <a:lvl5pPr marL="2057400" indent="-228600" defTabSz="652463">
              <a:spcBef>
                <a:spcPct val="20000"/>
              </a:spcBef>
              <a:buChar char="»"/>
              <a:defRPr sz="1100">
                <a:solidFill>
                  <a:schemeClr val="tx1"/>
                </a:solidFill>
                <a:latin typeface="Arial" charset="0"/>
                <a:ea typeface="MS PGothic" charset="-128"/>
              </a:defRPr>
            </a:lvl5pPr>
            <a:lvl6pPr marL="2514600" indent="-228600" defTabSz="652463" eaLnBrk="0" fontAlgn="base" hangingPunct="0">
              <a:spcBef>
                <a:spcPct val="20000"/>
              </a:spcBef>
              <a:spcAft>
                <a:spcPct val="0"/>
              </a:spcAft>
              <a:buChar char="»"/>
              <a:defRPr sz="1100">
                <a:solidFill>
                  <a:schemeClr val="tx1"/>
                </a:solidFill>
                <a:latin typeface="Arial" charset="0"/>
                <a:ea typeface="MS PGothic" charset="-128"/>
              </a:defRPr>
            </a:lvl6pPr>
            <a:lvl7pPr marL="2971800" indent="-228600" defTabSz="652463" eaLnBrk="0" fontAlgn="base" hangingPunct="0">
              <a:spcBef>
                <a:spcPct val="20000"/>
              </a:spcBef>
              <a:spcAft>
                <a:spcPct val="0"/>
              </a:spcAft>
              <a:buChar char="»"/>
              <a:defRPr sz="1100">
                <a:solidFill>
                  <a:schemeClr val="tx1"/>
                </a:solidFill>
                <a:latin typeface="Arial" charset="0"/>
                <a:ea typeface="MS PGothic" charset="-128"/>
              </a:defRPr>
            </a:lvl7pPr>
            <a:lvl8pPr marL="3429000" indent="-228600" defTabSz="652463" eaLnBrk="0" fontAlgn="base" hangingPunct="0">
              <a:spcBef>
                <a:spcPct val="20000"/>
              </a:spcBef>
              <a:spcAft>
                <a:spcPct val="0"/>
              </a:spcAft>
              <a:buChar char="»"/>
              <a:defRPr sz="1100">
                <a:solidFill>
                  <a:schemeClr val="tx1"/>
                </a:solidFill>
                <a:latin typeface="Arial" charset="0"/>
                <a:ea typeface="MS PGothic" charset="-128"/>
              </a:defRPr>
            </a:lvl8pPr>
            <a:lvl9pPr marL="3886200" indent="-228600" defTabSz="652463" eaLnBrk="0" fontAlgn="base" hangingPunct="0">
              <a:spcBef>
                <a:spcPct val="20000"/>
              </a:spcBef>
              <a:spcAft>
                <a:spcPct val="0"/>
              </a:spcAft>
              <a:buChar char="»"/>
              <a:defRPr sz="1100">
                <a:solidFill>
                  <a:schemeClr val="tx1"/>
                </a:solidFill>
                <a:latin typeface="Arial" charset="0"/>
                <a:ea typeface="MS PGothic" charset="-128"/>
              </a:defRPr>
            </a:lvl9pPr>
          </a:lstStyle>
          <a:p>
            <a:pPr algn="ctr">
              <a:spcBef>
                <a:spcPct val="50000"/>
              </a:spcBef>
              <a:buNone/>
              <a:defRPr/>
            </a:pPr>
            <a:r>
              <a:rPr lang="en-US" sz="2400" b="1" dirty="0">
                <a:solidFill>
                  <a:srgbClr val="F8F8F8"/>
                </a:solidFill>
                <a:cs typeface="MS PGothic" charset="0"/>
              </a:rPr>
              <a:t>Poster Tips</a:t>
            </a:r>
          </a:p>
        </p:txBody>
      </p:sp>
      <p:sp>
        <p:nvSpPr>
          <p:cNvPr id="25" name="Text Box 349">
            <a:extLst>
              <a:ext uri="{FF2B5EF4-FFF2-40B4-BE49-F238E27FC236}">
                <a16:creationId xmlns:a16="http://schemas.microsoft.com/office/drawing/2014/main" id="{CC3F20F2-7BE4-0542-BEBC-7442921B0B9D}"/>
              </a:ext>
            </a:extLst>
          </p:cNvPr>
          <p:cNvSpPr txBox="1">
            <a:spLocks noChangeArrowheads="1"/>
          </p:cNvSpPr>
          <p:nvPr/>
        </p:nvSpPr>
        <p:spPr bwMode="auto">
          <a:xfrm>
            <a:off x="262360" y="19812000"/>
            <a:ext cx="3734765" cy="446661"/>
          </a:xfrm>
          <a:prstGeom prst="rect">
            <a:avLst/>
          </a:prstGeom>
          <a:solidFill>
            <a:srgbClr val="142B46"/>
          </a:solidFill>
          <a:ln>
            <a:noFill/>
          </a:ln>
          <a:effectLst/>
        </p:spPr>
        <p:txBody>
          <a:bodyPr wrap="square" lIns="43444" tIns="21717" rIns="43444" bIns="54864" anchor="ctr" anchorCtr="1">
            <a:spAutoFit/>
          </a:bodyPr>
          <a:lstStyle>
            <a:lvl1pPr defTabSz="652463">
              <a:defRPr>
                <a:solidFill>
                  <a:schemeClr val="tx1"/>
                </a:solidFill>
                <a:latin typeface="Arial" charset="0"/>
                <a:ea typeface="ＭＳ Ｐゴシック" charset="0"/>
              </a:defRPr>
            </a:lvl1pPr>
            <a:lvl2pPr marL="327025" defTabSz="652463">
              <a:defRPr>
                <a:solidFill>
                  <a:schemeClr val="tx1"/>
                </a:solidFill>
                <a:latin typeface="Arial" charset="0"/>
                <a:ea typeface="ＭＳ Ｐゴシック" charset="0"/>
              </a:defRPr>
            </a:lvl2pPr>
            <a:lvl3pPr marL="652463" defTabSz="652463">
              <a:defRPr>
                <a:solidFill>
                  <a:schemeClr val="tx1"/>
                </a:solidFill>
                <a:latin typeface="Arial" charset="0"/>
                <a:ea typeface="ＭＳ Ｐゴシック" charset="0"/>
              </a:defRPr>
            </a:lvl3pPr>
            <a:lvl4pPr marL="979488" defTabSz="652463">
              <a:defRPr>
                <a:solidFill>
                  <a:schemeClr val="tx1"/>
                </a:solidFill>
                <a:latin typeface="Arial" charset="0"/>
                <a:ea typeface="ＭＳ Ｐゴシック" charset="0"/>
              </a:defRPr>
            </a:lvl4pPr>
            <a:lvl5pPr marL="1306513" defTabSz="652463">
              <a:defRPr>
                <a:solidFill>
                  <a:schemeClr val="tx1"/>
                </a:solidFill>
                <a:latin typeface="Arial" charset="0"/>
                <a:ea typeface="ＭＳ Ｐゴシック" charset="0"/>
              </a:defRPr>
            </a:lvl5pPr>
            <a:lvl6pPr marL="1763713" defTabSz="652463" fontAlgn="base">
              <a:spcBef>
                <a:spcPct val="0"/>
              </a:spcBef>
              <a:spcAft>
                <a:spcPct val="0"/>
              </a:spcAft>
              <a:defRPr>
                <a:solidFill>
                  <a:schemeClr val="tx1"/>
                </a:solidFill>
                <a:latin typeface="Arial" charset="0"/>
                <a:ea typeface="ＭＳ Ｐゴシック" charset="0"/>
              </a:defRPr>
            </a:lvl6pPr>
            <a:lvl7pPr marL="2220913" defTabSz="652463" fontAlgn="base">
              <a:spcBef>
                <a:spcPct val="0"/>
              </a:spcBef>
              <a:spcAft>
                <a:spcPct val="0"/>
              </a:spcAft>
              <a:defRPr>
                <a:solidFill>
                  <a:schemeClr val="tx1"/>
                </a:solidFill>
                <a:latin typeface="Arial" charset="0"/>
                <a:ea typeface="ＭＳ Ｐゴシック" charset="0"/>
              </a:defRPr>
            </a:lvl7pPr>
            <a:lvl8pPr marL="2678113" defTabSz="652463" fontAlgn="base">
              <a:spcBef>
                <a:spcPct val="0"/>
              </a:spcBef>
              <a:spcAft>
                <a:spcPct val="0"/>
              </a:spcAft>
              <a:defRPr>
                <a:solidFill>
                  <a:schemeClr val="tx1"/>
                </a:solidFill>
                <a:latin typeface="Arial" charset="0"/>
                <a:ea typeface="ＭＳ Ｐゴシック" charset="0"/>
              </a:defRPr>
            </a:lvl8pPr>
            <a:lvl9pPr marL="3135313" defTabSz="652463" fontAlgn="base">
              <a:spcBef>
                <a:spcPct val="0"/>
              </a:spcBef>
              <a:spcAft>
                <a:spcPct val="0"/>
              </a:spcAft>
              <a:defRPr>
                <a:solidFill>
                  <a:schemeClr val="tx1"/>
                </a:solidFill>
                <a:latin typeface="Arial" charset="0"/>
                <a:ea typeface="ＭＳ Ｐゴシック" charset="0"/>
              </a:defRPr>
            </a:lvl9pPr>
          </a:lstStyle>
          <a:p>
            <a:pPr algn="ctr">
              <a:spcBef>
                <a:spcPct val="50000"/>
              </a:spcBef>
              <a:defRPr/>
            </a:pPr>
            <a:r>
              <a:rPr lang="en-US" sz="2400" b="1" dirty="0">
                <a:solidFill>
                  <a:srgbClr val="F8F8F8"/>
                </a:solidFill>
                <a:cs typeface="MS PGothic" charset="0"/>
              </a:rPr>
              <a:t>Adding Graphics</a:t>
            </a:r>
          </a:p>
        </p:txBody>
      </p:sp>
      <p:sp>
        <p:nvSpPr>
          <p:cNvPr id="26" name="Text Box 358">
            <a:extLst>
              <a:ext uri="{FF2B5EF4-FFF2-40B4-BE49-F238E27FC236}">
                <a16:creationId xmlns:a16="http://schemas.microsoft.com/office/drawing/2014/main" id="{9E12E13D-3BD5-ED44-93F3-00BFEF12613D}"/>
              </a:ext>
            </a:extLst>
          </p:cNvPr>
          <p:cNvSpPr txBox="1">
            <a:spLocks noChangeArrowheads="1"/>
          </p:cNvSpPr>
          <p:nvPr/>
        </p:nvSpPr>
        <p:spPr bwMode="auto">
          <a:xfrm>
            <a:off x="554588" y="20345400"/>
            <a:ext cx="3249969" cy="35701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21890" tIns="121890" rIns="121890" bIns="121890">
            <a:spAutoFit/>
          </a:bodyPr>
          <a:lstStyle>
            <a:lvl1pPr defTabSz="3135313">
              <a:spcBef>
                <a:spcPct val="20000"/>
              </a:spcBef>
              <a:buChar char="•"/>
              <a:defRPr sz="1600">
                <a:solidFill>
                  <a:schemeClr val="tx1"/>
                </a:solidFill>
                <a:latin typeface="Arial" charset="0"/>
                <a:ea typeface="MS PGothic" charset="-128"/>
              </a:defRPr>
            </a:lvl1pPr>
            <a:lvl2pPr marL="742950" indent="-285750" defTabSz="3135313">
              <a:spcBef>
                <a:spcPct val="20000"/>
              </a:spcBef>
              <a:buChar char="–"/>
              <a:defRPr sz="1600">
                <a:solidFill>
                  <a:schemeClr val="tx1"/>
                </a:solidFill>
                <a:latin typeface="Arial" charset="0"/>
                <a:ea typeface="MS PGothic" charset="-128"/>
              </a:defRPr>
            </a:lvl2pPr>
            <a:lvl3pPr marL="1143000" indent="-228600" defTabSz="3135313">
              <a:spcBef>
                <a:spcPct val="20000"/>
              </a:spcBef>
              <a:buChar char="•"/>
              <a:defRPr sz="1400">
                <a:solidFill>
                  <a:schemeClr val="tx1"/>
                </a:solidFill>
                <a:latin typeface="Arial" charset="0"/>
                <a:ea typeface="MS PGothic" charset="-128"/>
              </a:defRPr>
            </a:lvl3pPr>
            <a:lvl4pPr marL="1600200" indent="-228600" defTabSz="3135313">
              <a:spcBef>
                <a:spcPct val="20000"/>
              </a:spcBef>
              <a:buChar char="–"/>
              <a:defRPr sz="1100">
                <a:solidFill>
                  <a:schemeClr val="tx1"/>
                </a:solidFill>
                <a:latin typeface="Arial" charset="0"/>
                <a:ea typeface="MS PGothic" charset="-128"/>
              </a:defRPr>
            </a:lvl4pPr>
            <a:lvl5pPr marL="2057400" indent="-228600" defTabSz="3135313">
              <a:spcBef>
                <a:spcPct val="20000"/>
              </a:spcBef>
              <a:buChar char="»"/>
              <a:defRPr sz="1100">
                <a:solidFill>
                  <a:schemeClr val="tx1"/>
                </a:solidFill>
                <a:latin typeface="Arial" charset="0"/>
                <a:ea typeface="MS PGothic" charset="-128"/>
              </a:defRPr>
            </a:lvl5pPr>
            <a:lvl6pPr marL="2514600" indent="-228600" defTabSz="3135313" eaLnBrk="0" fontAlgn="base" hangingPunct="0">
              <a:spcBef>
                <a:spcPct val="20000"/>
              </a:spcBef>
              <a:spcAft>
                <a:spcPct val="0"/>
              </a:spcAft>
              <a:buChar char="»"/>
              <a:defRPr sz="1100">
                <a:solidFill>
                  <a:schemeClr val="tx1"/>
                </a:solidFill>
                <a:latin typeface="Arial" charset="0"/>
                <a:ea typeface="MS PGothic" charset="-128"/>
              </a:defRPr>
            </a:lvl6pPr>
            <a:lvl7pPr marL="2971800" indent="-228600" defTabSz="3135313" eaLnBrk="0" fontAlgn="base" hangingPunct="0">
              <a:spcBef>
                <a:spcPct val="20000"/>
              </a:spcBef>
              <a:spcAft>
                <a:spcPct val="0"/>
              </a:spcAft>
              <a:buChar char="»"/>
              <a:defRPr sz="1100">
                <a:solidFill>
                  <a:schemeClr val="tx1"/>
                </a:solidFill>
                <a:latin typeface="Arial" charset="0"/>
                <a:ea typeface="MS PGothic" charset="-128"/>
              </a:defRPr>
            </a:lvl7pPr>
            <a:lvl8pPr marL="3429000" indent="-228600" defTabSz="3135313" eaLnBrk="0" fontAlgn="base" hangingPunct="0">
              <a:spcBef>
                <a:spcPct val="20000"/>
              </a:spcBef>
              <a:spcAft>
                <a:spcPct val="0"/>
              </a:spcAft>
              <a:buChar char="»"/>
              <a:defRPr sz="1100">
                <a:solidFill>
                  <a:schemeClr val="tx1"/>
                </a:solidFill>
                <a:latin typeface="Arial" charset="0"/>
                <a:ea typeface="MS PGothic" charset="-128"/>
              </a:defRPr>
            </a:lvl8pPr>
            <a:lvl9pPr marL="3886200" indent="-228600" defTabSz="3135313" eaLnBrk="0" fontAlgn="base" hangingPunct="0">
              <a:spcBef>
                <a:spcPct val="20000"/>
              </a:spcBef>
              <a:spcAft>
                <a:spcPct val="0"/>
              </a:spcAft>
              <a:buChar char="»"/>
              <a:defRPr sz="1100">
                <a:solidFill>
                  <a:schemeClr val="tx1"/>
                </a:solidFill>
                <a:latin typeface="Arial" charset="0"/>
                <a:ea typeface="MS PGothic" charset="-128"/>
              </a:defRPr>
            </a:lvl9pPr>
          </a:lstStyle>
          <a:p>
            <a:pPr eaLnBrk="1" hangingPunct="1">
              <a:spcBef>
                <a:spcPts val="600"/>
              </a:spcBef>
              <a:buNone/>
            </a:pPr>
            <a:r>
              <a:rPr lang="en-US" altLang="en-US" sz="1800" dirty="0">
                <a:latin typeface="Arial" panose="020B0604020202020204" pitchFamily="34" charset="0"/>
              </a:rPr>
              <a:t>Copying and pasting images/</a:t>
            </a:r>
            <a:br>
              <a:rPr lang="en-US" altLang="en-US" sz="1800" dirty="0">
                <a:latin typeface="Arial" panose="020B0604020202020204" pitchFamily="34" charset="0"/>
              </a:rPr>
            </a:br>
            <a:r>
              <a:rPr lang="en-US" altLang="en-US" sz="1800" dirty="0">
                <a:latin typeface="Arial" panose="020B0604020202020204" pitchFamily="34" charset="0"/>
              </a:rPr>
              <a:t>graphics from the Internet into your poster may result in blurry and pixilated images especially when enlarged. Most Internet images have resolutions of 72 dpi which is far below the recommended 150 dpi (printing to scale at 100%). Since this template is half size, your graphics should be 300 dpi.</a:t>
            </a:r>
          </a:p>
        </p:txBody>
      </p:sp>
      <p:graphicFrame>
        <p:nvGraphicFramePr>
          <p:cNvPr id="21" name="Group 492">
            <a:extLst>
              <a:ext uri="{FF2B5EF4-FFF2-40B4-BE49-F238E27FC236}">
                <a16:creationId xmlns:a16="http://schemas.microsoft.com/office/drawing/2014/main" id="{1603864C-00E6-2B4C-A43C-1961B8011499}"/>
              </a:ext>
            </a:extLst>
          </p:cNvPr>
          <p:cNvGraphicFramePr>
            <a:graphicFrameLocks noGrp="1"/>
          </p:cNvGraphicFramePr>
          <p:nvPr/>
        </p:nvGraphicFramePr>
        <p:xfrm>
          <a:off x="12617041" y="20756825"/>
          <a:ext cx="3289709" cy="3116131"/>
        </p:xfrm>
        <a:graphic>
          <a:graphicData uri="http://schemas.openxmlformats.org/drawingml/2006/table">
            <a:tbl>
              <a:tblPr/>
              <a:tblGrid>
                <a:gridCol w="3289709">
                  <a:extLst>
                    <a:ext uri="{9D8B030D-6E8A-4147-A177-3AD203B41FA5}">
                      <a16:colId xmlns:a16="http://schemas.microsoft.com/office/drawing/2014/main" val="178989479"/>
                    </a:ext>
                  </a:extLst>
                </a:gridCol>
              </a:tblGrid>
              <a:tr h="2902094">
                <a:tc>
                  <a:txBody>
                    <a:bodyPr/>
                    <a:lstStyle>
                      <a:lvl1pPr defTabSz="652463" eaLnBrk="0" hangingPunct="0">
                        <a:spcBef>
                          <a:spcPct val="20000"/>
                        </a:spcBef>
                        <a:defRPr sz="1400">
                          <a:solidFill>
                            <a:schemeClr val="tx1"/>
                          </a:solidFill>
                          <a:latin typeface="Arial" panose="020B0604020202020204" pitchFamily="34" charset="0"/>
                          <a:ea typeface="MS PGothic" panose="020B0600070205080204" pitchFamily="34" charset="-128"/>
                        </a:defRPr>
                      </a:lvl1pPr>
                      <a:lvl2pPr marL="742950" indent="-285750" defTabSz="652463" eaLnBrk="0" hangingPunct="0">
                        <a:spcBef>
                          <a:spcPct val="20000"/>
                        </a:spcBef>
                        <a:defRPr sz="1400">
                          <a:solidFill>
                            <a:schemeClr val="tx1"/>
                          </a:solidFill>
                          <a:latin typeface="Arial" panose="020B0604020202020204" pitchFamily="34" charset="0"/>
                          <a:ea typeface="MS PGothic" panose="020B0600070205080204" pitchFamily="34" charset="-128"/>
                        </a:defRPr>
                      </a:lvl2pPr>
                      <a:lvl3pPr marL="1143000" indent="-228600" defTabSz="652463" eaLnBrk="0" hangingPunct="0">
                        <a:spcBef>
                          <a:spcPct val="20000"/>
                        </a:spcBef>
                        <a:defRPr sz="1200">
                          <a:solidFill>
                            <a:schemeClr val="tx1"/>
                          </a:solidFill>
                          <a:latin typeface="Arial" panose="020B0604020202020204" pitchFamily="34" charset="0"/>
                          <a:ea typeface="MS PGothic" panose="020B0600070205080204" pitchFamily="34" charset="-128"/>
                        </a:defRPr>
                      </a:lvl3pPr>
                      <a:lvl4pPr marL="1600200" indent="-228600" defTabSz="652463" eaLnBrk="0" hangingPunct="0">
                        <a:spcBef>
                          <a:spcPct val="20000"/>
                        </a:spcBef>
                        <a:defRPr sz="1000">
                          <a:solidFill>
                            <a:schemeClr val="tx1"/>
                          </a:solidFill>
                          <a:latin typeface="Arial" panose="020B0604020202020204" pitchFamily="34" charset="0"/>
                          <a:ea typeface="MS PGothic" panose="020B0600070205080204" pitchFamily="34" charset="-128"/>
                        </a:defRPr>
                      </a:lvl4pPr>
                      <a:lvl5pPr marL="2057400" indent="-228600" defTabSz="652463" eaLnBrk="0" hangingPunct="0">
                        <a:spcBef>
                          <a:spcPct val="20000"/>
                        </a:spcBef>
                        <a:defRPr sz="1000">
                          <a:solidFill>
                            <a:schemeClr val="tx1"/>
                          </a:solidFill>
                          <a:latin typeface="Arial" panose="020B0604020202020204" pitchFamily="34" charset="0"/>
                          <a:ea typeface="MS PGothic" panose="020B0600070205080204" pitchFamily="34" charset="-128"/>
                        </a:defRPr>
                      </a:lvl5pPr>
                      <a:lvl6pPr marL="25146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6pPr>
                      <a:lvl7pPr marL="29718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7pPr>
                      <a:lvl8pPr marL="34290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8pPr>
                      <a:lvl9pPr marL="38862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9pPr>
                    </a:lstStyle>
                    <a:p>
                      <a:pPr marL="0" marR="0" lvl="0" indent="0" algn="ctr" defTabSz="652463" rtl="0" eaLnBrk="1" fontAlgn="base" latinLnBrk="0" hangingPunct="1">
                        <a:lnSpc>
                          <a:spcPts val="2240"/>
                        </a:lnSpc>
                        <a:spcBef>
                          <a:spcPct val="0"/>
                        </a:spcBef>
                        <a:spcAft>
                          <a:spcPct val="0"/>
                        </a:spcAft>
                        <a:buClrTx/>
                        <a:buSzTx/>
                        <a:buFontTx/>
                        <a:buNone/>
                        <a:tabLst/>
                      </a:pPr>
                      <a:r>
                        <a:rPr kumimoji="0" lang="en-US" altLang="en-US" sz="2200" b="1" i="0" u="none" strike="noStrike" cap="none" normalizeH="0" baseline="0" dirty="0">
                          <a:ln>
                            <a:noFill/>
                          </a:ln>
                          <a:solidFill>
                            <a:srgbClr val="0A87FF"/>
                          </a:solidFill>
                          <a:effectLst/>
                          <a:latin typeface="Arial" panose="020B0604020202020204" pitchFamily="34" charset="0"/>
                          <a:ea typeface="MS PGothic" panose="020B0600070205080204" pitchFamily="34" charset="-128"/>
                        </a:rPr>
                        <a:t>Biomedical</a:t>
                      </a:r>
                      <a:br>
                        <a:rPr kumimoji="0" lang="en-US" altLang="en-US" sz="2200" b="1" i="0" u="none" strike="noStrike" cap="none" normalizeH="0" baseline="0" dirty="0">
                          <a:ln>
                            <a:noFill/>
                          </a:ln>
                          <a:solidFill>
                            <a:srgbClr val="0A87FF"/>
                          </a:solidFill>
                          <a:effectLst/>
                          <a:latin typeface="Arial" panose="020B0604020202020204" pitchFamily="34" charset="0"/>
                          <a:ea typeface="MS PGothic" panose="020B0600070205080204" pitchFamily="34" charset="-128"/>
                        </a:rPr>
                      </a:br>
                      <a:r>
                        <a:rPr kumimoji="0" lang="en-US" altLang="en-US" sz="2200" b="1" i="0" u="none" strike="noStrike" cap="none" normalizeH="0" baseline="0" dirty="0">
                          <a:ln>
                            <a:noFill/>
                          </a:ln>
                          <a:solidFill>
                            <a:srgbClr val="0A87FF"/>
                          </a:solidFill>
                          <a:effectLst/>
                          <a:latin typeface="Arial" panose="020B0604020202020204" pitchFamily="34" charset="0"/>
                          <a:ea typeface="MS PGothic" panose="020B0600070205080204" pitchFamily="34" charset="-128"/>
                        </a:rPr>
                        <a:t>Communications</a:t>
                      </a:r>
                    </a:p>
                    <a:p>
                      <a:pPr marL="0" marR="0" lvl="0" indent="0" algn="ctr" defTabSz="652463" rtl="0" eaLnBrk="1" fontAlgn="base" latinLnBrk="0" hangingPunct="1">
                        <a:lnSpc>
                          <a:spcPts val="1960"/>
                        </a:lnSpc>
                        <a:spcBef>
                          <a:spcPct val="0"/>
                        </a:spcBef>
                        <a:spcAft>
                          <a:spcPts val="300"/>
                        </a:spcAft>
                        <a:buClrTx/>
                        <a:buSzTx/>
                        <a:buFontTx/>
                        <a:buNone/>
                        <a:tabLst/>
                      </a:pPr>
                      <a:r>
                        <a:rPr kumimoji="0" lang="en-US" altLang="en-US" sz="1800" b="1" i="0" u="none" strike="noStrike" cap="none" normalizeH="0" baseline="0" dirty="0" err="1">
                          <a:ln>
                            <a:noFill/>
                          </a:ln>
                          <a:solidFill>
                            <a:srgbClr val="0A87FF"/>
                          </a:solidFill>
                          <a:effectLst/>
                          <a:latin typeface="Arial" panose="020B0604020202020204" pitchFamily="34" charset="0"/>
                          <a:ea typeface="MS PGothic" panose="020B0600070205080204" pitchFamily="34" charset="-128"/>
                          <a:cs typeface="Arial" panose="020B0604020202020204" pitchFamily="34" charset="0"/>
                        </a:rPr>
                        <a:t>www.etsu.edu</a:t>
                      </a:r>
                      <a:r>
                        <a:rPr kumimoji="0" lang="en-US" altLang="en-US" sz="1800" b="1" i="0" u="none" strike="noStrike" cap="none" normalizeH="0" baseline="0" dirty="0">
                          <a:ln>
                            <a:noFill/>
                          </a:ln>
                          <a:solidFill>
                            <a:srgbClr val="0A87FF"/>
                          </a:solidFill>
                          <a:effectLst/>
                          <a:latin typeface="Arial" panose="020B0604020202020204" pitchFamily="34" charset="0"/>
                          <a:ea typeface="MS PGothic" panose="020B0600070205080204" pitchFamily="34" charset="-128"/>
                          <a:cs typeface="Arial" panose="020B0604020202020204" pitchFamily="34" charset="0"/>
                        </a:rPr>
                        <a:t>/com/</a:t>
                      </a:r>
                      <a:br>
                        <a:rPr kumimoji="0" lang="en-US" altLang="en-US" sz="1800" b="1" i="0" u="none" strike="noStrike" cap="none" normalizeH="0" baseline="0" dirty="0">
                          <a:ln>
                            <a:noFill/>
                          </a:ln>
                          <a:solidFill>
                            <a:srgbClr val="0A87FF"/>
                          </a:solidFill>
                          <a:effectLst/>
                          <a:latin typeface="Arial" panose="020B0604020202020204" pitchFamily="34" charset="0"/>
                          <a:ea typeface="MS PGothic" panose="020B0600070205080204" pitchFamily="34" charset="-128"/>
                          <a:cs typeface="Arial" panose="020B0604020202020204" pitchFamily="34" charset="0"/>
                        </a:rPr>
                      </a:br>
                      <a:r>
                        <a:rPr kumimoji="0" lang="en-US" altLang="en-US" sz="1800" b="1" i="0" u="none" strike="noStrike" cap="none" normalizeH="0" baseline="0" dirty="0" err="1">
                          <a:ln>
                            <a:noFill/>
                          </a:ln>
                          <a:solidFill>
                            <a:srgbClr val="0A87FF"/>
                          </a:solidFill>
                          <a:effectLst/>
                          <a:latin typeface="Arial" panose="020B0604020202020204" pitchFamily="34" charset="0"/>
                          <a:ea typeface="MS PGothic" panose="020B0600070205080204" pitchFamily="34" charset="-128"/>
                          <a:cs typeface="Arial" panose="020B0604020202020204" pitchFamily="34" charset="0"/>
                        </a:rPr>
                        <a:t>biomedcomm</a:t>
                      </a:r>
                      <a:endParaRPr kumimoji="0" lang="en-US" altLang="en-US" sz="1600" b="1" i="0" u="none" strike="noStrike" cap="none" normalizeH="0" baseline="0" dirty="0">
                        <a:ln>
                          <a:noFill/>
                        </a:ln>
                        <a:solidFill>
                          <a:srgbClr val="0A87FF"/>
                        </a:solidFill>
                        <a:effectLst/>
                        <a:latin typeface="Arial" panose="020B0604020202020204" pitchFamily="34" charset="0"/>
                        <a:ea typeface="MS PGothic" panose="020B0600070205080204" pitchFamily="34" charset="-128"/>
                      </a:endParaRPr>
                    </a:p>
                    <a:p>
                      <a:pPr marL="115888" marR="0" lvl="0" indent="0" algn="l" defTabSz="652463" rtl="0" eaLnBrk="1" fontAlgn="base" latinLnBrk="0" hangingPunct="1">
                        <a:lnSpc>
                          <a:spcPct val="100000"/>
                        </a:lnSpc>
                        <a:spcBef>
                          <a:spcPts val="600"/>
                        </a:spcBef>
                        <a:spcAft>
                          <a:spcPct val="0"/>
                        </a:spcAft>
                        <a:buClrTx/>
                        <a:buSzTx/>
                        <a:buFontTx/>
                        <a:buNone/>
                        <a:tabLst>
                          <a:tab pos="1770063" algn="l"/>
                        </a:tabLst>
                      </a:pPr>
                      <a:r>
                        <a:rPr kumimoji="0" lang="en-US" altLang="en-US" sz="1600" b="0" i="0" u="none" strike="noStrike" cap="none" normalizeH="0" baseline="0" dirty="0">
                          <a:ln>
                            <a:noFill/>
                          </a:ln>
                          <a:solidFill>
                            <a:schemeClr val="tx1"/>
                          </a:solidFill>
                          <a:effectLst/>
                          <a:latin typeface="Arial" panose="020B0604020202020204" pitchFamily="34" charset="0"/>
                          <a:ea typeface="MS PGothic" panose="020B0600070205080204" pitchFamily="34" charset="-128"/>
                        </a:rPr>
                        <a:t>Fred Conley          439-2405 </a:t>
                      </a:r>
                      <a:r>
                        <a:rPr kumimoji="0" lang="en-US" altLang="en-US" sz="1600" b="0" i="0" u="none" strike="noStrike" cap="none" normalizeH="0" baseline="0" dirty="0">
                          <a:ln>
                            <a:noFill/>
                          </a:ln>
                          <a:solidFill>
                            <a:srgbClr val="0A87FF"/>
                          </a:solidFill>
                          <a:effectLst/>
                          <a:latin typeface="Arial" panose="020B0604020202020204" pitchFamily="34" charset="0"/>
                          <a:ea typeface="MS PGothic" panose="020B0600070205080204" pitchFamily="34" charset="-128"/>
                          <a:hlinkClick r:id="rId4"/>
                        </a:rPr>
                        <a:t>conleyga@etsu.edu</a:t>
                      </a:r>
                      <a:endParaRPr kumimoji="0" lang="en-US" altLang="en-US" sz="1600" b="0" i="0" u="none" strike="noStrike" cap="none" normalizeH="0" baseline="0" dirty="0">
                        <a:ln>
                          <a:noFill/>
                        </a:ln>
                        <a:solidFill>
                          <a:srgbClr val="0A87FF"/>
                        </a:solidFill>
                        <a:effectLst/>
                        <a:latin typeface="Arial" panose="020B0604020202020204" pitchFamily="34" charset="0"/>
                        <a:ea typeface="MS PGothic" panose="020B0600070205080204" pitchFamily="34" charset="-128"/>
                      </a:endParaRPr>
                    </a:p>
                    <a:p>
                      <a:pPr marL="115888" marR="0" lvl="0" indent="0" algn="l" defTabSz="652463" rtl="0" eaLnBrk="1" fontAlgn="base" latinLnBrk="0" hangingPunct="1">
                        <a:lnSpc>
                          <a:spcPct val="100000"/>
                        </a:lnSpc>
                        <a:spcBef>
                          <a:spcPts val="1200"/>
                        </a:spcBef>
                        <a:spcAft>
                          <a:spcPct val="0"/>
                        </a:spcAft>
                        <a:buClrTx/>
                        <a:buSzTx/>
                        <a:buFontTx/>
                        <a:buNone/>
                        <a:tabLst>
                          <a:tab pos="1770063" algn="l"/>
                        </a:tabLst>
                        <a:defRPr/>
                      </a:pPr>
                      <a:r>
                        <a:rPr lang="en-US" altLang="en-US" sz="1600" dirty="0">
                          <a:latin typeface="Arial" panose="020B0604020202020204" pitchFamily="34" charset="0"/>
                        </a:rPr>
                        <a:t>Jill Fair</a:t>
                      </a:r>
                      <a:r>
                        <a:rPr kumimoji="0" lang="en-US" altLang="en-US" sz="1600" b="0" i="0" u="none" strike="noStrike" cap="none" normalizeH="0" baseline="0" dirty="0">
                          <a:ln>
                            <a:noFill/>
                          </a:ln>
                          <a:solidFill>
                            <a:schemeClr val="tx1"/>
                          </a:solidFill>
                          <a:effectLst/>
                          <a:latin typeface="Arial" panose="020B0604020202020204" pitchFamily="34" charset="0"/>
                          <a:ea typeface="MS PGothic" panose="020B0600070205080204" pitchFamily="34" charset="-128"/>
                        </a:rPr>
                        <a:t>                  </a:t>
                      </a:r>
                      <a:r>
                        <a:rPr lang="en-US" altLang="en-US" sz="1600" dirty="0">
                          <a:latin typeface="Arial" panose="020B0604020202020204" pitchFamily="34" charset="0"/>
                        </a:rPr>
                        <a:t>439-2400      </a:t>
                      </a:r>
                      <a:r>
                        <a:rPr lang="en-US" altLang="en-US" sz="1600" dirty="0">
                          <a:latin typeface="Arial" panose="020B0604020202020204" pitchFamily="34" charset="0"/>
                          <a:hlinkClick r:id="rId5"/>
                        </a:rPr>
                        <a:t>fair@etsu.edu</a:t>
                      </a:r>
                      <a:endParaRPr lang="en-US" sz="1600" dirty="0"/>
                    </a:p>
                    <a:p>
                      <a:pPr marL="115888" marR="0" lvl="0" indent="0" algn="l" defTabSz="652463" rtl="0" eaLnBrk="1" fontAlgn="base" latinLnBrk="0" hangingPunct="1">
                        <a:lnSpc>
                          <a:spcPct val="100000"/>
                        </a:lnSpc>
                        <a:spcBef>
                          <a:spcPts val="1200"/>
                        </a:spcBef>
                        <a:spcAft>
                          <a:spcPct val="0"/>
                        </a:spcAft>
                        <a:buClrTx/>
                        <a:buSzTx/>
                        <a:buFontTx/>
                        <a:buNone/>
                        <a:tabLst>
                          <a:tab pos="1770063" algn="l"/>
                        </a:tabLst>
                      </a:pPr>
                      <a:r>
                        <a:rPr kumimoji="0" lang="en-US" altLang="en-US" sz="1600" b="0" i="0" u="none" strike="noStrike" cap="none" normalizeH="0" baseline="0" dirty="0">
                          <a:ln>
                            <a:noFill/>
                          </a:ln>
                          <a:solidFill>
                            <a:schemeClr val="tx1"/>
                          </a:solidFill>
                          <a:effectLst/>
                          <a:latin typeface="Arial" panose="020B0604020202020204" pitchFamily="34" charset="0"/>
                          <a:ea typeface="MS PGothic" panose="020B0600070205080204" pitchFamily="34" charset="-128"/>
                        </a:rPr>
                        <a:t>Taylor Campbell    439-2406  </a:t>
                      </a:r>
                      <a:r>
                        <a:rPr kumimoji="0" lang="en-US" altLang="en-US" sz="1600" b="0" i="0" u="none" strike="noStrike" kern="1200" cap="none" normalizeH="0" baseline="0" dirty="0" err="1">
                          <a:ln>
                            <a:noFill/>
                          </a:ln>
                          <a:solidFill>
                            <a:srgbClr val="0A87FF"/>
                          </a:solidFill>
                          <a:effectLst/>
                          <a:latin typeface="Arial" panose="020B0604020202020204" pitchFamily="34" charset="0"/>
                          <a:ea typeface="MS PGothic" panose="020B0600070205080204" pitchFamily="34" charset="-128"/>
                          <a:cs typeface="+mn-cs"/>
                        </a:rPr>
                        <a:t>campbelltc@mail.etsu.edu</a:t>
                      </a:r>
                      <a:endParaRPr kumimoji="0" lang="en-US" altLang="en-US" sz="1600" b="0" i="0" u="none" strike="noStrike" cap="none" normalizeH="0" baseline="0" dirty="0">
                        <a:ln>
                          <a:noFill/>
                        </a:ln>
                        <a:solidFill>
                          <a:schemeClr val="tx1"/>
                        </a:solidFill>
                        <a:effectLst/>
                        <a:latin typeface="Arial" panose="020B0604020202020204" pitchFamily="34" charset="0"/>
                        <a:ea typeface="MS PGothic" panose="020B0600070205080204" pitchFamily="34" charset="-128"/>
                      </a:endParaRPr>
                    </a:p>
                  </a:txBody>
                  <a:tcPr marL="133683" marR="133683" marT="167191" marB="0" horzOverflow="overflow">
                    <a:lnL>
                      <a:noFill/>
                    </a:lnL>
                    <a:lnR>
                      <a:noFill/>
                    </a:lnR>
                    <a:lnT>
                      <a:noFill/>
                    </a:lnT>
                    <a:lnB>
                      <a:noFill/>
                    </a:lnB>
                    <a:lnTlToBr>
                      <a:noFill/>
                    </a:lnTlToBr>
                    <a:lnBlToTr>
                      <a:noFill/>
                    </a:lnBlToTr>
                    <a:noFill/>
                  </a:tcPr>
                </a:tc>
                <a:extLst>
                  <a:ext uri="{0D108BD9-81ED-4DB2-BD59-A6C34878D82A}">
                    <a16:rowId xmlns:a16="http://schemas.microsoft.com/office/drawing/2014/main" val="1096860718"/>
                  </a:ext>
                </a:extLst>
              </a:tr>
            </a:tbl>
          </a:graphicData>
        </a:graphic>
      </p:graphicFrame>
      <p:sp>
        <p:nvSpPr>
          <p:cNvPr id="24" name="Text Box 357">
            <a:extLst>
              <a:ext uri="{FF2B5EF4-FFF2-40B4-BE49-F238E27FC236}">
                <a16:creationId xmlns:a16="http://schemas.microsoft.com/office/drawing/2014/main" id="{C18AB792-3F69-0E4B-8E15-C019B06ECE20}"/>
              </a:ext>
            </a:extLst>
          </p:cNvPr>
          <p:cNvSpPr txBox="1">
            <a:spLocks noChangeArrowheads="1"/>
          </p:cNvSpPr>
          <p:nvPr/>
        </p:nvSpPr>
        <p:spPr bwMode="auto">
          <a:xfrm>
            <a:off x="12548212" y="11622413"/>
            <a:ext cx="3492347" cy="864843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square" lIns="182835" tIns="182835" rIns="182835" bIns="182835" anchor="t">
            <a:spAutoFit/>
          </a:bodyPr>
          <a:lstStyle>
            <a:lvl1pPr defTabSz="3135313"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defTabSz="313531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313531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313531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313531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algn="ctr" eaLnBrk="1" hangingPunct="1">
              <a:spcBef>
                <a:spcPts val="600"/>
              </a:spcBef>
            </a:pPr>
            <a:r>
              <a:rPr lang="en-US" altLang="en-US" sz="1800" dirty="0">
                <a:latin typeface="Arial" panose="020B0604020202020204" pitchFamily="34" charset="0"/>
              </a:rPr>
              <a:t>Go to:</a:t>
            </a:r>
          </a:p>
          <a:p>
            <a:pPr eaLnBrk="1" hangingPunct="1">
              <a:spcBef>
                <a:spcPts val="600"/>
              </a:spcBef>
            </a:pPr>
            <a:r>
              <a:rPr lang="en-US" sz="1800" b="1" u="sng" dirty="0">
                <a:solidFill>
                  <a:srgbClr val="813A5F"/>
                </a:solidFill>
                <a:latin typeface="Arial"/>
                <a:ea typeface="MS PGothic"/>
                <a:cs typeface="Arial"/>
                <a:hlinkClick r:id="rId6"/>
              </a:rPr>
              <a:t>www.etsu.edu/bmccreative</a:t>
            </a:r>
            <a:endParaRPr lang="en-US" sz="1800" b="1" u="sng" dirty="0">
              <a:solidFill>
                <a:srgbClr val="813A5F"/>
              </a:solidFill>
              <a:latin typeface="Arial" panose="020B0604020202020204" pitchFamily="34" charset="0"/>
              <a:cs typeface="Arial" panose="020B0604020202020204" pitchFamily="34" charset="0"/>
            </a:endParaRPr>
          </a:p>
          <a:p>
            <a:pPr>
              <a:spcBef>
                <a:spcPts val="600"/>
              </a:spcBef>
            </a:pPr>
            <a:r>
              <a:rPr lang="en-US" altLang="en-US" sz="1800" dirty="0">
                <a:solidFill>
                  <a:srgbClr val="000000"/>
                </a:solidFill>
                <a:latin typeface="Arial"/>
                <a:ea typeface="MS PGothic"/>
                <a:cs typeface="Arial"/>
              </a:rPr>
              <a:t>Sign</a:t>
            </a:r>
            <a:r>
              <a:rPr lang="en-US" altLang="en-US" sz="1800" dirty="0">
                <a:latin typeface="Arial"/>
                <a:ea typeface="MS PGothic"/>
                <a:cs typeface="Arial"/>
              </a:rPr>
              <a:t> in and select the QCOM icon; choose from the  A-Z</a:t>
            </a:r>
            <a:br>
              <a:rPr lang="en-US" altLang="en-US" sz="1800" dirty="0">
                <a:latin typeface="Arial"/>
                <a:ea typeface="MS PGothic"/>
                <a:cs typeface="Arial"/>
              </a:rPr>
            </a:br>
            <a:r>
              <a:rPr lang="en-US" altLang="en-US" sz="1800" dirty="0">
                <a:latin typeface="Arial"/>
                <a:ea typeface="MS PGothic"/>
                <a:cs typeface="Arial"/>
              </a:rPr>
              <a:t>list or use the search field. </a:t>
            </a:r>
            <a:endParaRPr lang="en-US"/>
          </a:p>
          <a:p>
            <a:pPr eaLnBrk="1" hangingPunct="1">
              <a:spcBef>
                <a:spcPts val="1200"/>
              </a:spcBef>
            </a:pPr>
            <a:r>
              <a:rPr lang="en-US" altLang="en-US" sz="1800" dirty="0">
                <a:latin typeface="Arial"/>
                <a:ea typeface="MS PGothic"/>
                <a:cs typeface="Arial"/>
              </a:rPr>
              <a:t>Select options for your product. You may upload your file during the request process or email it to one of our staff listed below). </a:t>
            </a:r>
            <a:r>
              <a:rPr lang="en-US" altLang="en-US" sz="1800" u="sng" dirty="0">
                <a:latin typeface="Arial"/>
                <a:ea typeface="MS PGothic"/>
                <a:cs typeface="Arial"/>
              </a:rPr>
              <a:t>Be sure to complete the last page with payment and delivery information and then click Place Order</a:t>
            </a:r>
            <a:r>
              <a:rPr lang="en-US" altLang="en-US" sz="1800" dirty="0">
                <a:latin typeface="Arial"/>
                <a:ea typeface="MS PGothic"/>
                <a:cs typeface="Arial"/>
              </a:rPr>
              <a:t>. From there, we use the specifications submitted to create an estimate for authorization of anticipated costs.</a:t>
            </a:r>
          </a:p>
          <a:p>
            <a:pPr eaLnBrk="1" hangingPunct="1"/>
            <a:endParaRPr lang="en-US" altLang="en-US" sz="1800" dirty="0">
              <a:latin typeface="Arial" panose="020B0604020202020204" pitchFamily="34" charset="0"/>
            </a:endParaRPr>
          </a:p>
          <a:p>
            <a:pPr eaLnBrk="1" hangingPunct="1"/>
            <a:r>
              <a:rPr lang="en-US" altLang="en-US" sz="1800" dirty="0">
                <a:latin typeface="Arial" panose="020B0604020202020204" pitchFamily="34" charset="0"/>
              </a:rPr>
              <a:t>Note: completing this form does not obligate you to proceed with the project, in fact you can put “TBA” where it requests your account information if you like. Be sure to provide the account number at the time of estimate approval. </a:t>
            </a:r>
          </a:p>
          <a:p>
            <a:pPr eaLnBrk="1" hangingPunct="1"/>
            <a:endParaRPr lang="en-US" altLang="en-US" dirty="0"/>
          </a:p>
        </p:txBody>
      </p:sp>
      <p:sp>
        <p:nvSpPr>
          <p:cNvPr id="27" name="Text Box 382">
            <a:extLst>
              <a:ext uri="{FF2B5EF4-FFF2-40B4-BE49-F238E27FC236}">
                <a16:creationId xmlns:a16="http://schemas.microsoft.com/office/drawing/2014/main" id="{3C14A76F-24EC-2C4E-9CE0-C1F2FF17650F}"/>
              </a:ext>
            </a:extLst>
          </p:cNvPr>
          <p:cNvSpPr txBox="1">
            <a:spLocks noChangeArrowheads="1"/>
          </p:cNvSpPr>
          <p:nvPr/>
        </p:nvSpPr>
        <p:spPr bwMode="auto">
          <a:xfrm>
            <a:off x="12408061" y="8024870"/>
            <a:ext cx="3742481" cy="446661"/>
          </a:xfrm>
          <a:prstGeom prst="rect">
            <a:avLst/>
          </a:prstGeom>
          <a:solidFill>
            <a:srgbClr val="142B46"/>
          </a:solidFill>
          <a:ln>
            <a:noFill/>
          </a:ln>
          <a:extLst>
            <a:ext uri="{91240B29-F687-4F45-9708-019B960494DF}">
              <a14:hiddenLine xmlns:a14="http://schemas.microsoft.com/office/drawing/2010/main" w="9525">
                <a:solidFill>
                  <a:srgbClr val="000000"/>
                </a:solidFill>
                <a:miter lim="800000"/>
                <a:headEnd/>
                <a:tailEnd/>
              </a14:hiddenLine>
            </a:ext>
          </a:extLst>
        </p:spPr>
        <p:txBody>
          <a:bodyPr wrap="square" lIns="43444" tIns="21717" rIns="43444" bIns="54864" anchor="ctr" anchorCtr="1">
            <a:spAutoFit/>
          </a:bodyPr>
          <a:lstStyle>
            <a:lvl1pPr defTabSz="652463">
              <a:spcBef>
                <a:spcPct val="20000"/>
              </a:spcBef>
              <a:buChar char="•"/>
              <a:defRPr sz="1600">
                <a:solidFill>
                  <a:schemeClr val="tx1"/>
                </a:solidFill>
                <a:latin typeface="Arial" charset="0"/>
                <a:ea typeface="MS PGothic" charset="-128"/>
              </a:defRPr>
            </a:lvl1pPr>
            <a:lvl2pPr marL="742950" indent="-285750" defTabSz="652463">
              <a:spcBef>
                <a:spcPct val="20000"/>
              </a:spcBef>
              <a:buChar char="–"/>
              <a:defRPr sz="1600">
                <a:solidFill>
                  <a:schemeClr val="tx1"/>
                </a:solidFill>
                <a:latin typeface="Arial" charset="0"/>
                <a:ea typeface="MS PGothic" charset="-128"/>
              </a:defRPr>
            </a:lvl2pPr>
            <a:lvl3pPr marL="1143000" indent="-228600" defTabSz="652463">
              <a:spcBef>
                <a:spcPct val="20000"/>
              </a:spcBef>
              <a:buChar char="•"/>
              <a:defRPr sz="1400">
                <a:solidFill>
                  <a:schemeClr val="tx1"/>
                </a:solidFill>
                <a:latin typeface="Arial" charset="0"/>
                <a:ea typeface="MS PGothic" charset="-128"/>
              </a:defRPr>
            </a:lvl3pPr>
            <a:lvl4pPr marL="1600200" indent="-228600" defTabSz="652463">
              <a:spcBef>
                <a:spcPct val="20000"/>
              </a:spcBef>
              <a:buChar char="–"/>
              <a:defRPr sz="1100">
                <a:solidFill>
                  <a:schemeClr val="tx1"/>
                </a:solidFill>
                <a:latin typeface="Arial" charset="0"/>
                <a:ea typeface="MS PGothic" charset="-128"/>
              </a:defRPr>
            </a:lvl4pPr>
            <a:lvl5pPr marL="2057400" indent="-228600" defTabSz="652463">
              <a:spcBef>
                <a:spcPct val="20000"/>
              </a:spcBef>
              <a:buChar char="»"/>
              <a:defRPr sz="1100">
                <a:solidFill>
                  <a:schemeClr val="tx1"/>
                </a:solidFill>
                <a:latin typeface="Arial" charset="0"/>
                <a:ea typeface="MS PGothic" charset="-128"/>
              </a:defRPr>
            </a:lvl5pPr>
            <a:lvl6pPr marL="2514600" indent="-228600" defTabSz="652463" eaLnBrk="0" fontAlgn="base" hangingPunct="0">
              <a:spcBef>
                <a:spcPct val="20000"/>
              </a:spcBef>
              <a:spcAft>
                <a:spcPct val="0"/>
              </a:spcAft>
              <a:buChar char="»"/>
              <a:defRPr sz="1100">
                <a:solidFill>
                  <a:schemeClr val="tx1"/>
                </a:solidFill>
                <a:latin typeface="Arial" charset="0"/>
                <a:ea typeface="MS PGothic" charset="-128"/>
              </a:defRPr>
            </a:lvl6pPr>
            <a:lvl7pPr marL="2971800" indent="-228600" defTabSz="652463" eaLnBrk="0" fontAlgn="base" hangingPunct="0">
              <a:spcBef>
                <a:spcPct val="20000"/>
              </a:spcBef>
              <a:spcAft>
                <a:spcPct val="0"/>
              </a:spcAft>
              <a:buChar char="»"/>
              <a:defRPr sz="1100">
                <a:solidFill>
                  <a:schemeClr val="tx1"/>
                </a:solidFill>
                <a:latin typeface="Arial" charset="0"/>
                <a:ea typeface="MS PGothic" charset="-128"/>
              </a:defRPr>
            </a:lvl7pPr>
            <a:lvl8pPr marL="3429000" indent="-228600" defTabSz="652463" eaLnBrk="0" fontAlgn="base" hangingPunct="0">
              <a:spcBef>
                <a:spcPct val="20000"/>
              </a:spcBef>
              <a:spcAft>
                <a:spcPct val="0"/>
              </a:spcAft>
              <a:buChar char="»"/>
              <a:defRPr sz="1100">
                <a:solidFill>
                  <a:schemeClr val="tx1"/>
                </a:solidFill>
                <a:latin typeface="Arial" charset="0"/>
                <a:ea typeface="MS PGothic" charset="-128"/>
              </a:defRPr>
            </a:lvl8pPr>
            <a:lvl9pPr marL="3886200" indent="-228600" defTabSz="652463" eaLnBrk="0" fontAlgn="base" hangingPunct="0">
              <a:spcBef>
                <a:spcPct val="20000"/>
              </a:spcBef>
              <a:spcAft>
                <a:spcPct val="0"/>
              </a:spcAft>
              <a:buChar char="»"/>
              <a:defRPr sz="1100">
                <a:solidFill>
                  <a:schemeClr val="tx1"/>
                </a:solidFill>
                <a:latin typeface="Arial" charset="0"/>
                <a:ea typeface="MS PGothic" charset="-128"/>
              </a:defRPr>
            </a:lvl9pPr>
          </a:lstStyle>
          <a:p>
            <a:pPr algn="ctr" eaLnBrk="1" hangingPunct="1">
              <a:spcBef>
                <a:spcPct val="50000"/>
              </a:spcBef>
              <a:buNone/>
            </a:pPr>
            <a:r>
              <a:rPr lang="en-US" altLang="en-US" sz="2400" b="1" dirty="0">
                <a:solidFill>
                  <a:srgbClr val="F8F8F8"/>
                </a:solidFill>
                <a:latin typeface="Arial" panose="020B0604020202020204" pitchFamily="34" charset="0"/>
              </a:rPr>
              <a:t>Turnaround Time</a:t>
            </a:r>
          </a:p>
        </p:txBody>
      </p:sp>
      <p:sp>
        <p:nvSpPr>
          <p:cNvPr id="28" name="Text Box 358">
            <a:extLst>
              <a:ext uri="{FF2B5EF4-FFF2-40B4-BE49-F238E27FC236}">
                <a16:creationId xmlns:a16="http://schemas.microsoft.com/office/drawing/2014/main" id="{8CB932BF-4A47-FF46-AF2D-6D54B2EDDB2C}"/>
              </a:ext>
            </a:extLst>
          </p:cNvPr>
          <p:cNvSpPr txBox="1">
            <a:spLocks noChangeArrowheads="1"/>
          </p:cNvSpPr>
          <p:nvPr/>
        </p:nvSpPr>
        <p:spPr bwMode="auto">
          <a:xfrm>
            <a:off x="12696081" y="4754008"/>
            <a:ext cx="3069058" cy="313923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square" lIns="182835" tIns="182835" rIns="182835" bIns="182835">
            <a:spAutoFit/>
          </a:bodyPr>
          <a:lstStyle>
            <a:lvl1pPr defTabSz="3135313"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defTabSz="313531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313531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313531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313531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eaLnBrk="1" hangingPunct="1">
              <a:spcBef>
                <a:spcPts val="600"/>
              </a:spcBef>
            </a:pPr>
            <a:r>
              <a:rPr lang="en-US" altLang="en-US" sz="1800" dirty="0">
                <a:latin typeface="Arial" panose="020B0604020202020204" pitchFamily="34" charset="0"/>
              </a:rPr>
              <a:t>Posters designed by BMC or PowerPoint files that require proofing may be proofed as a pdf file by email or BMC can print a color 13”x19” hard copy if requested. Posters will be released for production once the customer has approved the proof.</a:t>
            </a:r>
          </a:p>
        </p:txBody>
      </p:sp>
      <p:sp>
        <p:nvSpPr>
          <p:cNvPr id="29" name="Text Box 358">
            <a:extLst>
              <a:ext uri="{FF2B5EF4-FFF2-40B4-BE49-F238E27FC236}">
                <a16:creationId xmlns:a16="http://schemas.microsoft.com/office/drawing/2014/main" id="{377F0A88-106D-6F4F-9A57-8162902C7999}"/>
              </a:ext>
            </a:extLst>
          </p:cNvPr>
          <p:cNvSpPr txBox="1">
            <a:spLocks noChangeArrowheads="1"/>
          </p:cNvSpPr>
          <p:nvPr/>
        </p:nvSpPr>
        <p:spPr bwMode="auto">
          <a:xfrm>
            <a:off x="4957073" y="16268356"/>
            <a:ext cx="6428647" cy="2539066"/>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square" lIns="182835" tIns="182835" rIns="182835" bIns="182835">
            <a:spAutoFit/>
          </a:bodyPr>
          <a:lstStyle>
            <a:lvl1pPr defTabSz="3135313">
              <a:defRPr>
                <a:solidFill>
                  <a:schemeClr val="tx1"/>
                </a:solidFill>
                <a:latin typeface="Arial" charset="0"/>
                <a:ea typeface="ＭＳ Ｐゴシック" charset="0"/>
              </a:defRPr>
            </a:lvl1pPr>
            <a:lvl2pPr marL="327025" defTabSz="3135313">
              <a:defRPr>
                <a:solidFill>
                  <a:schemeClr val="tx1"/>
                </a:solidFill>
                <a:latin typeface="Arial" charset="0"/>
                <a:ea typeface="ＭＳ Ｐゴシック" charset="0"/>
              </a:defRPr>
            </a:lvl2pPr>
            <a:lvl3pPr marL="652463" defTabSz="3135313">
              <a:defRPr>
                <a:solidFill>
                  <a:schemeClr val="tx1"/>
                </a:solidFill>
                <a:latin typeface="Arial" charset="0"/>
                <a:ea typeface="ＭＳ Ｐゴシック" charset="0"/>
              </a:defRPr>
            </a:lvl3pPr>
            <a:lvl4pPr marL="979488" defTabSz="3135313">
              <a:defRPr>
                <a:solidFill>
                  <a:schemeClr val="tx1"/>
                </a:solidFill>
                <a:latin typeface="Arial" charset="0"/>
                <a:ea typeface="ＭＳ Ｐゴシック" charset="0"/>
              </a:defRPr>
            </a:lvl4pPr>
            <a:lvl5pPr marL="1306513" defTabSz="3135313">
              <a:defRPr>
                <a:solidFill>
                  <a:schemeClr val="tx1"/>
                </a:solidFill>
                <a:latin typeface="Arial" charset="0"/>
                <a:ea typeface="ＭＳ Ｐゴシック" charset="0"/>
              </a:defRPr>
            </a:lvl5pPr>
            <a:lvl6pPr marL="1763713" defTabSz="3135313" fontAlgn="base">
              <a:spcBef>
                <a:spcPct val="0"/>
              </a:spcBef>
              <a:spcAft>
                <a:spcPct val="0"/>
              </a:spcAft>
              <a:defRPr>
                <a:solidFill>
                  <a:schemeClr val="tx1"/>
                </a:solidFill>
                <a:latin typeface="Arial" charset="0"/>
                <a:ea typeface="ＭＳ Ｐゴシック" charset="0"/>
              </a:defRPr>
            </a:lvl6pPr>
            <a:lvl7pPr marL="2220913" defTabSz="3135313" fontAlgn="base">
              <a:spcBef>
                <a:spcPct val="0"/>
              </a:spcBef>
              <a:spcAft>
                <a:spcPct val="0"/>
              </a:spcAft>
              <a:defRPr>
                <a:solidFill>
                  <a:schemeClr val="tx1"/>
                </a:solidFill>
                <a:latin typeface="Arial" charset="0"/>
                <a:ea typeface="ＭＳ Ｐゴシック" charset="0"/>
              </a:defRPr>
            </a:lvl7pPr>
            <a:lvl8pPr marL="2678113" defTabSz="3135313" fontAlgn="base">
              <a:spcBef>
                <a:spcPct val="0"/>
              </a:spcBef>
              <a:spcAft>
                <a:spcPct val="0"/>
              </a:spcAft>
              <a:defRPr>
                <a:solidFill>
                  <a:schemeClr val="tx1"/>
                </a:solidFill>
                <a:latin typeface="Arial" charset="0"/>
                <a:ea typeface="ＭＳ Ｐゴシック" charset="0"/>
              </a:defRPr>
            </a:lvl8pPr>
            <a:lvl9pPr marL="3135313" defTabSz="3135313" fontAlgn="base">
              <a:spcBef>
                <a:spcPct val="0"/>
              </a:spcBef>
              <a:spcAft>
                <a:spcPct val="0"/>
              </a:spcAft>
              <a:defRPr>
                <a:solidFill>
                  <a:schemeClr val="tx1"/>
                </a:solidFill>
                <a:latin typeface="Arial" charset="0"/>
                <a:ea typeface="ＭＳ Ｐゴシック" charset="0"/>
              </a:defRPr>
            </a:lvl9pPr>
          </a:lstStyle>
          <a:p>
            <a:pPr algn="ctr">
              <a:spcBef>
                <a:spcPts val="600"/>
              </a:spcBef>
              <a:defRPr/>
            </a:pPr>
            <a:r>
              <a:rPr lang="en-US" altLang="en-US" sz="1800" b="1" dirty="0"/>
              <a:t>Sending Files</a:t>
            </a:r>
          </a:p>
          <a:p>
            <a:pPr algn="ctr">
              <a:spcBef>
                <a:spcPts val="600"/>
              </a:spcBef>
              <a:defRPr/>
            </a:pPr>
            <a:r>
              <a:rPr lang="en-US" sz="1800" dirty="0">
                <a:cs typeface="MS PGothic" charset="0"/>
              </a:rPr>
              <a:t>Digital files up to 10 MB can be emailed</a:t>
            </a:r>
            <a:br>
              <a:rPr lang="en-US" sz="1800" dirty="0">
                <a:cs typeface="MS PGothic" charset="0"/>
              </a:rPr>
            </a:br>
            <a:r>
              <a:rPr lang="en-US" sz="1800" dirty="0">
                <a:cs typeface="MS PGothic" charset="0"/>
              </a:rPr>
              <a:t> to BMC. Larger files may be sent through</a:t>
            </a:r>
            <a:br>
              <a:rPr lang="en-US" sz="1800" dirty="0">
                <a:cs typeface="MS PGothic" charset="0"/>
              </a:rPr>
            </a:br>
            <a:r>
              <a:rPr lang="en-US" sz="1800" dirty="0">
                <a:cs typeface="MS PGothic" charset="0"/>
              </a:rPr>
              <a:t>the campus online </a:t>
            </a:r>
            <a:r>
              <a:rPr lang="en-US" sz="1800" dirty="0" err="1">
                <a:cs typeface="MS PGothic" charset="0"/>
              </a:rPr>
              <a:t>dropbox</a:t>
            </a:r>
            <a:r>
              <a:rPr lang="en-US" sz="1800" dirty="0">
                <a:cs typeface="MS PGothic" charset="0"/>
              </a:rPr>
              <a:t>: </a:t>
            </a:r>
          </a:p>
          <a:p>
            <a:pPr algn="ctr">
              <a:spcBef>
                <a:spcPts val="600"/>
              </a:spcBef>
              <a:defRPr/>
            </a:pPr>
            <a:r>
              <a:rPr lang="en-US" sz="1800" b="1" u="sng" dirty="0">
                <a:solidFill>
                  <a:schemeClr val="accent2">
                    <a:lumMod val="60000"/>
                    <a:lumOff val="40000"/>
                  </a:schemeClr>
                </a:solidFill>
                <a:cs typeface="MS PGothic" charset="0"/>
                <a:hlinkClick r:id="rId7"/>
              </a:rPr>
              <a:t>https://dropbox.etsu.edu/message/new</a:t>
            </a:r>
            <a:endParaRPr lang="en-US" sz="1800" b="1" u="sng" dirty="0">
              <a:solidFill>
                <a:schemeClr val="accent2">
                  <a:lumMod val="60000"/>
                  <a:lumOff val="40000"/>
                </a:schemeClr>
              </a:solidFill>
              <a:cs typeface="MS PGothic" charset="0"/>
            </a:endParaRPr>
          </a:p>
          <a:p>
            <a:pPr algn="ctr">
              <a:spcBef>
                <a:spcPts val="600"/>
              </a:spcBef>
              <a:defRPr/>
            </a:pPr>
            <a:r>
              <a:rPr lang="en-US" sz="1800" dirty="0">
                <a:cs typeface="MS PGothic" charset="0"/>
              </a:rPr>
              <a:t>Other materials may be dropped to room 2.02 or 2.17 in building 4 on the VAMC campus. </a:t>
            </a:r>
            <a:endParaRPr lang="en-US" sz="1800" dirty="0">
              <a:latin typeface="+mn-lt"/>
              <a:cs typeface="MS PGothic" charset="0"/>
            </a:endParaRPr>
          </a:p>
        </p:txBody>
      </p:sp>
      <p:sp>
        <p:nvSpPr>
          <p:cNvPr id="30" name="Text Box 358">
            <a:extLst>
              <a:ext uri="{FF2B5EF4-FFF2-40B4-BE49-F238E27FC236}">
                <a16:creationId xmlns:a16="http://schemas.microsoft.com/office/drawing/2014/main" id="{11D8D2F8-0115-2546-8922-75021865BACE}"/>
              </a:ext>
            </a:extLst>
          </p:cNvPr>
          <p:cNvSpPr txBox="1">
            <a:spLocks noChangeArrowheads="1"/>
          </p:cNvSpPr>
          <p:nvPr/>
        </p:nvSpPr>
        <p:spPr bwMode="auto">
          <a:xfrm>
            <a:off x="4957072" y="12148954"/>
            <a:ext cx="6429529" cy="3847116"/>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square" lIns="182835" tIns="182835" rIns="182835" bIns="182835">
            <a:spAutoFit/>
          </a:bodyPr>
          <a:lstStyle>
            <a:lvl1pPr defTabSz="3135313">
              <a:defRPr>
                <a:solidFill>
                  <a:schemeClr val="tx1"/>
                </a:solidFill>
                <a:latin typeface="Arial" charset="0"/>
                <a:ea typeface="ＭＳ Ｐゴシック" charset="0"/>
              </a:defRPr>
            </a:lvl1pPr>
            <a:lvl2pPr marL="327025" defTabSz="3135313">
              <a:defRPr>
                <a:solidFill>
                  <a:schemeClr val="tx1"/>
                </a:solidFill>
                <a:latin typeface="Arial" charset="0"/>
                <a:ea typeface="ＭＳ Ｐゴシック" charset="0"/>
              </a:defRPr>
            </a:lvl2pPr>
            <a:lvl3pPr marL="652463" defTabSz="3135313">
              <a:defRPr>
                <a:solidFill>
                  <a:schemeClr val="tx1"/>
                </a:solidFill>
                <a:latin typeface="Arial" charset="0"/>
                <a:ea typeface="ＭＳ Ｐゴシック" charset="0"/>
              </a:defRPr>
            </a:lvl3pPr>
            <a:lvl4pPr marL="979488" defTabSz="3135313">
              <a:defRPr>
                <a:solidFill>
                  <a:schemeClr val="tx1"/>
                </a:solidFill>
                <a:latin typeface="Arial" charset="0"/>
                <a:ea typeface="ＭＳ Ｐゴシック" charset="0"/>
              </a:defRPr>
            </a:lvl4pPr>
            <a:lvl5pPr marL="1306513" defTabSz="3135313">
              <a:defRPr>
                <a:solidFill>
                  <a:schemeClr val="tx1"/>
                </a:solidFill>
                <a:latin typeface="Arial" charset="0"/>
                <a:ea typeface="ＭＳ Ｐゴシック" charset="0"/>
              </a:defRPr>
            </a:lvl5pPr>
            <a:lvl6pPr marL="1763713" defTabSz="3135313" fontAlgn="base">
              <a:spcBef>
                <a:spcPct val="0"/>
              </a:spcBef>
              <a:spcAft>
                <a:spcPct val="0"/>
              </a:spcAft>
              <a:defRPr>
                <a:solidFill>
                  <a:schemeClr val="tx1"/>
                </a:solidFill>
                <a:latin typeface="Arial" charset="0"/>
                <a:ea typeface="ＭＳ Ｐゴシック" charset="0"/>
              </a:defRPr>
            </a:lvl6pPr>
            <a:lvl7pPr marL="2220913" defTabSz="3135313" fontAlgn="base">
              <a:spcBef>
                <a:spcPct val="0"/>
              </a:spcBef>
              <a:spcAft>
                <a:spcPct val="0"/>
              </a:spcAft>
              <a:defRPr>
                <a:solidFill>
                  <a:schemeClr val="tx1"/>
                </a:solidFill>
                <a:latin typeface="Arial" charset="0"/>
                <a:ea typeface="ＭＳ Ｐゴシック" charset="0"/>
              </a:defRPr>
            </a:lvl7pPr>
            <a:lvl8pPr marL="2678113" defTabSz="3135313" fontAlgn="base">
              <a:spcBef>
                <a:spcPct val="0"/>
              </a:spcBef>
              <a:spcAft>
                <a:spcPct val="0"/>
              </a:spcAft>
              <a:defRPr>
                <a:solidFill>
                  <a:schemeClr val="tx1"/>
                </a:solidFill>
                <a:latin typeface="Arial" charset="0"/>
                <a:ea typeface="ＭＳ Ｐゴシック" charset="0"/>
              </a:defRPr>
            </a:lvl8pPr>
            <a:lvl9pPr marL="3135313" defTabSz="3135313" fontAlgn="base">
              <a:spcBef>
                <a:spcPct val="0"/>
              </a:spcBef>
              <a:spcAft>
                <a:spcPct val="0"/>
              </a:spcAft>
              <a:defRPr>
                <a:solidFill>
                  <a:schemeClr val="tx1"/>
                </a:solidFill>
                <a:latin typeface="Arial" charset="0"/>
                <a:ea typeface="ＭＳ Ｐゴシック" charset="0"/>
              </a:defRPr>
            </a:lvl9pPr>
          </a:lstStyle>
          <a:p>
            <a:pPr algn="ctr">
              <a:defRPr/>
            </a:pPr>
            <a:r>
              <a:rPr lang="en-US" altLang="en-US" sz="1800" b="1" dirty="0"/>
              <a:t>Media Options</a:t>
            </a:r>
          </a:p>
          <a:p>
            <a:pPr algn="ctr">
              <a:defRPr/>
            </a:pPr>
            <a:endParaRPr lang="en-US" altLang="en-US" sz="1800" b="1" dirty="0"/>
          </a:p>
          <a:p>
            <a:pPr>
              <a:defRPr/>
            </a:pPr>
            <a:r>
              <a:rPr lang="en-US" sz="1800" dirty="0">
                <a:cs typeface="MS PGothic" charset="0"/>
              </a:rPr>
              <a:t>Biomedical Communications offers several poster media options: matte paper, foldable lightweight fabric material or laminated, up to 42-44" wide by whatever length desired. Note: laminated posters are typically twice the cost.</a:t>
            </a:r>
          </a:p>
          <a:p>
            <a:pPr>
              <a:spcBef>
                <a:spcPts val="1200"/>
              </a:spcBef>
              <a:defRPr/>
            </a:pPr>
            <a:r>
              <a:rPr lang="en-US" sz="1800" dirty="0">
                <a:cs typeface="MS PGothic" charset="0"/>
              </a:rPr>
              <a:t>We have samples at our offices in the Quillen Medical Library, Building 4, ETSU/VAMC Campus. For more information and pricing, </a:t>
            </a:r>
            <a:br>
              <a:rPr lang="en-US" sz="1800" dirty="0">
                <a:cs typeface="MS PGothic" charset="0"/>
              </a:rPr>
            </a:br>
            <a:r>
              <a:rPr lang="en-US" sz="1800" dirty="0">
                <a:cs typeface="MS PGothic" charset="0"/>
              </a:rPr>
              <a:t>go to: </a:t>
            </a:r>
          </a:p>
          <a:p>
            <a:pPr algn="ctr">
              <a:defRPr/>
            </a:pPr>
            <a:r>
              <a:rPr lang="en-US" sz="1800" b="1" dirty="0">
                <a:solidFill>
                  <a:schemeClr val="accent2">
                    <a:lumMod val="60000"/>
                    <a:lumOff val="40000"/>
                  </a:schemeClr>
                </a:solidFill>
                <a:latin typeface="Arial"/>
                <a:cs typeface="Arial"/>
                <a:hlinkClick r:id="rId8"/>
              </a:rPr>
              <a:t>https://bmccreative.org/turnaround-and-pricing-examples/</a:t>
            </a:r>
            <a:endParaRPr lang="en-US" sz="1800" u="sng" dirty="0">
              <a:solidFill>
                <a:schemeClr val="accent2">
                  <a:lumMod val="60000"/>
                  <a:lumOff val="40000"/>
                  <a:alpha val="0"/>
                </a:schemeClr>
              </a:solidFill>
              <a:cs typeface="MS PGothic" charset="0"/>
              <a:hlinkClick r:id="rId8"/>
            </a:endParaRPr>
          </a:p>
        </p:txBody>
      </p:sp>
      <p:sp>
        <p:nvSpPr>
          <p:cNvPr id="31" name="Text Box 359">
            <a:extLst>
              <a:ext uri="{FF2B5EF4-FFF2-40B4-BE49-F238E27FC236}">
                <a16:creationId xmlns:a16="http://schemas.microsoft.com/office/drawing/2014/main" id="{719E42F5-E300-AB40-B58C-5CCB6CABB02E}"/>
              </a:ext>
            </a:extLst>
          </p:cNvPr>
          <p:cNvSpPr txBox="1">
            <a:spLocks noChangeArrowheads="1"/>
          </p:cNvSpPr>
          <p:nvPr/>
        </p:nvSpPr>
        <p:spPr bwMode="auto">
          <a:xfrm>
            <a:off x="5132594" y="4798185"/>
            <a:ext cx="6118501" cy="470889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square" lIns="182835" tIns="182835" rIns="182835" bIns="182835">
            <a:spAutoFit/>
          </a:bodyPr>
          <a:lstStyle>
            <a:lvl1pPr defTabSz="652463" eaLnBrk="0" hangingPunct="0">
              <a:defRPr sz="1600">
                <a:solidFill>
                  <a:schemeClr val="tx1"/>
                </a:solidFill>
                <a:latin typeface="Arial Narrow" panose="020B0606020202030204" pitchFamily="34" charset="0"/>
                <a:ea typeface="MS PGothic" panose="020B0600070205080204" pitchFamily="34" charset="-128"/>
              </a:defRPr>
            </a:lvl1pPr>
            <a:lvl2pPr marL="695325" indent="-295275" defTabSz="65246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65246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65246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65246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algn="ctr" defTabSz="3135313">
              <a:defRPr/>
            </a:pPr>
            <a:r>
              <a:rPr lang="en-US" altLang="en-US" sz="1800" b="1" dirty="0">
                <a:latin typeface="Arial" charset="0"/>
                <a:ea typeface="ＭＳ Ｐゴシック" charset="0"/>
              </a:rPr>
              <a:t>Design Services</a:t>
            </a:r>
          </a:p>
          <a:p>
            <a:pPr eaLnBrk="1" hangingPunct="1">
              <a:spcBef>
                <a:spcPts val="1200"/>
              </a:spcBef>
            </a:pPr>
            <a:r>
              <a:rPr lang="en-US" altLang="en-US" sz="1800" dirty="0">
                <a:latin typeface="Arial" panose="020B0604020202020204" pitchFamily="34" charset="0"/>
              </a:rPr>
              <a:t>Are you too busy or </a:t>
            </a:r>
            <a:r>
              <a:rPr lang="ja-JP" altLang="en-US" sz="1800">
                <a:latin typeface="Arial" panose="020B0604020202020204" pitchFamily="34" charset="0"/>
              </a:rPr>
              <a:t>“</a:t>
            </a:r>
            <a:r>
              <a:rPr lang="en-US" altLang="ja-JP" sz="1800" dirty="0">
                <a:latin typeface="Arial" panose="020B0604020202020204" pitchFamily="34" charset="0"/>
              </a:rPr>
              <a:t>PowerPoint-challenged</a:t>
            </a:r>
            <a:r>
              <a:rPr lang="ja-JP" altLang="en-US" sz="1800">
                <a:latin typeface="Arial" panose="020B0604020202020204" pitchFamily="34" charset="0"/>
              </a:rPr>
              <a:t>”</a:t>
            </a:r>
            <a:r>
              <a:rPr lang="en-US" altLang="ja-JP" sz="1800" dirty="0">
                <a:latin typeface="Arial" panose="020B0604020202020204" pitchFamily="34" charset="0"/>
              </a:rPr>
              <a:t> and would you like to have your poster presentation professionally designed, printed and delivered on time for your meeting?</a:t>
            </a:r>
          </a:p>
          <a:p>
            <a:pPr eaLnBrk="1" hangingPunct="1">
              <a:spcBef>
                <a:spcPts val="1200"/>
              </a:spcBef>
            </a:pPr>
            <a:r>
              <a:rPr lang="en-US" altLang="en-US" sz="1800" dirty="0">
                <a:latin typeface="Arial" panose="020B0604020202020204" pitchFamily="34" charset="0"/>
              </a:rPr>
              <a:t>Biomedical Communications would be happy to help. Simply follow the ordering information and upload or email us the following:</a:t>
            </a:r>
          </a:p>
          <a:p>
            <a:pPr lvl="1" eaLnBrk="1" hangingPunct="1">
              <a:spcBef>
                <a:spcPts val="1200"/>
              </a:spcBef>
              <a:buClr>
                <a:schemeClr val="tx1"/>
              </a:buClr>
              <a:buSzPct val="100000"/>
              <a:buFont typeface="Arial" panose="020B0604020202020204" pitchFamily="34" charset="0"/>
              <a:buChar char="•"/>
            </a:pPr>
            <a:r>
              <a:rPr lang="en-US" altLang="en-US" sz="1800" dirty="0">
                <a:latin typeface="Arial" panose="020B0604020202020204" pitchFamily="34" charset="0"/>
                <a:cs typeface="Arial" panose="020B0604020202020204" pitchFamily="34" charset="0"/>
              </a:rPr>
              <a:t>A Word document with all your text or </a:t>
            </a:r>
            <a:br>
              <a:rPr lang="en-US" altLang="en-US" sz="1800" dirty="0">
                <a:latin typeface="Arial" panose="020B0604020202020204" pitchFamily="34" charset="0"/>
                <a:cs typeface="Arial" panose="020B0604020202020204" pitchFamily="34" charset="0"/>
              </a:rPr>
            </a:br>
            <a:r>
              <a:rPr lang="en-US" altLang="en-US" sz="1800" dirty="0">
                <a:latin typeface="Arial" panose="020B0604020202020204" pitchFamily="34" charset="0"/>
                <a:cs typeface="Arial" panose="020B0604020202020204" pitchFamily="34" charset="0"/>
              </a:rPr>
              <a:t>multi-</a:t>
            </a:r>
            <a:r>
              <a:rPr lang="en-US" altLang="en-US" sz="1800" dirty="0">
                <a:latin typeface="Arial" panose="020B0604020202020204" pitchFamily="34" charset="0"/>
              </a:rPr>
              <a:t>page PowerPoint document. </a:t>
            </a:r>
          </a:p>
          <a:p>
            <a:pPr lvl="1" eaLnBrk="1" hangingPunct="1">
              <a:spcBef>
                <a:spcPts val="1200"/>
              </a:spcBef>
              <a:buClr>
                <a:schemeClr val="tx1"/>
              </a:buClr>
              <a:buSzPct val="100000"/>
              <a:buFont typeface="Arial" panose="020B0604020202020204" pitchFamily="34" charset="0"/>
              <a:buChar char="•"/>
            </a:pPr>
            <a:r>
              <a:rPr lang="en-US" altLang="en-US" sz="1800" dirty="0">
                <a:latin typeface="Arial" panose="020B0604020202020204" pitchFamily="34" charset="0"/>
              </a:rPr>
              <a:t>Your logos, photos, charts, graphs and tables.</a:t>
            </a:r>
          </a:p>
          <a:p>
            <a:pPr eaLnBrk="1" hangingPunct="1">
              <a:spcBef>
                <a:spcPts val="1200"/>
              </a:spcBef>
            </a:pPr>
            <a:r>
              <a:rPr lang="en-US" altLang="en-US" sz="1800" dirty="0">
                <a:latin typeface="Arial" panose="020B0604020202020204" pitchFamily="34" charset="0"/>
              </a:rPr>
              <a:t>We will do the rest!</a:t>
            </a:r>
          </a:p>
          <a:p>
            <a:pPr eaLnBrk="1" hangingPunct="1"/>
            <a:endParaRPr lang="en-US" altLang="en-US" dirty="0"/>
          </a:p>
        </p:txBody>
      </p:sp>
      <p:pic>
        <p:nvPicPr>
          <p:cNvPr id="2" name="Picture 2">
            <a:extLst>
              <a:ext uri="{FF2B5EF4-FFF2-40B4-BE49-F238E27FC236}">
                <a16:creationId xmlns:a16="http://schemas.microsoft.com/office/drawing/2014/main" id="{593C2137-C3DB-43E2-9357-F9AA102464EB}"/>
              </a:ext>
            </a:extLst>
          </p:cNvPr>
          <p:cNvPicPr>
            <a:picLocks noChangeAspect="1"/>
          </p:cNvPicPr>
          <p:nvPr/>
        </p:nvPicPr>
        <p:blipFill>
          <a:blip r:embed="rId9"/>
          <a:stretch>
            <a:fillRect/>
          </a:stretch>
        </p:blipFill>
        <p:spPr>
          <a:xfrm>
            <a:off x="13107838" y="1897951"/>
            <a:ext cx="3014932" cy="1315248"/>
          </a:xfrm>
          <a:prstGeom prst="rect">
            <a:avLst/>
          </a:prstGeom>
        </p:spPr>
      </p:pic>
    </p:spTree>
    <p:extLst>
      <p:ext uri="{BB962C8B-B14F-4D97-AF65-F5344CB8AC3E}">
        <p14:creationId xmlns:p14="http://schemas.microsoft.com/office/powerpoint/2010/main" val="108847282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5"/>
          <p:cNvSpPr>
            <a:spLocks noChangeArrowheads="1"/>
          </p:cNvSpPr>
          <p:nvPr/>
        </p:nvSpPr>
        <p:spPr bwMode="auto">
          <a:xfrm>
            <a:off x="0" y="326335"/>
            <a:ext cx="16459200" cy="33488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34749" tIns="17371" rIns="34749" bIns="17371">
            <a:spAutoFit/>
          </a:bodyPr>
          <a:lstStyle>
            <a:lvl1pPr defTabSz="520700">
              <a:defRPr sz="1600">
                <a:solidFill>
                  <a:schemeClr val="tx1"/>
                </a:solidFill>
                <a:latin typeface="Arial Narrow" charset="0"/>
                <a:ea typeface="MS PGothic" charset="-128"/>
              </a:defRPr>
            </a:lvl1pPr>
            <a:lvl2pPr defTabSz="520700">
              <a:defRPr sz="1600">
                <a:solidFill>
                  <a:schemeClr val="tx1"/>
                </a:solidFill>
                <a:latin typeface="Arial Narrow" charset="0"/>
                <a:ea typeface="MS PGothic" charset="-128"/>
              </a:defRPr>
            </a:lvl2pPr>
            <a:lvl3pPr defTabSz="520700">
              <a:defRPr sz="1600">
                <a:solidFill>
                  <a:schemeClr val="tx1"/>
                </a:solidFill>
                <a:latin typeface="Arial Narrow" charset="0"/>
                <a:ea typeface="MS PGothic" charset="-128"/>
              </a:defRPr>
            </a:lvl3pPr>
            <a:lvl4pPr defTabSz="520700">
              <a:defRPr sz="1600">
                <a:solidFill>
                  <a:schemeClr val="tx1"/>
                </a:solidFill>
                <a:latin typeface="Arial Narrow" charset="0"/>
                <a:ea typeface="MS PGothic" charset="-128"/>
              </a:defRPr>
            </a:lvl4pPr>
            <a:lvl5pPr defTabSz="520700">
              <a:defRPr sz="1600">
                <a:solidFill>
                  <a:schemeClr val="tx1"/>
                </a:solidFill>
                <a:latin typeface="Arial Narrow" charset="0"/>
                <a:ea typeface="MS PGothic" charset="-128"/>
              </a:defRPr>
            </a:lvl5pPr>
            <a:lvl6pPr marL="1501775" indent="784225" defTabSz="520700" eaLnBrk="0" fontAlgn="base" hangingPunct="0">
              <a:spcBef>
                <a:spcPct val="0"/>
              </a:spcBef>
              <a:spcAft>
                <a:spcPct val="0"/>
              </a:spcAft>
              <a:defRPr sz="1600">
                <a:solidFill>
                  <a:schemeClr val="tx1"/>
                </a:solidFill>
                <a:latin typeface="Arial Narrow" charset="0"/>
                <a:ea typeface="MS PGothic" charset="-128"/>
              </a:defRPr>
            </a:lvl6pPr>
            <a:lvl7pPr marL="1958975" indent="784225" defTabSz="520700" eaLnBrk="0" fontAlgn="base" hangingPunct="0">
              <a:spcBef>
                <a:spcPct val="0"/>
              </a:spcBef>
              <a:spcAft>
                <a:spcPct val="0"/>
              </a:spcAft>
              <a:defRPr sz="1600">
                <a:solidFill>
                  <a:schemeClr val="tx1"/>
                </a:solidFill>
                <a:latin typeface="Arial Narrow" charset="0"/>
                <a:ea typeface="MS PGothic" charset="-128"/>
              </a:defRPr>
            </a:lvl7pPr>
            <a:lvl8pPr marL="2416175" indent="784225" defTabSz="520700" eaLnBrk="0" fontAlgn="base" hangingPunct="0">
              <a:spcBef>
                <a:spcPct val="0"/>
              </a:spcBef>
              <a:spcAft>
                <a:spcPct val="0"/>
              </a:spcAft>
              <a:defRPr sz="1600">
                <a:solidFill>
                  <a:schemeClr val="tx1"/>
                </a:solidFill>
                <a:latin typeface="Arial Narrow" charset="0"/>
                <a:ea typeface="MS PGothic" charset="-128"/>
              </a:defRPr>
            </a:lvl8pPr>
            <a:lvl9pPr marL="2873375" indent="784225" defTabSz="520700" eaLnBrk="0" fontAlgn="base" hangingPunct="0">
              <a:spcBef>
                <a:spcPct val="0"/>
              </a:spcBef>
              <a:spcAft>
                <a:spcPct val="0"/>
              </a:spcAft>
              <a:defRPr sz="1600">
                <a:solidFill>
                  <a:schemeClr val="tx1"/>
                </a:solidFill>
                <a:latin typeface="Arial Narrow" charset="0"/>
                <a:ea typeface="MS PGothic" charset="-128"/>
              </a:defRPr>
            </a:lvl9pPr>
          </a:lstStyle>
          <a:p>
            <a:pPr algn="ctr" eaLnBrk="1" hangingPunct="1">
              <a:spcBef>
                <a:spcPct val="50000"/>
              </a:spcBef>
            </a:pPr>
            <a:r>
              <a:rPr lang="en-US" altLang="en-US" sz="3134" b="1" dirty="0">
                <a:solidFill>
                  <a:srgbClr val="FFFFFF"/>
                </a:solidFill>
                <a:latin typeface="Arial" charset="0"/>
              </a:rPr>
              <a:t> </a:t>
            </a:r>
            <a:r>
              <a:rPr lang="en-US" sz="4400" b="1" dirty="0">
                <a:solidFill>
                  <a:srgbClr val="FFFFFF"/>
                </a:solidFill>
                <a:latin typeface="Arial"/>
                <a:ea typeface="MS PGothic" charset="0"/>
                <a:cs typeface="MS PGothic" charset="0"/>
              </a:rPr>
              <a:t>Poster Title</a:t>
            </a:r>
            <a:br>
              <a:rPr lang="en-US" sz="4400" b="1" dirty="0">
                <a:solidFill>
                  <a:srgbClr val="FFFFFF"/>
                </a:solidFill>
                <a:latin typeface="Arial"/>
                <a:ea typeface="MS PGothic" charset="0"/>
                <a:cs typeface="MS PGothic" charset="0"/>
              </a:rPr>
            </a:br>
            <a:r>
              <a:rPr lang="en-US" sz="4400" b="1" dirty="0">
                <a:solidFill>
                  <a:srgbClr val="FFFFFF"/>
                </a:solidFill>
                <a:latin typeface="Arial"/>
                <a:ea typeface="MS PGothic" charset="0"/>
                <a:cs typeface="MS PGothic" charset="0"/>
              </a:rPr>
              <a:t>Poster Title</a:t>
            </a:r>
            <a:endParaRPr lang="en-US" altLang="en-US" sz="4000" b="1" dirty="0">
              <a:solidFill>
                <a:srgbClr val="FFFFFF"/>
              </a:solidFill>
              <a:latin typeface="Arial" charset="0"/>
            </a:endParaRPr>
          </a:p>
          <a:p>
            <a:pPr algn="ctr" defTabSz="522158">
              <a:spcBef>
                <a:spcPts val="400"/>
              </a:spcBef>
              <a:defRPr/>
            </a:pPr>
            <a:r>
              <a:rPr lang="en-US" sz="3200" dirty="0">
                <a:solidFill>
                  <a:srgbClr val="FFFFFF"/>
                </a:solidFill>
                <a:latin typeface="Arial" charset="0"/>
                <a:ea typeface="MS PGothic" charset="0"/>
                <a:cs typeface="MS PGothic" charset="0"/>
              </a:rPr>
              <a:t>Authors</a:t>
            </a:r>
          </a:p>
          <a:p>
            <a:pPr algn="ctr" defTabSz="522158">
              <a:spcBef>
                <a:spcPts val="1200"/>
              </a:spcBef>
              <a:defRPr/>
            </a:pPr>
            <a:r>
              <a:rPr lang="en-US" sz="2400" dirty="0">
                <a:solidFill>
                  <a:srgbClr val="FFFFFF"/>
                </a:solidFill>
                <a:latin typeface="Arial" charset="0"/>
                <a:ea typeface="MS PGothic" charset="0"/>
                <a:cs typeface="MS PGothic" charset="0"/>
              </a:rPr>
              <a:t>Associated institutions</a:t>
            </a:r>
            <a:br>
              <a:rPr lang="en-US" sz="2400" dirty="0">
                <a:solidFill>
                  <a:srgbClr val="FFFFFF"/>
                </a:solidFill>
                <a:latin typeface="Arial" charset="0"/>
                <a:ea typeface="MS PGothic" charset="0"/>
                <a:cs typeface="MS PGothic" charset="0"/>
              </a:rPr>
            </a:br>
            <a:r>
              <a:rPr lang="en-US" sz="2400" dirty="0">
                <a:solidFill>
                  <a:srgbClr val="FFFFFF"/>
                </a:solidFill>
                <a:latin typeface="Arial" charset="0"/>
                <a:ea typeface="MS PGothic" charset="0"/>
                <a:cs typeface="MS PGothic" charset="0"/>
              </a:rPr>
              <a:t>Associated institutions</a:t>
            </a:r>
          </a:p>
          <a:p>
            <a:pPr algn="ctr" defTabSz="522158">
              <a:spcBef>
                <a:spcPts val="1200"/>
              </a:spcBef>
              <a:defRPr/>
            </a:pPr>
            <a:endParaRPr lang="en-US" sz="2400" dirty="0">
              <a:solidFill>
                <a:srgbClr val="FFFFFF"/>
              </a:solidFill>
              <a:latin typeface="Arial" charset="0"/>
              <a:ea typeface="MS PGothic" charset="0"/>
              <a:cs typeface="MS PGothic" charset="0"/>
            </a:endParaRPr>
          </a:p>
        </p:txBody>
      </p:sp>
      <p:sp>
        <p:nvSpPr>
          <p:cNvPr id="72" name="Text Box 349"/>
          <p:cNvSpPr txBox="1">
            <a:spLocks noChangeArrowheads="1"/>
          </p:cNvSpPr>
          <p:nvPr/>
        </p:nvSpPr>
        <p:spPr bwMode="auto">
          <a:xfrm>
            <a:off x="262360" y="4235958"/>
            <a:ext cx="3734765" cy="446661"/>
          </a:xfrm>
          <a:prstGeom prst="rect">
            <a:avLst/>
          </a:prstGeom>
          <a:solidFill>
            <a:srgbClr val="142B46"/>
          </a:solidFill>
          <a:ln>
            <a:noFill/>
          </a:ln>
          <a:effectLst/>
        </p:spPr>
        <p:txBody>
          <a:bodyPr wrap="square" lIns="43444" tIns="21717" rIns="43444" bIns="54864" anchor="ctr" anchorCtr="1">
            <a:spAutoFit/>
          </a:bodyPr>
          <a:lstStyle>
            <a:lvl1pPr defTabSz="652463">
              <a:defRPr>
                <a:solidFill>
                  <a:schemeClr val="tx1"/>
                </a:solidFill>
                <a:latin typeface="Arial" charset="0"/>
                <a:ea typeface="ＭＳ Ｐゴシック" charset="0"/>
              </a:defRPr>
            </a:lvl1pPr>
            <a:lvl2pPr marL="327025" defTabSz="652463">
              <a:defRPr>
                <a:solidFill>
                  <a:schemeClr val="tx1"/>
                </a:solidFill>
                <a:latin typeface="Arial" charset="0"/>
                <a:ea typeface="ＭＳ Ｐゴシック" charset="0"/>
              </a:defRPr>
            </a:lvl2pPr>
            <a:lvl3pPr marL="652463" defTabSz="652463">
              <a:defRPr>
                <a:solidFill>
                  <a:schemeClr val="tx1"/>
                </a:solidFill>
                <a:latin typeface="Arial" charset="0"/>
                <a:ea typeface="ＭＳ Ｐゴシック" charset="0"/>
              </a:defRPr>
            </a:lvl3pPr>
            <a:lvl4pPr marL="979488" defTabSz="652463">
              <a:defRPr>
                <a:solidFill>
                  <a:schemeClr val="tx1"/>
                </a:solidFill>
                <a:latin typeface="Arial" charset="0"/>
                <a:ea typeface="ＭＳ Ｐゴシック" charset="0"/>
              </a:defRPr>
            </a:lvl4pPr>
            <a:lvl5pPr marL="1306513" defTabSz="652463">
              <a:defRPr>
                <a:solidFill>
                  <a:schemeClr val="tx1"/>
                </a:solidFill>
                <a:latin typeface="Arial" charset="0"/>
                <a:ea typeface="ＭＳ Ｐゴシック" charset="0"/>
              </a:defRPr>
            </a:lvl5pPr>
            <a:lvl6pPr marL="1763713" defTabSz="652463" fontAlgn="base">
              <a:spcBef>
                <a:spcPct val="0"/>
              </a:spcBef>
              <a:spcAft>
                <a:spcPct val="0"/>
              </a:spcAft>
              <a:defRPr>
                <a:solidFill>
                  <a:schemeClr val="tx1"/>
                </a:solidFill>
                <a:latin typeface="Arial" charset="0"/>
                <a:ea typeface="ＭＳ Ｐゴシック" charset="0"/>
              </a:defRPr>
            </a:lvl6pPr>
            <a:lvl7pPr marL="2220913" defTabSz="652463" fontAlgn="base">
              <a:spcBef>
                <a:spcPct val="0"/>
              </a:spcBef>
              <a:spcAft>
                <a:spcPct val="0"/>
              </a:spcAft>
              <a:defRPr>
                <a:solidFill>
                  <a:schemeClr val="tx1"/>
                </a:solidFill>
                <a:latin typeface="Arial" charset="0"/>
                <a:ea typeface="ＭＳ Ｐゴシック" charset="0"/>
              </a:defRPr>
            </a:lvl7pPr>
            <a:lvl8pPr marL="2678113" defTabSz="652463" fontAlgn="base">
              <a:spcBef>
                <a:spcPct val="0"/>
              </a:spcBef>
              <a:spcAft>
                <a:spcPct val="0"/>
              </a:spcAft>
              <a:defRPr>
                <a:solidFill>
                  <a:schemeClr val="tx1"/>
                </a:solidFill>
                <a:latin typeface="Arial" charset="0"/>
                <a:ea typeface="ＭＳ Ｐゴシック" charset="0"/>
              </a:defRPr>
            </a:lvl8pPr>
            <a:lvl9pPr marL="3135313" defTabSz="652463" fontAlgn="base">
              <a:spcBef>
                <a:spcPct val="0"/>
              </a:spcBef>
              <a:spcAft>
                <a:spcPct val="0"/>
              </a:spcAft>
              <a:defRPr>
                <a:solidFill>
                  <a:schemeClr val="tx1"/>
                </a:solidFill>
                <a:latin typeface="Arial" charset="0"/>
                <a:ea typeface="ＭＳ Ｐゴシック" charset="0"/>
              </a:defRPr>
            </a:lvl9pPr>
          </a:lstStyle>
          <a:p>
            <a:pPr algn="ctr">
              <a:spcBef>
                <a:spcPct val="50000"/>
              </a:spcBef>
              <a:defRPr/>
            </a:pPr>
            <a:r>
              <a:rPr lang="en-US" sz="2400" b="1" dirty="0">
                <a:solidFill>
                  <a:srgbClr val="F8F8F8"/>
                </a:solidFill>
                <a:cs typeface="MS PGothic" charset="0"/>
              </a:rPr>
              <a:t>About this template</a:t>
            </a:r>
          </a:p>
        </p:txBody>
      </p:sp>
      <p:sp>
        <p:nvSpPr>
          <p:cNvPr id="5124" name="Text Box 350"/>
          <p:cNvSpPr txBox="1">
            <a:spLocks noChangeArrowheads="1"/>
          </p:cNvSpPr>
          <p:nvPr/>
        </p:nvSpPr>
        <p:spPr bwMode="auto">
          <a:xfrm>
            <a:off x="270076" y="11433642"/>
            <a:ext cx="3727048" cy="815993"/>
          </a:xfrm>
          <a:prstGeom prst="rect">
            <a:avLst/>
          </a:prstGeom>
          <a:solidFill>
            <a:srgbClr val="142B46"/>
          </a:solidFill>
          <a:ln>
            <a:noFill/>
          </a:ln>
          <a:extLst>
            <a:ext uri="{91240B29-F687-4F45-9708-019B960494DF}">
              <a14:hiddenLine xmlns:a14="http://schemas.microsoft.com/office/drawing/2010/main" w="9525">
                <a:solidFill>
                  <a:srgbClr val="000000"/>
                </a:solidFill>
                <a:miter lim="800000"/>
                <a:headEnd/>
                <a:tailEnd/>
              </a14:hiddenLine>
            </a:ext>
          </a:extLst>
        </p:spPr>
        <p:txBody>
          <a:bodyPr wrap="square" lIns="43444" tIns="21717" rIns="43444" bIns="54864" anchor="ctr" anchorCtr="1">
            <a:spAutoFit/>
          </a:bodyPr>
          <a:lstStyle>
            <a:lvl1pPr defTabSz="652463">
              <a:spcBef>
                <a:spcPct val="20000"/>
              </a:spcBef>
              <a:buChar char="•"/>
              <a:defRPr sz="1600">
                <a:solidFill>
                  <a:schemeClr val="tx1"/>
                </a:solidFill>
                <a:latin typeface="Arial" charset="0"/>
                <a:ea typeface="MS PGothic" charset="-128"/>
              </a:defRPr>
            </a:lvl1pPr>
            <a:lvl2pPr marL="742950" indent="-285750" defTabSz="652463">
              <a:spcBef>
                <a:spcPct val="20000"/>
              </a:spcBef>
              <a:buChar char="–"/>
              <a:defRPr sz="1600">
                <a:solidFill>
                  <a:schemeClr val="tx1"/>
                </a:solidFill>
                <a:latin typeface="Arial" charset="0"/>
                <a:ea typeface="MS PGothic" charset="-128"/>
              </a:defRPr>
            </a:lvl2pPr>
            <a:lvl3pPr marL="1143000" indent="-228600" defTabSz="652463">
              <a:spcBef>
                <a:spcPct val="20000"/>
              </a:spcBef>
              <a:buChar char="•"/>
              <a:defRPr sz="1400">
                <a:solidFill>
                  <a:schemeClr val="tx1"/>
                </a:solidFill>
                <a:latin typeface="Arial" charset="0"/>
                <a:ea typeface="MS PGothic" charset="-128"/>
              </a:defRPr>
            </a:lvl3pPr>
            <a:lvl4pPr marL="1600200" indent="-228600" defTabSz="652463">
              <a:spcBef>
                <a:spcPct val="20000"/>
              </a:spcBef>
              <a:buChar char="–"/>
              <a:defRPr sz="1100">
                <a:solidFill>
                  <a:schemeClr val="tx1"/>
                </a:solidFill>
                <a:latin typeface="Arial" charset="0"/>
                <a:ea typeface="MS PGothic" charset="-128"/>
              </a:defRPr>
            </a:lvl4pPr>
            <a:lvl5pPr marL="2057400" indent="-228600" defTabSz="652463">
              <a:spcBef>
                <a:spcPct val="20000"/>
              </a:spcBef>
              <a:buChar char="»"/>
              <a:defRPr sz="1100">
                <a:solidFill>
                  <a:schemeClr val="tx1"/>
                </a:solidFill>
                <a:latin typeface="Arial" charset="0"/>
                <a:ea typeface="MS PGothic" charset="-128"/>
              </a:defRPr>
            </a:lvl5pPr>
            <a:lvl6pPr marL="2514600" indent="-228600" defTabSz="652463" eaLnBrk="0" fontAlgn="base" hangingPunct="0">
              <a:spcBef>
                <a:spcPct val="20000"/>
              </a:spcBef>
              <a:spcAft>
                <a:spcPct val="0"/>
              </a:spcAft>
              <a:buChar char="»"/>
              <a:defRPr sz="1100">
                <a:solidFill>
                  <a:schemeClr val="tx1"/>
                </a:solidFill>
                <a:latin typeface="Arial" charset="0"/>
                <a:ea typeface="MS PGothic" charset="-128"/>
              </a:defRPr>
            </a:lvl6pPr>
            <a:lvl7pPr marL="2971800" indent="-228600" defTabSz="652463" eaLnBrk="0" fontAlgn="base" hangingPunct="0">
              <a:spcBef>
                <a:spcPct val="20000"/>
              </a:spcBef>
              <a:spcAft>
                <a:spcPct val="0"/>
              </a:spcAft>
              <a:buChar char="»"/>
              <a:defRPr sz="1100">
                <a:solidFill>
                  <a:schemeClr val="tx1"/>
                </a:solidFill>
                <a:latin typeface="Arial" charset="0"/>
                <a:ea typeface="MS PGothic" charset="-128"/>
              </a:defRPr>
            </a:lvl7pPr>
            <a:lvl8pPr marL="3429000" indent="-228600" defTabSz="652463" eaLnBrk="0" fontAlgn="base" hangingPunct="0">
              <a:spcBef>
                <a:spcPct val="20000"/>
              </a:spcBef>
              <a:spcAft>
                <a:spcPct val="0"/>
              </a:spcAft>
              <a:buChar char="»"/>
              <a:defRPr sz="1100">
                <a:solidFill>
                  <a:schemeClr val="tx1"/>
                </a:solidFill>
                <a:latin typeface="Arial" charset="0"/>
                <a:ea typeface="MS PGothic" charset="-128"/>
              </a:defRPr>
            </a:lvl8pPr>
            <a:lvl9pPr marL="3886200" indent="-228600" defTabSz="652463" eaLnBrk="0" fontAlgn="base" hangingPunct="0">
              <a:spcBef>
                <a:spcPct val="20000"/>
              </a:spcBef>
              <a:spcAft>
                <a:spcPct val="0"/>
              </a:spcAft>
              <a:buChar char="»"/>
              <a:defRPr sz="1100">
                <a:solidFill>
                  <a:schemeClr val="tx1"/>
                </a:solidFill>
                <a:latin typeface="Arial" charset="0"/>
                <a:ea typeface="MS PGothic" charset="-128"/>
              </a:defRPr>
            </a:lvl9pPr>
          </a:lstStyle>
          <a:p>
            <a:pPr algn="ctr" eaLnBrk="1" hangingPunct="1">
              <a:spcBef>
                <a:spcPct val="50000"/>
              </a:spcBef>
              <a:buNone/>
            </a:pPr>
            <a:r>
              <a:rPr lang="en-US" altLang="en-US" sz="2400" b="1" dirty="0">
                <a:solidFill>
                  <a:srgbClr val="F8F8F8"/>
                </a:solidFill>
                <a:latin typeface="Arial" panose="020B0604020202020204" pitchFamily="34" charset="0"/>
              </a:rPr>
              <a:t>File </a:t>
            </a:r>
            <a:br>
              <a:rPr lang="en-US" altLang="en-US" sz="2400" b="1" dirty="0">
                <a:solidFill>
                  <a:srgbClr val="F8F8F8"/>
                </a:solidFill>
                <a:latin typeface="Arial" panose="020B0604020202020204" pitchFamily="34" charset="0"/>
              </a:rPr>
            </a:br>
            <a:r>
              <a:rPr lang="en-US" altLang="en-US" sz="2400" b="1" dirty="0">
                <a:solidFill>
                  <a:srgbClr val="F8F8F8"/>
                </a:solidFill>
                <a:latin typeface="Arial" panose="020B0604020202020204" pitchFamily="34" charset="0"/>
              </a:rPr>
              <a:t>Preparation</a:t>
            </a:r>
          </a:p>
        </p:txBody>
      </p:sp>
      <p:sp>
        <p:nvSpPr>
          <p:cNvPr id="75" name="Text Box 352"/>
          <p:cNvSpPr txBox="1">
            <a:spLocks noChangeArrowheads="1"/>
          </p:cNvSpPr>
          <p:nvPr/>
        </p:nvSpPr>
        <p:spPr bwMode="auto">
          <a:xfrm>
            <a:off x="12408061" y="10802112"/>
            <a:ext cx="3742481" cy="815993"/>
          </a:xfrm>
          <a:prstGeom prst="rect">
            <a:avLst/>
          </a:prstGeom>
          <a:solidFill>
            <a:srgbClr val="142B46"/>
          </a:solidFill>
          <a:ln>
            <a:noFill/>
          </a:ln>
          <a:effectLst/>
        </p:spPr>
        <p:txBody>
          <a:bodyPr wrap="square" lIns="43444" tIns="21717" rIns="43444" bIns="54864" anchor="ctr" anchorCtr="1">
            <a:spAutoFit/>
          </a:bodyPr>
          <a:lstStyle>
            <a:lvl1pPr defTabSz="652463">
              <a:defRPr>
                <a:solidFill>
                  <a:schemeClr val="tx1"/>
                </a:solidFill>
                <a:latin typeface="Arial" charset="0"/>
                <a:ea typeface="ＭＳ Ｐゴシック" charset="0"/>
              </a:defRPr>
            </a:lvl1pPr>
            <a:lvl2pPr marL="327025" defTabSz="652463">
              <a:defRPr>
                <a:solidFill>
                  <a:schemeClr val="tx1"/>
                </a:solidFill>
                <a:latin typeface="Arial" charset="0"/>
                <a:ea typeface="ＭＳ Ｐゴシック" charset="0"/>
              </a:defRPr>
            </a:lvl2pPr>
            <a:lvl3pPr marL="652463" defTabSz="652463">
              <a:defRPr>
                <a:solidFill>
                  <a:schemeClr val="tx1"/>
                </a:solidFill>
                <a:latin typeface="Arial" charset="0"/>
                <a:ea typeface="ＭＳ Ｐゴシック" charset="0"/>
              </a:defRPr>
            </a:lvl3pPr>
            <a:lvl4pPr marL="979488" defTabSz="652463">
              <a:defRPr>
                <a:solidFill>
                  <a:schemeClr val="tx1"/>
                </a:solidFill>
                <a:latin typeface="Arial" charset="0"/>
                <a:ea typeface="ＭＳ Ｐゴシック" charset="0"/>
              </a:defRPr>
            </a:lvl4pPr>
            <a:lvl5pPr marL="1306513" defTabSz="652463">
              <a:defRPr>
                <a:solidFill>
                  <a:schemeClr val="tx1"/>
                </a:solidFill>
                <a:latin typeface="Arial" charset="0"/>
                <a:ea typeface="ＭＳ Ｐゴシック" charset="0"/>
              </a:defRPr>
            </a:lvl5pPr>
            <a:lvl6pPr marL="1763713" defTabSz="652463" fontAlgn="base">
              <a:spcBef>
                <a:spcPct val="0"/>
              </a:spcBef>
              <a:spcAft>
                <a:spcPct val="0"/>
              </a:spcAft>
              <a:defRPr>
                <a:solidFill>
                  <a:schemeClr val="tx1"/>
                </a:solidFill>
                <a:latin typeface="Arial" charset="0"/>
                <a:ea typeface="ＭＳ Ｐゴシック" charset="0"/>
              </a:defRPr>
            </a:lvl6pPr>
            <a:lvl7pPr marL="2220913" defTabSz="652463" fontAlgn="base">
              <a:spcBef>
                <a:spcPct val="0"/>
              </a:spcBef>
              <a:spcAft>
                <a:spcPct val="0"/>
              </a:spcAft>
              <a:defRPr>
                <a:solidFill>
                  <a:schemeClr val="tx1"/>
                </a:solidFill>
                <a:latin typeface="Arial" charset="0"/>
                <a:ea typeface="ＭＳ Ｐゴシック" charset="0"/>
              </a:defRPr>
            </a:lvl7pPr>
            <a:lvl8pPr marL="2678113" defTabSz="652463" fontAlgn="base">
              <a:spcBef>
                <a:spcPct val="0"/>
              </a:spcBef>
              <a:spcAft>
                <a:spcPct val="0"/>
              </a:spcAft>
              <a:defRPr>
                <a:solidFill>
                  <a:schemeClr val="tx1"/>
                </a:solidFill>
                <a:latin typeface="Arial" charset="0"/>
                <a:ea typeface="ＭＳ Ｐゴシック" charset="0"/>
              </a:defRPr>
            </a:lvl8pPr>
            <a:lvl9pPr marL="3135313" defTabSz="652463" fontAlgn="base">
              <a:spcBef>
                <a:spcPct val="0"/>
              </a:spcBef>
              <a:spcAft>
                <a:spcPct val="0"/>
              </a:spcAft>
              <a:defRPr>
                <a:solidFill>
                  <a:schemeClr val="tx1"/>
                </a:solidFill>
                <a:latin typeface="Arial" charset="0"/>
                <a:ea typeface="ＭＳ Ｐゴシック" charset="0"/>
              </a:defRPr>
            </a:lvl9pPr>
          </a:lstStyle>
          <a:p>
            <a:pPr algn="ctr">
              <a:spcBef>
                <a:spcPct val="50000"/>
              </a:spcBef>
              <a:defRPr/>
            </a:pPr>
            <a:r>
              <a:rPr lang="en-US" sz="2400" b="1" dirty="0">
                <a:solidFill>
                  <a:srgbClr val="F8F8F8"/>
                </a:solidFill>
                <a:cs typeface="MS PGothic" charset="0"/>
              </a:rPr>
              <a:t>How to Order</a:t>
            </a:r>
            <a:br>
              <a:rPr lang="en-US" sz="2400" b="1" dirty="0">
                <a:solidFill>
                  <a:srgbClr val="F8F8F8"/>
                </a:solidFill>
                <a:cs typeface="MS PGothic" charset="0"/>
              </a:rPr>
            </a:br>
            <a:r>
              <a:rPr lang="en-US" sz="2400" b="1" dirty="0">
                <a:solidFill>
                  <a:srgbClr val="F8F8F8"/>
                </a:solidFill>
                <a:cs typeface="MS PGothic" charset="0"/>
              </a:rPr>
              <a:t>Your Poster</a:t>
            </a:r>
          </a:p>
        </p:txBody>
      </p:sp>
      <p:sp>
        <p:nvSpPr>
          <p:cNvPr id="79" name="Text Box 356"/>
          <p:cNvSpPr txBox="1">
            <a:spLocks noChangeArrowheads="1"/>
          </p:cNvSpPr>
          <p:nvPr/>
        </p:nvSpPr>
        <p:spPr bwMode="auto">
          <a:xfrm>
            <a:off x="12400344" y="20293661"/>
            <a:ext cx="3757914" cy="446661"/>
          </a:xfrm>
          <a:prstGeom prst="rect">
            <a:avLst/>
          </a:prstGeom>
          <a:solidFill>
            <a:srgbClr val="142B46"/>
          </a:solidFill>
          <a:ln>
            <a:noFill/>
          </a:ln>
          <a:effectLst/>
        </p:spPr>
        <p:txBody>
          <a:bodyPr wrap="square" lIns="43444" tIns="21717" rIns="43444" bIns="54864" anchor="ctr" anchorCtr="1">
            <a:spAutoFit/>
          </a:bodyPr>
          <a:lstStyle>
            <a:lvl1pPr defTabSz="652463">
              <a:defRPr>
                <a:solidFill>
                  <a:schemeClr val="tx1"/>
                </a:solidFill>
                <a:latin typeface="Arial" charset="0"/>
                <a:ea typeface="ＭＳ Ｐゴシック" charset="0"/>
              </a:defRPr>
            </a:lvl1pPr>
            <a:lvl2pPr marL="327025" defTabSz="652463">
              <a:defRPr>
                <a:solidFill>
                  <a:schemeClr val="tx1"/>
                </a:solidFill>
                <a:latin typeface="Arial" charset="0"/>
                <a:ea typeface="ＭＳ Ｐゴシック" charset="0"/>
              </a:defRPr>
            </a:lvl2pPr>
            <a:lvl3pPr marL="652463" defTabSz="652463">
              <a:defRPr>
                <a:solidFill>
                  <a:schemeClr val="tx1"/>
                </a:solidFill>
                <a:latin typeface="Arial" charset="0"/>
                <a:ea typeface="ＭＳ Ｐゴシック" charset="0"/>
              </a:defRPr>
            </a:lvl3pPr>
            <a:lvl4pPr marL="979488" defTabSz="652463">
              <a:defRPr>
                <a:solidFill>
                  <a:schemeClr val="tx1"/>
                </a:solidFill>
                <a:latin typeface="Arial" charset="0"/>
                <a:ea typeface="ＭＳ Ｐゴシック" charset="0"/>
              </a:defRPr>
            </a:lvl4pPr>
            <a:lvl5pPr marL="1306513" defTabSz="652463">
              <a:defRPr>
                <a:solidFill>
                  <a:schemeClr val="tx1"/>
                </a:solidFill>
                <a:latin typeface="Arial" charset="0"/>
                <a:ea typeface="ＭＳ Ｐゴシック" charset="0"/>
              </a:defRPr>
            </a:lvl5pPr>
            <a:lvl6pPr marL="1763713" defTabSz="652463" fontAlgn="base">
              <a:spcBef>
                <a:spcPct val="0"/>
              </a:spcBef>
              <a:spcAft>
                <a:spcPct val="0"/>
              </a:spcAft>
              <a:defRPr>
                <a:solidFill>
                  <a:schemeClr val="tx1"/>
                </a:solidFill>
                <a:latin typeface="Arial" charset="0"/>
                <a:ea typeface="ＭＳ Ｐゴシック" charset="0"/>
              </a:defRPr>
            </a:lvl6pPr>
            <a:lvl7pPr marL="2220913" defTabSz="652463" fontAlgn="base">
              <a:spcBef>
                <a:spcPct val="0"/>
              </a:spcBef>
              <a:spcAft>
                <a:spcPct val="0"/>
              </a:spcAft>
              <a:defRPr>
                <a:solidFill>
                  <a:schemeClr val="tx1"/>
                </a:solidFill>
                <a:latin typeface="Arial" charset="0"/>
                <a:ea typeface="ＭＳ Ｐゴシック" charset="0"/>
              </a:defRPr>
            </a:lvl7pPr>
            <a:lvl8pPr marL="2678113" defTabSz="652463" fontAlgn="base">
              <a:spcBef>
                <a:spcPct val="0"/>
              </a:spcBef>
              <a:spcAft>
                <a:spcPct val="0"/>
              </a:spcAft>
              <a:defRPr>
                <a:solidFill>
                  <a:schemeClr val="tx1"/>
                </a:solidFill>
                <a:latin typeface="Arial" charset="0"/>
                <a:ea typeface="ＭＳ Ｐゴシック" charset="0"/>
              </a:defRPr>
            </a:lvl8pPr>
            <a:lvl9pPr marL="3135313" defTabSz="652463" fontAlgn="base">
              <a:spcBef>
                <a:spcPct val="0"/>
              </a:spcBef>
              <a:spcAft>
                <a:spcPct val="0"/>
              </a:spcAft>
              <a:defRPr>
                <a:solidFill>
                  <a:schemeClr val="tx1"/>
                </a:solidFill>
                <a:latin typeface="Arial" charset="0"/>
                <a:ea typeface="ＭＳ Ｐゴシック" charset="0"/>
              </a:defRPr>
            </a:lvl9pPr>
          </a:lstStyle>
          <a:p>
            <a:pPr algn="ctr">
              <a:spcBef>
                <a:spcPct val="50000"/>
              </a:spcBef>
              <a:defRPr/>
            </a:pPr>
            <a:r>
              <a:rPr lang="en-US" sz="2400" b="1" dirty="0">
                <a:solidFill>
                  <a:srgbClr val="F8F8F8"/>
                </a:solidFill>
                <a:cs typeface="MS PGothic" charset="0"/>
              </a:rPr>
              <a:t>Contact Information</a:t>
            </a:r>
          </a:p>
        </p:txBody>
      </p:sp>
      <p:sp>
        <p:nvSpPr>
          <p:cNvPr id="5129" name="Text Box 358"/>
          <p:cNvSpPr txBox="1">
            <a:spLocks noChangeArrowheads="1"/>
          </p:cNvSpPr>
          <p:nvPr/>
        </p:nvSpPr>
        <p:spPr bwMode="auto">
          <a:xfrm>
            <a:off x="619905" y="4788113"/>
            <a:ext cx="3139859" cy="6509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21890" tIns="121890" rIns="121890" bIns="121890" anchor="t">
            <a:spAutoFit/>
          </a:bodyPr>
          <a:lstStyle>
            <a:lvl1pPr defTabSz="3135313">
              <a:defRPr sz="1600">
                <a:solidFill>
                  <a:schemeClr val="tx1"/>
                </a:solidFill>
                <a:latin typeface="Arial Narrow" charset="0"/>
                <a:ea typeface="MS PGothic" charset="-128"/>
              </a:defRPr>
            </a:lvl1pPr>
            <a:lvl2pPr marL="327025" defTabSz="3135313">
              <a:defRPr sz="1600">
                <a:solidFill>
                  <a:schemeClr val="tx1"/>
                </a:solidFill>
                <a:latin typeface="Arial Narrow" charset="0"/>
                <a:ea typeface="MS PGothic" charset="-128"/>
              </a:defRPr>
            </a:lvl2pPr>
            <a:lvl3pPr marL="652463" defTabSz="3135313">
              <a:defRPr sz="1600">
                <a:solidFill>
                  <a:schemeClr val="tx1"/>
                </a:solidFill>
                <a:latin typeface="Arial Narrow" charset="0"/>
                <a:ea typeface="MS PGothic" charset="-128"/>
              </a:defRPr>
            </a:lvl3pPr>
            <a:lvl4pPr marL="979488" defTabSz="3135313">
              <a:defRPr sz="1600">
                <a:solidFill>
                  <a:schemeClr val="tx1"/>
                </a:solidFill>
                <a:latin typeface="Arial Narrow" charset="0"/>
                <a:ea typeface="MS PGothic" charset="-128"/>
              </a:defRPr>
            </a:lvl4pPr>
            <a:lvl5pPr marL="1306513" defTabSz="3135313">
              <a:defRPr sz="1600">
                <a:solidFill>
                  <a:schemeClr val="tx1"/>
                </a:solidFill>
                <a:latin typeface="Arial Narrow" charset="0"/>
                <a:ea typeface="MS PGothic" charset="-128"/>
              </a:defRPr>
            </a:lvl5pPr>
            <a:lvl6pPr marL="1763713" indent="784225" defTabSz="3135313" eaLnBrk="0" fontAlgn="base" hangingPunct="0">
              <a:spcBef>
                <a:spcPct val="0"/>
              </a:spcBef>
              <a:spcAft>
                <a:spcPct val="0"/>
              </a:spcAft>
              <a:defRPr sz="1600">
                <a:solidFill>
                  <a:schemeClr val="tx1"/>
                </a:solidFill>
                <a:latin typeface="Arial Narrow" charset="0"/>
                <a:ea typeface="MS PGothic" charset="-128"/>
              </a:defRPr>
            </a:lvl6pPr>
            <a:lvl7pPr marL="2220913" indent="784225" defTabSz="3135313" eaLnBrk="0" fontAlgn="base" hangingPunct="0">
              <a:spcBef>
                <a:spcPct val="0"/>
              </a:spcBef>
              <a:spcAft>
                <a:spcPct val="0"/>
              </a:spcAft>
              <a:defRPr sz="1600">
                <a:solidFill>
                  <a:schemeClr val="tx1"/>
                </a:solidFill>
                <a:latin typeface="Arial Narrow" charset="0"/>
                <a:ea typeface="MS PGothic" charset="-128"/>
              </a:defRPr>
            </a:lvl7pPr>
            <a:lvl8pPr marL="2678113" indent="784225" defTabSz="3135313" eaLnBrk="0" fontAlgn="base" hangingPunct="0">
              <a:spcBef>
                <a:spcPct val="0"/>
              </a:spcBef>
              <a:spcAft>
                <a:spcPct val="0"/>
              </a:spcAft>
              <a:defRPr sz="1600">
                <a:solidFill>
                  <a:schemeClr val="tx1"/>
                </a:solidFill>
                <a:latin typeface="Arial Narrow" charset="0"/>
                <a:ea typeface="MS PGothic" charset="-128"/>
              </a:defRPr>
            </a:lvl8pPr>
            <a:lvl9pPr marL="3135313" indent="784225" defTabSz="3135313" eaLnBrk="0" fontAlgn="base" hangingPunct="0">
              <a:spcBef>
                <a:spcPct val="0"/>
              </a:spcBef>
              <a:spcAft>
                <a:spcPct val="0"/>
              </a:spcAft>
              <a:defRPr sz="1600">
                <a:solidFill>
                  <a:schemeClr val="tx1"/>
                </a:solidFill>
                <a:latin typeface="Arial Narrow" charset="0"/>
                <a:ea typeface="MS PGothic" charset="-128"/>
              </a:defRPr>
            </a:lvl9pPr>
          </a:lstStyle>
          <a:p>
            <a:pPr eaLnBrk="1" hangingPunct="1">
              <a:spcBef>
                <a:spcPts val="600"/>
              </a:spcBef>
            </a:pPr>
            <a:r>
              <a:rPr lang="en-US" altLang="en-US" sz="1800" dirty="0">
                <a:latin typeface="Arial"/>
                <a:ea typeface="MS PGothic"/>
                <a:cs typeface="Arial"/>
              </a:rPr>
              <a:t>This template was designed to produce a 24” high x 36” high poster. Due to PowerPoint size limitations, this poster is created at a reduced size of18” x 27”. The file will be enlarged at the time it is printed.</a:t>
            </a:r>
          </a:p>
          <a:p>
            <a:pPr eaLnBrk="1" hangingPunct="1">
              <a:spcBef>
                <a:spcPts val="600"/>
              </a:spcBef>
            </a:pPr>
            <a:r>
              <a:rPr lang="en-US" altLang="en-US" sz="1800" dirty="0">
                <a:latin typeface="Arial"/>
                <a:ea typeface="MS PGothic"/>
                <a:cs typeface="Arial"/>
              </a:rPr>
              <a:t>You can replace the blue section headings with ones that correlate to the main topics of your presentation. Typically, they are:</a:t>
            </a:r>
          </a:p>
          <a:p>
            <a:pPr marL="352425" lvl="2" indent="-175895" eaLnBrk="1" hangingPunct="1">
              <a:spcBef>
                <a:spcPts val="1200"/>
              </a:spcBef>
              <a:buFont typeface="Arial" panose="020B0604020202020204" pitchFamily="34" charset="0"/>
              <a:buChar char="•"/>
            </a:pPr>
            <a:r>
              <a:rPr lang="en-US" altLang="en-US" sz="1800" dirty="0">
                <a:latin typeface="Arial" charset="0"/>
              </a:rPr>
              <a:t>Introduction or Abstract</a:t>
            </a:r>
            <a:endParaRPr lang="en-US" altLang="en-US" sz="1800" dirty="0">
              <a:latin typeface="Arial" charset="0"/>
              <a:cs typeface="Arial" charset="0"/>
            </a:endParaRPr>
          </a:p>
          <a:p>
            <a:pPr marL="352425" lvl="2" indent="-175895" eaLnBrk="1" hangingPunct="1">
              <a:spcBef>
                <a:spcPts val="1200"/>
              </a:spcBef>
              <a:buFont typeface="Arial" panose="020B0604020202020204" pitchFamily="34" charset="0"/>
              <a:buChar char="•"/>
            </a:pPr>
            <a:r>
              <a:rPr lang="en-US" altLang="en-US" sz="1800" dirty="0">
                <a:latin typeface="Arial" charset="0"/>
              </a:rPr>
              <a:t>Materials and Methods</a:t>
            </a:r>
            <a:endParaRPr lang="en-US" altLang="en-US" sz="1800" dirty="0">
              <a:latin typeface="Arial" charset="0"/>
              <a:cs typeface="Arial" charset="0"/>
            </a:endParaRPr>
          </a:p>
          <a:p>
            <a:pPr marL="352425" lvl="2" indent="-175895" eaLnBrk="1" hangingPunct="1">
              <a:spcBef>
                <a:spcPts val="1200"/>
              </a:spcBef>
              <a:buFont typeface="Arial" panose="020B0604020202020204" pitchFamily="34" charset="0"/>
              <a:buChar char="•"/>
            </a:pPr>
            <a:r>
              <a:rPr lang="en-US" altLang="en-US" sz="1800" dirty="0">
                <a:latin typeface="Arial" charset="0"/>
              </a:rPr>
              <a:t>Results</a:t>
            </a:r>
            <a:endParaRPr lang="en-US" altLang="en-US" sz="1800" dirty="0">
              <a:latin typeface="Arial" charset="0"/>
              <a:cs typeface="Arial" charset="0"/>
            </a:endParaRPr>
          </a:p>
          <a:p>
            <a:pPr marL="352425" lvl="2" indent="-175895" eaLnBrk="1" hangingPunct="1">
              <a:spcBef>
                <a:spcPts val="1200"/>
              </a:spcBef>
              <a:buFont typeface="Arial" panose="020B0604020202020204" pitchFamily="34" charset="0"/>
              <a:buChar char="•"/>
            </a:pPr>
            <a:r>
              <a:rPr lang="en-US" altLang="en-US" sz="1800" dirty="0">
                <a:latin typeface="Arial" charset="0"/>
              </a:rPr>
              <a:t>Conclusion</a:t>
            </a:r>
            <a:endParaRPr lang="en-US" altLang="en-US" sz="1800" dirty="0">
              <a:latin typeface="Arial" charset="0"/>
              <a:cs typeface="Arial" charset="0"/>
            </a:endParaRPr>
          </a:p>
          <a:p>
            <a:pPr marL="352425" lvl="2" indent="-175895" eaLnBrk="1" hangingPunct="1">
              <a:spcBef>
                <a:spcPts val="1200"/>
              </a:spcBef>
              <a:buFont typeface="Arial" panose="020B0604020202020204" pitchFamily="34" charset="0"/>
              <a:buChar char="•"/>
            </a:pPr>
            <a:r>
              <a:rPr lang="en-US" altLang="en-US" sz="1800" dirty="0">
                <a:latin typeface="Arial" charset="0"/>
              </a:rPr>
              <a:t>References</a:t>
            </a:r>
            <a:endParaRPr lang="en-US" altLang="en-US" sz="1800" dirty="0">
              <a:latin typeface="Arial" charset="0"/>
              <a:cs typeface="Arial" charset="0"/>
            </a:endParaRPr>
          </a:p>
          <a:p>
            <a:pPr marL="352425" lvl="2" indent="-175895" eaLnBrk="1" hangingPunct="1">
              <a:spcBef>
                <a:spcPts val="1200"/>
              </a:spcBef>
              <a:buFont typeface="Arial" panose="020B0604020202020204" pitchFamily="34" charset="0"/>
              <a:buChar char="•"/>
            </a:pPr>
            <a:r>
              <a:rPr lang="en-US" altLang="en-US" sz="1800" dirty="0">
                <a:latin typeface="Arial" charset="0"/>
              </a:rPr>
              <a:t>Acknowledgeme</a:t>
            </a:r>
            <a:r>
              <a:rPr lang="en-US" altLang="en-US" dirty="0">
                <a:latin typeface="Arial" panose="020B0604020202020204" pitchFamily="34" charset="0"/>
              </a:rPr>
              <a:t>nts</a:t>
            </a:r>
            <a:endParaRPr lang="en-US" altLang="en-US" dirty="0">
              <a:latin typeface="Arial" panose="020B0604020202020204" pitchFamily="34" charset="0"/>
              <a:cs typeface="Arial" panose="020B0604020202020204" pitchFamily="34" charset="0"/>
            </a:endParaRPr>
          </a:p>
        </p:txBody>
      </p:sp>
      <p:sp>
        <p:nvSpPr>
          <p:cNvPr id="83" name="Text Box 360"/>
          <p:cNvSpPr txBox="1">
            <a:spLocks noChangeArrowheads="1"/>
          </p:cNvSpPr>
          <p:nvPr/>
        </p:nvSpPr>
        <p:spPr bwMode="auto">
          <a:xfrm>
            <a:off x="4313499" y="4235958"/>
            <a:ext cx="7751501" cy="446661"/>
          </a:xfrm>
          <a:prstGeom prst="rect">
            <a:avLst/>
          </a:prstGeom>
          <a:solidFill>
            <a:srgbClr val="142B46"/>
          </a:solidFill>
          <a:ln>
            <a:noFill/>
          </a:ln>
          <a:effectLst/>
        </p:spPr>
        <p:txBody>
          <a:bodyPr wrap="square" lIns="43444" tIns="21717" rIns="43444" bIns="54864" anchor="ctr" anchorCtr="1">
            <a:spAutoFit/>
          </a:bodyPr>
          <a:lstStyle>
            <a:lvl1pPr defTabSz="652463">
              <a:defRPr>
                <a:solidFill>
                  <a:schemeClr val="tx1"/>
                </a:solidFill>
                <a:latin typeface="Arial" charset="0"/>
                <a:ea typeface="ＭＳ Ｐゴシック" charset="0"/>
              </a:defRPr>
            </a:lvl1pPr>
            <a:lvl2pPr marL="327025" defTabSz="652463">
              <a:defRPr>
                <a:solidFill>
                  <a:schemeClr val="tx1"/>
                </a:solidFill>
                <a:latin typeface="Arial" charset="0"/>
                <a:ea typeface="ＭＳ Ｐゴシック" charset="0"/>
              </a:defRPr>
            </a:lvl2pPr>
            <a:lvl3pPr marL="652463" defTabSz="652463">
              <a:defRPr>
                <a:solidFill>
                  <a:schemeClr val="tx1"/>
                </a:solidFill>
                <a:latin typeface="Arial" charset="0"/>
                <a:ea typeface="ＭＳ Ｐゴシック" charset="0"/>
              </a:defRPr>
            </a:lvl3pPr>
            <a:lvl4pPr marL="979488" defTabSz="652463">
              <a:defRPr>
                <a:solidFill>
                  <a:schemeClr val="tx1"/>
                </a:solidFill>
                <a:latin typeface="Arial" charset="0"/>
                <a:ea typeface="ＭＳ Ｐゴシック" charset="0"/>
              </a:defRPr>
            </a:lvl4pPr>
            <a:lvl5pPr marL="1306513" defTabSz="652463">
              <a:defRPr>
                <a:solidFill>
                  <a:schemeClr val="tx1"/>
                </a:solidFill>
                <a:latin typeface="Arial" charset="0"/>
                <a:ea typeface="ＭＳ Ｐゴシック" charset="0"/>
              </a:defRPr>
            </a:lvl5pPr>
            <a:lvl6pPr marL="1763713" defTabSz="652463" fontAlgn="base">
              <a:spcBef>
                <a:spcPct val="0"/>
              </a:spcBef>
              <a:spcAft>
                <a:spcPct val="0"/>
              </a:spcAft>
              <a:defRPr>
                <a:solidFill>
                  <a:schemeClr val="tx1"/>
                </a:solidFill>
                <a:latin typeface="Arial" charset="0"/>
                <a:ea typeface="ＭＳ Ｐゴシック" charset="0"/>
              </a:defRPr>
            </a:lvl6pPr>
            <a:lvl7pPr marL="2220913" defTabSz="652463" fontAlgn="base">
              <a:spcBef>
                <a:spcPct val="0"/>
              </a:spcBef>
              <a:spcAft>
                <a:spcPct val="0"/>
              </a:spcAft>
              <a:defRPr>
                <a:solidFill>
                  <a:schemeClr val="tx1"/>
                </a:solidFill>
                <a:latin typeface="Arial" charset="0"/>
                <a:ea typeface="ＭＳ Ｐゴシック" charset="0"/>
              </a:defRPr>
            </a:lvl7pPr>
            <a:lvl8pPr marL="2678113" defTabSz="652463" fontAlgn="base">
              <a:spcBef>
                <a:spcPct val="0"/>
              </a:spcBef>
              <a:spcAft>
                <a:spcPct val="0"/>
              </a:spcAft>
              <a:defRPr>
                <a:solidFill>
                  <a:schemeClr val="tx1"/>
                </a:solidFill>
                <a:latin typeface="Arial" charset="0"/>
                <a:ea typeface="ＭＳ Ｐゴシック" charset="0"/>
              </a:defRPr>
            </a:lvl8pPr>
            <a:lvl9pPr marL="3135313" defTabSz="652463" fontAlgn="base">
              <a:spcBef>
                <a:spcPct val="0"/>
              </a:spcBef>
              <a:spcAft>
                <a:spcPct val="0"/>
              </a:spcAft>
              <a:defRPr>
                <a:solidFill>
                  <a:schemeClr val="tx1"/>
                </a:solidFill>
                <a:latin typeface="Arial" charset="0"/>
                <a:ea typeface="ＭＳ Ｐゴシック" charset="0"/>
              </a:defRPr>
            </a:lvl9pPr>
          </a:lstStyle>
          <a:p>
            <a:pPr algn="ctr">
              <a:spcBef>
                <a:spcPct val="50000"/>
              </a:spcBef>
              <a:defRPr/>
            </a:pPr>
            <a:r>
              <a:rPr lang="en-US" sz="2400" b="1" dirty="0">
                <a:solidFill>
                  <a:srgbClr val="F8F8F8"/>
                </a:solidFill>
                <a:latin typeface="+mn-lt"/>
                <a:cs typeface="MS PGothic" charset="0"/>
              </a:rPr>
              <a:t>Poster Tips</a:t>
            </a:r>
          </a:p>
        </p:txBody>
      </p:sp>
      <p:sp>
        <p:nvSpPr>
          <p:cNvPr id="5132" name="Text Box 382"/>
          <p:cNvSpPr txBox="1">
            <a:spLocks noChangeArrowheads="1"/>
          </p:cNvSpPr>
          <p:nvPr/>
        </p:nvSpPr>
        <p:spPr bwMode="auto">
          <a:xfrm>
            <a:off x="12408061" y="4235958"/>
            <a:ext cx="3742481" cy="446661"/>
          </a:xfrm>
          <a:prstGeom prst="rect">
            <a:avLst/>
          </a:prstGeom>
          <a:solidFill>
            <a:srgbClr val="142B46"/>
          </a:solidFill>
          <a:ln>
            <a:noFill/>
          </a:ln>
          <a:extLst>
            <a:ext uri="{91240B29-F687-4F45-9708-019B960494DF}">
              <a14:hiddenLine xmlns:a14="http://schemas.microsoft.com/office/drawing/2010/main" w="9525">
                <a:solidFill>
                  <a:srgbClr val="000000"/>
                </a:solidFill>
                <a:miter lim="800000"/>
                <a:headEnd/>
                <a:tailEnd/>
              </a14:hiddenLine>
            </a:ext>
          </a:extLst>
        </p:spPr>
        <p:txBody>
          <a:bodyPr wrap="square" lIns="43444" tIns="21717" rIns="43444" bIns="54864" anchor="ctr" anchorCtr="1">
            <a:spAutoFit/>
          </a:bodyPr>
          <a:lstStyle>
            <a:lvl1pPr defTabSz="652463">
              <a:spcBef>
                <a:spcPct val="20000"/>
              </a:spcBef>
              <a:buChar char="•"/>
              <a:defRPr sz="1600">
                <a:solidFill>
                  <a:schemeClr val="tx1"/>
                </a:solidFill>
                <a:latin typeface="Arial" charset="0"/>
                <a:ea typeface="MS PGothic" charset="-128"/>
              </a:defRPr>
            </a:lvl1pPr>
            <a:lvl2pPr marL="742950" indent="-285750" defTabSz="652463">
              <a:spcBef>
                <a:spcPct val="20000"/>
              </a:spcBef>
              <a:buChar char="–"/>
              <a:defRPr sz="1600">
                <a:solidFill>
                  <a:schemeClr val="tx1"/>
                </a:solidFill>
                <a:latin typeface="Arial" charset="0"/>
                <a:ea typeface="MS PGothic" charset="-128"/>
              </a:defRPr>
            </a:lvl2pPr>
            <a:lvl3pPr marL="1143000" indent="-228600" defTabSz="652463">
              <a:spcBef>
                <a:spcPct val="20000"/>
              </a:spcBef>
              <a:buChar char="•"/>
              <a:defRPr sz="1400">
                <a:solidFill>
                  <a:schemeClr val="tx1"/>
                </a:solidFill>
                <a:latin typeface="Arial" charset="0"/>
                <a:ea typeface="MS PGothic" charset="-128"/>
              </a:defRPr>
            </a:lvl3pPr>
            <a:lvl4pPr marL="1600200" indent="-228600" defTabSz="652463">
              <a:spcBef>
                <a:spcPct val="20000"/>
              </a:spcBef>
              <a:buChar char="–"/>
              <a:defRPr sz="1100">
                <a:solidFill>
                  <a:schemeClr val="tx1"/>
                </a:solidFill>
                <a:latin typeface="Arial" charset="0"/>
                <a:ea typeface="MS PGothic" charset="-128"/>
              </a:defRPr>
            </a:lvl4pPr>
            <a:lvl5pPr marL="2057400" indent="-228600" defTabSz="652463">
              <a:spcBef>
                <a:spcPct val="20000"/>
              </a:spcBef>
              <a:buChar char="»"/>
              <a:defRPr sz="1100">
                <a:solidFill>
                  <a:schemeClr val="tx1"/>
                </a:solidFill>
                <a:latin typeface="Arial" charset="0"/>
                <a:ea typeface="MS PGothic" charset="-128"/>
              </a:defRPr>
            </a:lvl5pPr>
            <a:lvl6pPr marL="2514600" indent="-228600" defTabSz="652463" eaLnBrk="0" fontAlgn="base" hangingPunct="0">
              <a:spcBef>
                <a:spcPct val="20000"/>
              </a:spcBef>
              <a:spcAft>
                <a:spcPct val="0"/>
              </a:spcAft>
              <a:buChar char="»"/>
              <a:defRPr sz="1100">
                <a:solidFill>
                  <a:schemeClr val="tx1"/>
                </a:solidFill>
                <a:latin typeface="Arial" charset="0"/>
                <a:ea typeface="MS PGothic" charset="-128"/>
              </a:defRPr>
            </a:lvl6pPr>
            <a:lvl7pPr marL="2971800" indent="-228600" defTabSz="652463" eaLnBrk="0" fontAlgn="base" hangingPunct="0">
              <a:spcBef>
                <a:spcPct val="20000"/>
              </a:spcBef>
              <a:spcAft>
                <a:spcPct val="0"/>
              </a:spcAft>
              <a:buChar char="»"/>
              <a:defRPr sz="1100">
                <a:solidFill>
                  <a:schemeClr val="tx1"/>
                </a:solidFill>
                <a:latin typeface="Arial" charset="0"/>
                <a:ea typeface="MS PGothic" charset="-128"/>
              </a:defRPr>
            </a:lvl7pPr>
            <a:lvl8pPr marL="3429000" indent="-228600" defTabSz="652463" eaLnBrk="0" fontAlgn="base" hangingPunct="0">
              <a:spcBef>
                <a:spcPct val="20000"/>
              </a:spcBef>
              <a:spcAft>
                <a:spcPct val="0"/>
              </a:spcAft>
              <a:buChar char="»"/>
              <a:defRPr sz="1100">
                <a:solidFill>
                  <a:schemeClr val="tx1"/>
                </a:solidFill>
                <a:latin typeface="Arial" charset="0"/>
                <a:ea typeface="MS PGothic" charset="-128"/>
              </a:defRPr>
            </a:lvl8pPr>
            <a:lvl9pPr marL="3886200" indent="-228600" defTabSz="652463" eaLnBrk="0" fontAlgn="base" hangingPunct="0">
              <a:spcBef>
                <a:spcPct val="20000"/>
              </a:spcBef>
              <a:spcAft>
                <a:spcPct val="0"/>
              </a:spcAft>
              <a:buChar char="»"/>
              <a:defRPr sz="1100">
                <a:solidFill>
                  <a:schemeClr val="tx1"/>
                </a:solidFill>
                <a:latin typeface="Arial" charset="0"/>
                <a:ea typeface="MS PGothic" charset="-128"/>
              </a:defRPr>
            </a:lvl9pPr>
          </a:lstStyle>
          <a:p>
            <a:pPr algn="ctr">
              <a:spcBef>
                <a:spcPct val="50000"/>
              </a:spcBef>
              <a:buNone/>
            </a:pPr>
            <a:r>
              <a:rPr lang="en-US" altLang="en-US" sz="2400" b="1" dirty="0">
                <a:solidFill>
                  <a:srgbClr val="F8F8F8"/>
                </a:solidFill>
                <a:latin typeface="Arial" panose="020B0604020202020204" pitchFamily="34" charset="0"/>
              </a:rPr>
              <a:t>Poster Proofing</a:t>
            </a:r>
          </a:p>
        </p:txBody>
      </p:sp>
      <p:sp>
        <p:nvSpPr>
          <p:cNvPr id="5133" name="Text Box 358"/>
          <p:cNvSpPr txBox="1">
            <a:spLocks noChangeArrowheads="1"/>
          </p:cNvSpPr>
          <p:nvPr/>
        </p:nvSpPr>
        <p:spPr bwMode="auto">
          <a:xfrm>
            <a:off x="12732313" y="8545442"/>
            <a:ext cx="3088217" cy="2557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21890" tIns="121890" rIns="121890" bIns="121890">
            <a:spAutoFit/>
          </a:bodyPr>
          <a:lstStyle>
            <a:lvl1pPr defTabSz="3135313">
              <a:spcBef>
                <a:spcPct val="20000"/>
              </a:spcBef>
              <a:buChar char="•"/>
              <a:defRPr sz="1600">
                <a:solidFill>
                  <a:schemeClr val="tx1"/>
                </a:solidFill>
                <a:latin typeface="Arial" charset="0"/>
                <a:ea typeface="MS PGothic" charset="-128"/>
              </a:defRPr>
            </a:lvl1pPr>
            <a:lvl2pPr marL="742950" indent="-285750" defTabSz="3135313">
              <a:spcBef>
                <a:spcPct val="20000"/>
              </a:spcBef>
              <a:buChar char="–"/>
              <a:defRPr sz="1600">
                <a:solidFill>
                  <a:schemeClr val="tx1"/>
                </a:solidFill>
                <a:latin typeface="Arial" charset="0"/>
                <a:ea typeface="MS PGothic" charset="-128"/>
              </a:defRPr>
            </a:lvl2pPr>
            <a:lvl3pPr marL="1143000" indent="-228600" defTabSz="3135313">
              <a:spcBef>
                <a:spcPct val="20000"/>
              </a:spcBef>
              <a:buChar char="•"/>
              <a:defRPr sz="1400">
                <a:solidFill>
                  <a:schemeClr val="tx1"/>
                </a:solidFill>
                <a:latin typeface="Arial" charset="0"/>
                <a:ea typeface="MS PGothic" charset="-128"/>
              </a:defRPr>
            </a:lvl3pPr>
            <a:lvl4pPr marL="1600200" indent="-228600" defTabSz="3135313">
              <a:spcBef>
                <a:spcPct val="20000"/>
              </a:spcBef>
              <a:buChar char="–"/>
              <a:defRPr sz="1100">
                <a:solidFill>
                  <a:schemeClr val="tx1"/>
                </a:solidFill>
                <a:latin typeface="Arial" charset="0"/>
                <a:ea typeface="MS PGothic" charset="-128"/>
              </a:defRPr>
            </a:lvl4pPr>
            <a:lvl5pPr marL="2057400" indent="-228600" defTabSz="3135313">
              <a:spcBef>
                <a:spcPct val="20000"/>
              </a:spcBef>
              <a:buChar char="»"/>
              <a:defRPr sz="1100">
                <a:solidFill>
                  <a:schemeClr val="tx1"/>
                </a:solidFill>
                <a:latin typeface="Arial" charset="0"/>
                <a:ea typeface="MS PGothic" charset="-128"/>
              </a:defRPr>
            </a:lvl5pPr>
            <a:lvl6pPr marL="2514600" indent="-228600" defTabSz="3135313" eaLnBrk="0" fontAlgn="base" hangingPunct="0">
              <a:spcBef>
                <a:spcPct val="20000"/>
              </a:spcBef>
              <a:spcAft>
                <a:spcPct val="0"/>
              </a:spcAft>
              <a:buChar char="»"/>
              <a:defRPr sz="1100">
                <a:solidFill>
                  <a:schemeClr val="tx1"/>
                </a:solidFill>
                <a:latin typeface="Arial" charset="0"/>
                <a:ea typeface="MS PGothic" charset="-128"/>
              </a:defRPr>
            </a:lvl6pPr>
            <a:lvl7pPr marL="2971800" indent="-228600" defTabSz="3135313" eaLnBrk="0" fontAlgn="base" hangingPunct="0">
              <a:spcBef>
                <a:spcPct val="20000"/>
              </a:spcBef>
              <a:spcAft>
                <a:spcPct val="0"/>
              </a:spcAft>
              <a:buChar char="»"/>
              <a:defRPr sz="1100">
                <a:solidFill>
                  <a:schemeClr val="tx1"/>
                </a:solidFill>
                <a:latin typeface="Arial" charset="0"/>
                <a:ea typeface="MS PGothic" charset="-128"/>
              </a:defRPr>
            </a:lvl7pPr>
            <a:lvl8pPr marL="3429000" indent="-228600" defTabSz="3135313" eaLnBrk="0" fontAlgn="base" hangingPunct="0">
              <a:spcBef>
                <a:spcPct val="20000"/>
              </a:spcBef>
              <a:spcAft>
                <a:spcPct val="0"/>
              </a:spcAft>
              <a:buChar char="»"/>
              <a:defRPr sz="1100">
                <a:solidFill>
                  <a:schemeClr val="tx1"/>
                </a:solidFill>
                <a:latin typeface="Arial" charset="0"/>
                <a:ea typeface="MS PGothic" charset="-128"/>
              </a:defRPr>
            </a:lvl8pPr>
            <a:lvl9pPr marL="3886200" indent="-228600" defTabSz="3135313" eaLnBrk="0" fontAlgn="base" hangingPunct="0">
              <a:spcBef>
                <a:spcPct val="20000"/>
              </a:spcBef>
              <a:spcAft>
                <a:spcPct val="0"/>
              </a:spcAft>
              <a:buChar char="»"/>
              <a:defRPr sz="1100">
                <a:solidFill>
                  <a:schemeClr val="tx1"/>
                </a:solidFill>
                <a:latin typeface="Arial" charset="0"/>
                <a:ea typeface="MS PGothic" charset="-128"/>
              </a:defRPr>
            </a:lvl9pPr>
          </a:lstStyle>
          <a:p>
            <a:pPr eaLnBrk="1" hangingPunct="1">
              <a:spcBef>
                <a:spcPts val="1000"/>
              </a:spcBef>
              <a:buNone/>
            </a:pPr>
            <a:r>
              <a:rPr lang="en-US" sz="1800" dirty="0">
                <a:latin typeface="Arial" panose="020B0604020202020204" pitchFamily="34" charset="0"/>
                <a:ea typeface="MS PGothic" panose="020B0600070205080204" pitchFamily="34" charset="-128"/>
              </a:rPr>
              <a:t>Research Posters are usually printed in 2-3 days or less from a print-ready PDF file. BMC can set up the design of your poster in an additional 4 working days or less. </a:t>
            </a:r>
          </a:p>
          <a:p>
            <a:pPr eaLnBrk="1" hangingPunct="1">
              <a:lnSpc>
                <a:spcPts val="1900"/>
              </a:lnSpc>
              <a:spcBef>
                <a:spcPts val="1000"/>
              </a:spcBef>
              <a:buNone/>
            </a:pPr>
            <a:r>
              <a:rPr lang="en-US" altLang="en-US" sz="1800" dirty="0"/>
              <a:t>. </a:t>
            </a:r>
          </a:p>
        </p:txBody>
      </p:sp>
      <p:sp>
        <p:nvSpPr>
          <p:cNvPr id="5134" name="Text Box 358"/>
          <p:cNvSpPr txBox="1">
            <a:spLocks noChangeArrowheads="1"/>
          </p:cNvSpPr>
          <p:nvPr/>
        </p:nvSpPr>
        <p:spPr bwMode="auto">
          <a:xfrm>
            <a:off x="554588" y="12386662"/>
            <a:ext cx="3184653" cy="77276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21890" tIns="121890" rIns="121890" bIns="121890" anchor="t">
            <a:spAutoFit/>
          </a:bodyPr>
          <a:lstStyle>
            <a:lvl1pPr defTabSz="3135313">
              <a:spcBef>
                <a:spcPct val="20000"/>
              </a:spcBef>
              <a:buChar char="•"/>
              <a:defRPr sz="1600">
                <a:solidFill>
                  <a:schemeClr val="tx1"/>
                </a:solidFill>
                <a:latin typeface="Arial" charset="0"/>
                <a:ea typeface="MS PGothic" charset="-128"/>
              </a:defRPr>
            </a:lvl1pPr>
            <a:lvl2pPr marL="742950" indent="-285750" defTabSz="3135313">
              <a:spcBef>
                <a:spcPct val="20000"/>
              </a:spcBef>
              <a:buChar char="–"/>
              <a:defRPr sz="1600">
                <a:solidFill>
                  <a:schemeClr val="tx1"/>
                </a:solidFill>
                <a:latin typeface="Arial" charset="0"/>
                <a:ea typeface="MS PGothic" charset="-128"/>
              </a:defRPr>
            </a:lvl2pPr>
            <a:lvl3pPr marL="1143000" indent="-228600" defTabSz="3135313">
              <a:spcBef>
                <a:spcPct val="20000"/>
              </a:spcBef>
              <a:buChar char="•"/>
              <a:defRPr sz="1400">
                <a:solidFill>
                  <a:schemeClr val="tx1"/>
                </a:solidFill>
                <a:latin typeface="Arial" charset="0"/>
                <a:ea typeface="MS PGothic" charset="-128"/>
              </a:defRPr>
            </a:lvl3pPr>
            <a:lvl4pPr marL="1600200" indent="-228600" defTabSz="3135313">
              <a:spcBef>
                <a:spcPct val="20000"/>
              </a:spcBef>
              <a:buChar char="–"/>
              <a:defRPr sz="1100">
                <a:solidFill>
                  <a:schemeClr val="tx1"/>
                </a:solidFill>
                <a:latin typeface="Arial" charset="0"/>
                <a:ea typeface="MS PGothic" charset="-128"/>
              </a:defRPr>
            </a:lvl4pPr>
            <a:lvl5pPr marL="2057400" indent="-228600" defTabSz="3135313">
              <a:spcBef>
                <a:spcPct val="20000"/>
              </a:spcBef>
              <a:buChar char="»"/>
              <a:defRPr sz="1100">
                <a:solidFill>
                  <a:schemeClr val="tx1"/>
                </a:solidFill>
                <a:latin typeface="Arial" charset="0"/>
                <a:ea typeface="MS PGothic" charset="-128"/>
              </a:defRPr>
            </a:lvl5pPr>
            <a:lvl6pPr marL="2514600" indent="-228600" defTabSz="3135313" eaLnBrk="0" fontAlgn="base" hangingPunct="0">
              <a:spcBef>
                <a:spcPct val="20000"/>
              </a:spcBef>
              <a:spcAft>
                <a:spcPct val="0"/>
              </a:spcAft>
              <a:buChar char="»"/>
              <a:defRPr sz="1100">
                <a:solidFill>
                  <a:schemeClr val="tx1"/>
                </a:solidFill>
                <a:latin typeface="Arial" charset="0"/>
                <a:ea typeface="MS PGothic" charset="-128"/>
              </a:defRPr>
            </a:lvl6pPr>
            <a:lvl7pPr marL="2971800" indent="-228600" defTabSz="3135313" eaLnBrk="0" fontAlgn="base" hangingPunct="0">
              <a:spcBef>
                <a:spcPct val="20000"/>
              </a:spcBef>
              <a:spcAft>
                <a:spcPct val="0"/>
              </a:spcAft>
              <a:buChar char="»"/>
              <a:defRPr sz="1100">
                <a:solidFill>
                  <a:schemeClr val="tx1"/>
                </a:solidFill>
                <a:latin typeface="Arial" charset="0"/>
                <a:ea typeface="MS PGothic" charset="-128"/>
              </a:defRPr>
            </a:lvl7pPr>
            <a:lvl8pPr marL="3429000" indent="-228600" defTabSz="3135313" eaLnBrk="0" fontAlgn="base" hangingPunct="0">
              <a:spcBef>
                <a:spcPct val="20000"/>
              </a:spcBef>
              <a:spcAft>
                <a:spcPct val="0"/>
              </a:spcAft>
              <a:buChar char="»"/>
              <a:defRPr sz="1100">
                <a:solidFill>
                  <a:schemeClr val="tx1"/>
                </a:solidFill>
                <a:latin typeface="Arial" charset="0"/>
                <a:ea typeface="MS PGothic" charset="-128"/>
              </a:defRPr>
            </a:lvl8pPr>
            <a:lvl9pPr marL="3886200" indent="-228600" defTabSz="3135313" eaLnBrk="0" fontAlgn="base" hangingPunct="0">
              <a:spcBef>
                <a:spcPct val="20000"/>
              </a:spcBef>
              <a:spcAft>
                <a:spcPct val="0"/>
              </a:spcAft>
              <a:buChar char="»"/>
              <a:defRPr sz="1100">
                <a:solidFill>
                  <a:schemeClr val="tx1"/>
                </a:solidFill>
                <a:latin typeface="Arial" charset="0"/>
                <a:ea typeface="MS PGothic" charset="-128"/>
              </a:defRPr>
            </a:lvl9pPr>
          </a:lstStyle>
          <a:p>
            <a:pPr eaLnBrk="1" hangingPunct="1">
              <a:spcBef>
                <a:spcPts val="1200"/>
              </a:spcBef>
              <a:buNone/>
            </a:pPr>
            <a:r>
              <a:rPr lang="en-US" altLang="en-US" sz="1800" dirty="0">
                <a:latin typeface="Arial" panose="020B0604020202020204" pitchFamily="34" charset="0"/>
              </a:rPr>
              <a:t>Biomedical Communications can assist you with any phase of your poster presentation—design through production. </a:t>
            </a:r>
          </a:p>
          <a:p>
            <a:pPr eaLnBrk="1" hangingPunct="1">
              <a:spcBef>
                <a:spcPts val="1200"/>
              </a:spcBef>
              <a:buNone/>
            </a:pPr>
            <a:r>
              <a:rPr lang="en-US" altLang="en-US" sz="1800" dirty="0">
                <a:latin typeface="Arial"/>
                <a:ea typeface="MS PGothic"/>
                <a:cs typeface="Arial"/>
              </a:rPr>
              <a:t>You can send us your information in a Word document for BMC to style it, or you can you design your own poster in PowerPoint. </a:t>
            </a:r>
            <a:endParaRPr lang="en-US" altLang="en-US" sz="1800" dirty="0">
              <a:latin typeface="Arial" panose="020B0604020202020204" pitchFamily="34" charset="0"/>
              <a:cs typeface="Arial"/>
            </a:endParaRPr>
          </a:p>
          <a:p>
            <a:pPr eaLnBrk="1" hangingPunct="1">
              <a:spcBef>
                <a:spcPts val="1200"/>
              </a:spcBef>
              <a:buNone/>
            </a:pPr>
            <a:r>
              <a:rPr lang="en-US" altLang="en-US" sz="1800" dirty="0">
                <a:latin typeface="Arial" panose="020B0604020202020204" pitchFamily="34" charset="0"/>
              </a:rPr>
              <a:t>It saves time if you submit a PDF file instead of a PowerPoint file as PPT files are not stable from machine to machine. If you submit a PPT file, we must create a pdf for you to proof to ensure accuracy.</a:t>
            </a:r>
          </a:p>
          <a:p>
            <a:pPr eaLnBrk="1" hangingPunct="1">
              <a:spcBef>
                <a:spcPts val="1200"/>
              </a:spcBef>
              <a:buNone/>
            </a:pPr>
            <a:r>
              <a:rPr lang="en-US" altLang="en-US" sz="1800" dirty="0">
                <a:latin typeface="Arial" panose="020B0604020202020204" pitchFamily="34" charset="0"/>
              </a:rPr>
              <a:t>Note: BMC can also tweak the design of your PowerPoint files if requested, usually at nominal cost.</a:t>
            </a:r>
          </a:p>
          <a:p>
            <a:pPr eaLnBrk="1" hangingPunct="1">
              <a:lnSpc>
                <a:spcPts val="1900"/>
              </a:lnSpc>
              <a:spcBef>
                <a:spcPts val="1000"/>
              </a:spcBef>
              <a:buNone/>
              <a:defRPr/>
            </a:pPr>
            <a:endParaRPr lang="en-US" altLang="en-US" sz="1700" dirty="0">
              <a:latin typeface="Arial" panose="020B0604020202020204" pitchFamily="34" charset="0"/>
              <a:ea typeface="MS PGothic" panose="020B0600070205080204" pitchFamily="34" charset="-128"/>
            </a:endParaRPr>
          </a:p>
        </p:txBody>
      </p:sp>
      <p:pic>
        <p:nvPicPr>
          <p:cNvPr id="5136" name="Picture 1" descr="E-ETSU Monogram Vertical Gold.pn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455024" y="1873731"/>
            <a:ext cx="1424111" cy="12985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143" name="Text Box 382"/>
          <p:cNvSpPr txBox="1">
            <a:spLocks noChangeArrowheads="1"/>
          </p:cNvSpPr>
          <p:nvPr/>
        </p:nvSpPr>
        <p:spPr bwMode="auto">
          <a:xfrm>
            <a:off x="4301756" y="11457547"/>
            <a:ext cx="7757722" cy="446661"/>
          </a:xfrm>
          <a:prstGeom prst="rect">
            <a:avLst/>
          </a:prstGeom>
          <a:solidFill>
            <a:srgbClr val="142B46"/>
          </a:solidFill>
          <a:ln>
            <a:noFill/>
          </a:ln>
          <a:extLst>
            <a:ext uri="{91240B29-F687-4F45-9708-019B960494DF}">
              <a14:hiddenLine xmlns:a14="http://schemas.microsoft.com/office/drawing/2010/main" w="9525">
                <a:solidFill>
                  <a:srgbClr val="000000"/>
                </a:solidFill>
                <a:miter lim="800000"/>
                <a:headEnd/>
                <a:tailEnd/>
              </a14:hiddenLine>
            </a:ext>
          </a:extLst>
        </p:spPr>
        <p:txBody>
          <a:bodyPr wrap="square" lIns="43444" tIns="21717" rIns="43444" bIns="54864" anchor="ctr" anchorCtr="1">
            <a:spAutoFit/>
          </a:bodyPr>
          <a:lstStyle>
            <a:lvl1pPr defTabSz="652463">
              <a:spcBef>
                <a:spcPct val="20000"/>
              </a:spcBef>
              <a:buChar char="•"/>
              <a:defRPr sz="1600">
                <a:solidFill>
                  <a:schemeClr val="tx1"/>
                </a:solidFill>
                <a:latin typeface="Arial" charset="0"/>
                <a:ea typeface="MS PGothic" charset="-128"/>
              </a:defRPr>
            </a:lvl1pPr>
            <a:lvl2pPr marL="742950" indent="-285750" defTabSz="652463">
              <a:spcBef>
                <a:spcPct val="20000"/>
              </a:spcBef>
              <a:buChar char="–"/>
              <a:defRPr sz="1600">
                <a:solidFill>
                  <a:schemeClr val="tx1"/>
                </a:solidFill>
                <a:latin typeface="Arial" charset="0"/>
                <a:ea typeface="MS PGothic" charset="-128"/>
              </a:defRPr>
            </a:lvl2pPr>
            <a:lvl3pPr marL="1143000" indent="-228600" defTabSz="652463">
              <a:spcBef>
                <a:spcPct val="20000"/>
              </a:spcBef>
              <a:buChar char="•"/>
              <a:defRPr sz="1400">
                <a:solidFill>
                  <a:schemeClr val="tx1"/>
                </a:solidFill>
                <a:latin typeface="Arial" charset="0"/>
                <a:ea typeface="MS PGothic" charset="-128"/>
              </a:defRPr>
            </a:lvl3pPr>
            <a:lvl4pPr marL="1600200" indent="-228600" defTabSz="652463">
              <a:spcBef>
                <a:spcPct val="20000"/>
              </a:spcBef>
              <a:buChar char="–"/>
              <a:defRPr sz="1100">
                <a:solidFill>
                  <a:schemeClr val="tx1"/>
                </a:solidFill>
                <a:latin typeface="Arial" charset="0"/>
                <a:ea typeface="MS PGothic" charset="-128"/>
              </a:defRPr>
            </a:lvl4pPr>
            <a:lvl5pPr marL="2057400" indent="-228600" defTabSz="652463">
              <a:spcBef>
                <a:spcPct val="20000"/>
              </a:spcBef>
              <a:buChar char="»"/>
              <a:defRPr sz="1100">
                <a:solidFill>
                  <a:schemeClr val="tx1"/>
                </a:solidFill>
                <a:latin typeface="Arial" charset="0"/>
                <a:ea typeface="MS PGothic" charset="-128"/>
              </a:defRPr>
            </a:lvl5pPr>
            <a:lvl6pPr marL="2514600" indent="-228600" defTabSz="652463" eaLnBrk="0" fontAlgn="base" hangingPunct="0">
              <a:spcBef>
                <a:spcPct val="20000"/>
              </a:spcBef>
              <a:spcAft>
                <a:spcPct val="0"/>
              </a:spcAft>
              <a:buChar char="»"/>
              <a:defRPr sz="1100">
                <a:solidFill>
                  <a:schemeClr val="tx1"/>
                </a:solidFill>
                <a:latin typeface="Arial" charset="0"/>
                <a:ea typeface="MS PGothic" charset="-128"/>
              </a:defRPr>
            </a:lvl6pPr>
            <a:lvl7pPr marL="2971800" indent="-228600" defTabSz="652463" eaLnBrk="0" fontAlgn="base" hangingPunct="0">
              <a:spcBef>
                <a:spcPct val="20000"/>
              </a:spcBef>
              <a:spcAft>
                <a:spcPct val="0"/>
              </a:spcAft>
              <a:buChar char="»"/>
              <a:defRPr sz="1100">
                <a:solidFill>
                  <a:schemeClr val="tx1"/>
                </a:solidFill>
                <a:latin typeface="Arial" charset="0"/>
                <a:ea typeface="MS PGothic" charset="-128"/>
              </a:defRPr>
            </a:lvl7pPr>
            <a:lvl8pPr marL="3429000" indent="-228600" defTabSz="652463" eaLnBrk="0" fontAlgn="base" hangingPunct="0">
              <a:spcBef>
                <a:spcPct val="20000"/>
              </a:spcBef>
              <a:spcAft>
                <a:spcPct val="0"/>
              </a:spcAft>
              <a:buChar char="»"/>
              <a:defRPr sz="1100">
                <a:solidFill>
                  <a:schemeClr val="tx1"/>
                </a:solidFill>
                <a:latin typeface="Arial" charset="0"/>
                <a:ea typeface="MS PGothic" charset="-128"/>
              </a:defRPr>
            </a:lvl8pPr>
            <a:lvl9pPr marL="3886200" indent="-228600" defTabSz="652463" eaLnBrk="0" fontAlgn="base" hangingPunct="0">
              <a:spcBef>
                <a:spcPct val="20000"/>
              </a:spcBef>
              <a:spcAft>
                <a:spcPct val="0"/>
              </a:spcAft>
              <a:buChar char="»"/>
              <a:defRPr sz="1100">
                <a:solidFill>
                  <a:schemeClr val="tx1"/>
                </a:solidFill>
                <a:latin typeface="Arial" charset="0"/>
                <a:ea typeface="MS PGothic" charset="-128"/>
              </a:defRPr>
            </a:lvl9pPr>
          </a:lstStyle>
          <a:p>
            <a:pPr algn="ctr">
              <a:spcBef>
                <a:spcPct val="50000"/>
              </a:spcBef>
              <a:buNone/>
              <a:defRPr/>
            </a:pPr>
            <a:r>
              <a:rPr lang="en-US" sz="2400" b="1" dirty="0">
                <a:solidFill>
                  <a:srgbClr val="F8F8F8"/>
                </a:solidFill>
                <a:cs typeface="MS PGothic" charset="0"/>
              </a:rPr>
              <a:t>Poster Tips</a:t>
            </a:r>
          </a:p>
        </p:txBody>
      </p:sp>
      <p:sp>
        <p:nvSpPr>
          <p:cNvPr id="25" name="Text Box 349">
            <a:extLst>
              <a:ext uri="{FF2B5EF4-FFF2-40B4-BE49-F238E27FC236}">
                <a16:creationId xmlns:a16="http://schemas.microsoft.com/office/drawing/2014/main" id="{CC3F20F2-7BE4-0542-BEBC-7442921B0B9D}"/>
              </a:ext>
            </a:extLst>
          </p:cNvPr>
          <p:cNvSpPr txBox="1">
            <a:spLocks noChangeArrowheads="1"/>
          </p:cNvSpPr>
          <p:nvPr/>
        </p:nvSpPr>
        <p:spPr bwMode="auto">
          <a:xfrm>
            <a:off x="262360" y="19812000"/>
            <a:ext cx="3734765" cy="446661"/>
          </a:xfrm>
          <a:prstGeom prst="rect">
            <a:avLst/>
          </a:prstGeom>
          <a:solidFill>
            <a:srgbClr val="142B46"/>
          </a:solidFill>
          <a:ln>
            <a:noFill/>
          </a:ln>
          <a:effectLst/>
        </p:spPr>
        <p:txBody>
          <a:bodyPr wrap="square" lIns="43444" tIns="21717" rIns="43444" bIns="54864" anchor="ctr" anchorCtr="1">
            <a:spAutoFit/>
          </a:bodyPr>
          <a:lstStyle>
            <a:lvl1pPr defTabSz="652463">
              <a:defRPr>
                <a:solidFill>
                  <a:schemeClr val="tx1"/>
                </a:solidFill>
                <a:latin typeface="Arial" charset="0"/>
                <a:ea typeface="ＭＳ Ｐゴシック" charset="0"/>
              </a:defRPr>
            </a:lvl1pPr>
            <a:lvl2pPr marL="327025" defTabSz="652463">
              <a:defRPr>
                <a:solidFill>
                  <a:schemeClr val="tx1"/>
                </a:solidFill>
                <a:latin typeface="Arial" charset="0"/>
                <a:ea typeface="ＭＳ Ｐゴシック" charset="0"/>
              </a:defRPr>
            </a:lvl2pPr>
            <a:lvl3pPr marL="652463" defTabSz="652463">
              <a:defRPr>
                <a:solidFill>
                  <a:schemeClr val="tx1"/>
                </a:solidFill>
                <a:latin typeface="Arial" charset="0"/>
                <a:ea typeface="ＭＳ Ｐゴシック" charset="0"/>
              </a:defRPr>
            </a:lvl3pPr>
            <a:lvl4pPr marL="979488" defTabSz="652463">
              <a:defRPr>
                <a:solidFill>
                  <a:schemeClr val="tx1"/>
                </a:solidFill>
                <a:latin typeface="Arial" charset="0"/>
                <a:ea typeface="ＭＳ Ｐゴシック" charset="0"/>
              </a:defRPr>
            </a:lvl4pPr>
            <a:lvl5pPr marL="1306513" defTabSz="652463">
              <a:defRPr>
                <a:solidFill>
                  <a:schemeClr val="tx1"/>
                </a:solidFill>
                <a:latin typeface="Arial" charset="0"/>
                <a:ea typeface="ＭＳ Ｐゴシック" charset="0"/>
              </a:defRPr>
            </a:lvl5pPr>
            <a:lvl6pPr marL="1763713" defTabSz="652463" fontAlgn="base">
              <a:spcBef>
                <a:spcPct val="0"/>
              </a:spcBef>
              <a:spcAft>
                <a:spcPct val="0"/>
              </a:spcAft>
              <a:defRPr>
                <a:solidFill>
                  <a:schemeClr val="tx1"/>
                </a:solidFill>
                <a:latin typeface="Arial" charset="0"/>
                <a:ea typeface="ＭＳ Ｐゴシック" charset="0"/>
              </a:defRPr>
            </a:lvl6pPr>
            <a:lvl7pPr marL="2220913" defTabSz="652463" fontAlgn="base">
              <a:spcBef>
                <a:spcPct val="0"/>
              </a:spcBef>
              <a:spcAft>
                <a:spcPct val="0"/>
              </a:spcAft>
              <a:defRPr>
                <a:solidFill>
                  <a:schemeClr val="tx1"/>
                </a:solidFill>
                <a:latin typeface="Arial" charset="0"/>
                <a:ea typeface="ＭＳ Ｐゴシック" charset="0"/>
              </a:defRPr>
            </a:lvl7pPr>
            <a:lvl8pPr marL="2678113" defTabSz="652463" fontAlgn="base">
              <a:spcBef>
                <a:spcPct val="0"/>
              </a:spcBef>
              <a:spcAft>
                <a:spcPct val="0"/>
              </a:spcAft>
              <a:defRPr>
                <a:solidFill>
                  <a:schemeClr val="tx1"/>
                </a:solidFill>
                <a:latin typeface="Arial" charset="0"/>
                <a:ea typeface="ＭＳ Ｐゴシック" charset="0"/>
              </a:defRPr>
            </a:lvl8pPr>
            <a:lvl9pPr marL="3135313" defTabSz="652463" fontAlgn="base">
              <a:spcBef>
                <a:spcPct val="0"/>
              </a:spcBef>
              <a:spcAft>
                <a:spcPct val="0"/>
              </a:spcAft>
              <a:defRPr>
                <a:solidFill>
                  <a:schemeClr val="tx1"/>
                </a:solidFill>
                <a:latin typeface="Arial" charset="0"/>
                <a:ea typeface="ＭＳ Ｐゴシック" charset="0"/>
              </a:defRPr>
            </a:lvl9pPr>
          </a:lstStyle>
          <a:p>
            <a:pPr algn="ctr">
              <a:spcBef>
                <a:spcPct val="50000"/>
              </a:spcBef>
              <a:defRPr/>
            </a:pPr>
            <a:r>
              <a:rPr lang="en-US" sz="2400" b="1" dirty="0">
                <a:solidFill>
                  <a:srgbClr val="F8F8F8"/>
                </a:solidFill>
                <a:cs typeface="MS PGothic" charset="0"/>
              </a:rPr>
              <a:t>Adding Graphics</a:t>
            </a:r>
          </a:p>
        </p:txBody>
      </p:sp>
      <p:sp>
        <p:nvSpPr>
          <p:cNvPr id="26" name="Text Box 358">
            <a:extLst>
              <a:ext uri="{FF2B5EF4-FFF2-40B4-BE49-F238E27FC236}">
                <a16:creationId xmlns:a16="http://schemas.microsoft.com/office/drawing/2014/main" id="{9E12E13D-3BD5-ED44-93F3-00BFEF12613D}"/>
              </a:ext>
            </a:extLst>
          </p:cNvPr>
          <p:cNvSpPr txBox="1">
            <a:spLocks noChangeArrowheads="1"/>
          </p:cNvSpPr>
          <p:nvPr/>
        </p:nvSpPr>
        <p:spPr bwMode="auto">
          <a:xfrm>
            <a:off x="554588" y="20345400"/>
            <a:ext cx="3249969" cy="35701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21890" tIns="121890" rIns="121890" bIns="121890">
            <a:spAutoFit/>
          </a:bodyPr>
          <a:lstStyle>
            <a:lvl1pPr defTabSz="3135313">
              <a:spcBef>
                <a:spcPct val="20000"/>
              </a:spcBef>
              <a:buChar char="•"/>
              <a:defRPr sz="1600">
                <a:solidFill>
                  <a:schemeClr val="tx1"/>
                </a:solidFill>
                <a:latin typeface="Arial" charset="0"/>
                <a:ea typeface="MS PGothic" charset="-128"/>
              </a:defRPr>
            </a:lvl1pPr>
            <a:lvl2pPr marL="742950" indent="-285750" defTabSz="3135313">
              <a:spcBef>
                <a:spcPct val="20000"/>
              </a:spcBef>
              <a:buChar char="–"/>
              <a:defRPr sz="1600">
                <a:solidFill>
                  <a:schemeClr val="tx1"/>
                </a:solidFill>
                <a:latin typeface="Arial" charset="0"/>
                <a:ea typeface="MS PGothic" charset="-128"/>
              </a:defRPr>
            </a:lvl2pPr>
            <a:lvl3pPr marL="1143000" indent="-228600" defTabSz="3135313">
              <a:spcBef>
                <a:spcPct val="20000"/>
              </a:spcBef>
              <a:buChar char="•"/>
              <a:defRPr sz="1400">
                <a:solidFill>
                  <a:schemeClr val="tx1"/>
                </a:solidFill>
                <a:latin typeface="Arial" charset="0"/>
                <a:ea typeface="MS PGothic" charset="-128"/>
              </a:defRPr>
            </a:lvl3pPr>
            <a:lvl4pPr marL="1600200" indent="-228600" defTabSz="3135313">
              <a:spcBef>
                <a:spcPct val="20000"/>
              </a:spcBef>
              <a:buChar char="–"/>
              <a:defRPr sz="1100">
                <a:solidFill>
                  <a:schemeClr val="tx1"/>
                </a:solidFill>
                <a:latin typeface="Arial" charset="0"/>
                <a:ea typeface="MS PGothic" charset="-128"/>
              </a:defRPr>
            </a:lvl4pPr>
            <a:lvl5pPr marL="2057400" indent="-228600" defTabSz="3135313">
              <a:spcBef>
                <a:spcPct val="20000"/>
              </a:spcBef>
              <a:buChar char="»"/>
              <a:defRPr sz="1100">
                <a:solidFill>
                  <a:schemeClr val="tx1"/>
                </a:solidFill>
                <a:latin typeface="Arial" charset="0"/>
                <a:ea typeface="MS PGothic" charset="-128"/>
              </a:defRPr>
            </a:lvl5pPr>
            <a:lvl6pPr marL="2514600" indent="-228600" defTabSz="3135313" eaLnBrk="0" fontAlgn="base" hangingPunct="0">
              <a:spcBef>
                <a:spcPct val="20000"/>
              </a:spcBef>
              <a:spcAft>
                <a:spcPct val="0"/>
              </a:spcAft>
              <a:buChar char="»"/>
              <a:defRPr sz="1100">
                <a:solidFill>
                  <a:schemeClr val="tx1"/>
                </a:solidFill>
                <a:latin typeface="Arial" charset="0"/>
                <a:ea typeface="MS PGothic" charset="-128"/>
              </a:defRPr>
            </a:lvl6pPr>
            <a:lvl7pPr marL="2971800" indent="-228600" defTabSz="3135313" eaLnBrk="0" fontAlgn="base" hangingPunct="0">
              <a:spcBef>
                <a:spcPct val="20000"/>
              </a:spcBef>
              <a:spcAft>
                <a:spcPct val="0"/>
              </a:spcAft>
              <a:buChar char="»"/>
              <a:defRPr sz="1100">
                <a:solidFill>
                  <a:schemeClr val="tx1"/>
                </a:solidFill>
                <a:latin typeface="Arial" charset="0"/>
                <a:ea typeface="MS PGothic" charset="-128"/>
              </a:defRPr>
            </a:lvl7pPr>
            <a:lvl8pPr marL="3429000" indent="-228600" defTabSz="3135313" eaLnBrk="0" fontAlgn="base" hangingPunct="0">
              <a:spcBef>
                <a:spcPct val="20000"/>
              </a:spcBef>
              <a:spcAft>
                <a:spcPct val="0"/>
              </a:spcAft>
              <a:buChar char="»"/>
              <a:defRPr sz="1100">
                <a:solidFill>
                  <a:schemeClr val="tx1"/>
                </a:solidFill>
                <a:latin typeface="Arial" charset="0"/>
                <a:ea typeface="MS PGothic" charset="-128"/>
              </a:defRPr>
            </a:lvl8pPr>
            <a:lvl9pPr marL="3886200" indent="-228600" defTabSz="3135313" eaLnBrk="0" fontAlgn="base" hangingPunct="0">
              <a:spcBef>
                <a:spcPct val="20000"/>
              </a:spcBef>
              <a:spcAft>
                <a:spcPct val="0"/>
              </a:spcAft>
              <a:buChar char="»"/>
              <a:defRPr sz="1100">
                <a:solidFill>
                  <a:schemeClr val="tx1"/>
                </a:solidFill>
                <a:latin typeface="Arial" charset="0"/>
                <a:ea typeface="MS PGothic" charset="-128"/>
              </a:defRPr>
            </a:lvl9pPr>
          </a:lstStyle>
          <a:p>
            <a:pPr eaLnBrk="1" hangingPunct="1">
              <a:spcBef>
                <a:spcPts val="600"/>
              </a:spcBef>
              <a:buNone/>
            </a:pPr>
            <a:r>
              <a:rPr lang="en-US" altLang="en-US" sz="1800" dirty="0">
                <a:latin typeface="Arial" panose="020B0604020202020204" pitchFamily="34" charset="0"/>
              </a:rPr>
              <a:t>Copying and pasting images/</a:t>
            </a:r>
            <a:br>
              <a:rPr lang="en-US" altLang="en-US" sz="1800" dirty="0">
                <a:latin typeface="Arial" panose="020B0604020202020204" pitchFamily="34" charset="0"/>
              </a:rPr>
            </a:br>
            <a:r>
              <a:rPr lang="en-US" altLang="en-US" sz="1800" dirty="0">
                <a:latin typeface="Arial" panose="020B0604020202020204" pitchFamily="34" charset="0"/>
              </a:rPr>
              <a:t>graphics from the Internet into your poster may result in blurry and pixilated images especially when enlarged. Most Internet images have resolutions of 72 dpi which is far below the recommended 150 dpi (printing to scale at 100%). Since this template is half size, your graphics should be 300 dpi.</a:t>
            </a:r>
          </a:p>
        </p:txBody>
      </p:sp>
      <p:graphicFrame>
        <p:nvGraphicFramePr>
          <p:cNvPr id="21" name="Group 492">
            <a:extLst>
              <a:ext uri="{FF2B5EF4-FFF2-40B4-BE49-F238E27FC236}">
                <a16:creationId xmlns:a16="http://schemas.microsoft.com/office/drawing/2014/main" id="{1603864C-00E6-2B4C-A43C-1961B8011499}"/>
              </a:ext>
            </a:extLst>
          </p:cNvPr>
          <p:cNvGraphicFramePr>
            <a:graphicFrameLocks noGrp="1"/>
          </p:cNvGraphicFramePr>
          <p:nvPr/>
        </p:nvGraphicFramePr>
        <p:xfrm>
          <a:off x="12617041" y="20756825"/>
          <a:ext cx="3289709" cy="3116131"/>
        </p:xfrm>
        <a:graphic>
          <a:graphicData uri="http://schemas.openxmlformats.org/drawingml/2006/table">
            <a:tbl>
              <a:tblPr/>
              <a:tblGrid>
                <a:gridCol w="3289709">
                  <a:extLst>
                    <a:ext uri="{9D8B030D-6E8A-4147-A177-3AD203B41FA5}">
                      <a16:colId xmlns:a16="http://schemas.microsoft.com/office/drawing/2014/main" val="178989479"/>
                    </a:ext>
                  </a:extLst>
                </a:gridCol>
              </a:tblGrid>
              <a:tr h="2902094">
                <a:tc>
                  <a:txBody>
                    <a:bodyPr/>
                    <a:lstStyle>
                      <a:lvl1pPr defTabSz="652463" eaLnBrk="0" hangingPunct="0">
                        <a:spcBef>
                          <a:spcPct val="20000"/>
                        </a:spcBef>
                        <a:defRPr sz="1400">
                          <a:solidFill>
                            <a:schemeClr val="tx1"/>
                          </a:solidFill>
                          <a:latin typeface="Arial" panose="020B0604020202020204" pitchFamily="34" charset="0"/>
                          <a:ea typeface="MS PGothic" panose="020B0600070205080204" pitchFamily="34" charset="-128"/>
                        </a:defRPr>
                      </a:lvl1pPr>
                      <a:lvl2pPr marL="742950" indent="-285750" defTabSz="652463" eaLnBrk="0" hangingPunct="0">
                        <a:spcBef>
                          <a:spcPct val="20000"/>
                        </a:spcBef>
                        <a:defRPr sz="1400">
                          <a:solidFill>
                            <a:schemeClr val="tx1"/>
                          </a:solidFill>
                          <a:latin typeface="Arial" panose="020B0604020202020204" pitchFamily="34" charset="0"/>
                          <a:ea typeface="MS PGothic" panose="020B0600070205080204" pitchFamily="34" charset="-128"/>
                        </a:defRPr>
                      </a:lvl2pPr>
                      <a:lvl3pPr marL="1143000" indent="-228600" defTabSz="652463" eaLnBrk="0" hangingPunct="0">
                        <a:spcBef>
                          <a:spcPct val="20000"/>
                        </a:spcBef>
                        <a:defRPr sz="1200">
                          <a:solidFill>
                            <a:schemeClr val="tx1"/>
                          </a:solidFill>
                          <a:latin typeface="Arial" panose="020B0604020202020204" pitchFamily="34" charset="0"/>
                          <a:ea typeface="MS PGothic" panose="020B0600070205080204" pitchFamily="34" charset="-128"/>
                        </a:defRPr>
                      </a:lvl3pPr>
                      <a:lvl4pPr marL="1600200" indent="-228600" defTabSz="652463" eaLnBrk="0" hangingPunct="0">
                        <a:spcBef>
                          <a:spcPct val="20000"/>
                        </a:spcBef>
                        <a:defRPr sz="1000">
                          <a:solidFill>
                            <a:schemeClr val="tx1"/>
                          </a:solidFill>
                          <a:latin typeface="Arial" panose="020B0604020202020204" pitchFamily="34" charset="0"/>
                          <a:ea typeface="MS PGothic" panose="020B0600070205080204" pitchFamily="34" charset="-128"/>
                        </a:defRPr>
                      </a:lvl4pPr>
                      <a:lvl5pPr marL="2057400" indent="-228600" defTabSz="652463" eaLnBrk="0" hangingPunct="0">
                        <a:spcBef>
                          <a:spcPct val="20000"/>
                        </a:spcBef>
                        <a:defRPr sz="1000">
                          <a:solidFill>
                            <a:schemeClr val="tx1"/>
                          </a:solidFill>
                          <a:latin typeface="Arial" panose="020B0604020202020204" pitchFamily="34" charset="0"/>
                          <a:ea typeface="MS PGothic" panose="020B0600070205080204" pitchFamily="34" charset="-128"/>
                        </a:defRPr>
                      </a:lvl5pPr>
                      <a:lvl6pPr marL="25146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6pPr>
                      <a:lvl7pPr marL="29718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7pPr>
                      <a:lvl8pPr marL="34290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8pPr>
                      <a:lvl9pPr marL="38862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9pPr>
                    </a:lstStyle>
                    <a:p>
                      <a:pPr marL="0" marR="0" lvl="0" indent="0" algn="ctr" defTabSz="652463" rtl="0" eaLnBrk="1" fontAlgn="base" latinLnBrk="0" hangingPunct="1">
                        <a:lnSpc>
                          <a:spcPts val="2240"/>
                        </a:lnSpc>
                        <a:spcBef>
                          <a:spcPct val="0"/>
                        </a:spcBef>
                        <a:spcAft>
                          <a:spcPct val="0"/>
                        </a:spcAft>
                        <a:buClrTx/>
                        <a:buSzTx/>
                        <a:buFontTx/>
                        <a:buNone/>
                        <a:tabLst/>
                      </a:pPr>
                      <a:r>
                        <a:rPr kumimoji="0" lang="en-US" altLang="en-US" sz="2200" b="1" i="0" u="none" strike="noStrike" cap="none" normalizeH="0" baseline="0" dirty="0">
                          <a:ln>
                            <a:noFill/>
                          </a:ln>
                          <a:solidFill>
                            <a:srgbClr val="0A87FF"/>
                          </a:solidFill>
                          <a:effectLst/>
                          <a:latin typeface="Arial" panose="020B0604020202020204" pitchFamily="34" charset="0"/>
                          <a:ea typeface="MS PGothic" panose="020B0600070205080204" pitchFamily="34" charset="-128"/>
                        </a:rPr>
                        <a:t>Biomedical</a:t>
                      </a:r>
                      <a:br>
                        <a:rPr kumimoji="0" lang="en-US" altLang="en-US" sz="2200" b="1" i="0" u="none" strike="noStrike" cap="none" normalizeH="0" baseline="0" dirty="0">
                          <a:ln>
                            <a:noFill/>
                          </a:ln>
                          <a:solidFill>
                            <a:srgbClr val="0A87FF"/>
                          </a:solidFill>
                          <a:effectLst/>
                          <a:latin typeface="Arial" panose="020B0604020202020204" pitchFamily="34" charset="0"/>
                          <a:ea typeface="MS PGothic" panose="020B0600070205080204" pitchFamily="34" charset="-128"/>
                        </a:rPr>
                      </a:br>
                      <a:r>
                        <a:rPr kumimoji="0" lang="en-US" altLang="en-US" sz="2200" b="1" i="0" u="none" strike="noStrike" cap="none" normalizeH="0" baseline="0" dirty="0">
                          <a:ln>
                            <a:noFill/>
                          </a:ln>
                          <a:solidFill>
                            <a:srgbClr val="0A87FF"/>
                          </a:solidFill>
                          <a:effectLst/>
                          <a:latin typeface="Arial" panose="020B0604020202020204" pitchFamily="34" charset="0"/>
                          <a:ea typeface="MS PGothic" panose="020B0600070205080204" pitchFamily="34" charset="-128"/>
                        </a:rPr>
                        <a:t>Communications</a:t>
                      </a:r>
                    </a:p>
                    <a:p>
                      <a:pPr marL="0" marR="0" lvl="0" indent="0" algn="ctr" defTabSz="652463" rtl="0" eaLnBrk="1" fontAlgn="base" latinLnBrk="0" hangingPunct="1">
                        <a:lnSpc>
                          <a:spcPts val="1960"/>
                        </a:lnSpc>
                        <a:spcBef>
                          <a:spcPct val="0"/>
                        </a:spcBef>
                        <a:spcAft>
                          <a:spcPts val="300"/>
                        </a:spcAft>
                        <a:buClrTx/>
                        <a:buSzTx/>
                        <a:buFontTx/>
                        <a:buNone/>
                        <a:tabLst/>
                      </a:pPr>
                      <a:r>
                        <a:rPr kumimoji="0" lang="en-US" altLang="en-US" sz="1800" b="1" i="0" u="none" strike="noStrike" cap="none" normalizeH="0" baseline="0" dirty="0" err="1">
                          <a:ln>
                            <a:noFill/>
                          </a:ln>
                          <a:solidFill>
                            <a:srgbClr val="0A87FF"/>
                          </a:solidFill>
                          <a:effectLst/>
                          <a:latin typeface="Arial" panose="020B0604020202020204" pitchFamily="34" charset="0"/>
                          <a:ea typeface="MS PGothic" panose="020B0600070205080204" pitchFamily="34" charset="-128"/>
                          <a:cs typeface="Arial" panose="020B0604020202020204" pitchFamily="34" charset="0"/>
                        </a:rPr>
                        <a:t>www.etsu.edu</a:t>
                      </a:r>
                      <a:r>
                        <a:rPr kumimoji="0" lang="en-US" altLang="en-US" sz="1800" b="1" i="0" u="none" strike="noStrike" cap="none" normalizeH="0" baseline="0" dirty="0">
                          <a:ln>
                            <a:noFill/>
                          </a:ln>
                          <a:solidFill>
                            <a:srgbClr val="0A87FF"/>
                          </a:solidFill>
                          <a:effectLst/>
                          <a:latin typeface="Arial" panose="020B0604020202020204" pitchFamily="34" charset="0"/>
                          <a:ea typeface="MS PGothic" panose="020B0600070205080204" pitchFamily="34" charset="-128"/>
                          <a:cs typeface="Arial" panose="020B0604020202020204" pitchFamily="34" charset="0"/>
                        </a:rPr>
                        <a:t>/com/</a:t>
                      </a:r>
                      <a:br>
                        <a:rPr kumimoji="0" lang="en-US" altLang="en-US" sz="1800" b="1" i="0" u="none" strike="noStrike" cap="none" normalizeH="0" baseline="0" dirty="0">
                          <a:ln>
                            <a:noFill/>
                          </a:ln>
                          <a:solidFill>
                            <a:srgbClr val="0A87FF"/>
                          </a:solidFill>
                          <a:effectLst/>
                          <a:latin typeface="Arial" panose="020B0604020202020204" pitchFamily="34" charset="0"/>
                          <a:ea typeface="MS PGothic" panose="020B0600070205080204" pitchFamily="34" charset="-128"/>
                          <a:cs typeface="Arial" panose="020B0604020202020204" pitchFamily="34" charset="0"/>
                        </a:rPr>
                      </a:br>
                      <a:r>
                        <a:rPr kumimoji="0" lang="en-US" altLang="en-US" sz="1800" b="1" i="0" u="none" strike="noStrike" cap="none" normalizeH="0" baseline="0" dirty="0" err="1">
                          <a:ln>
                            <a:noFill/>
                          </a:ln>
                          <a:solidFill>
                            <a:srgbClr val="0A87FF"/>
                          </a:solidFill>
                          <a:effectLst/>
                          <a:latin typeface="Arial" panose="020B0604020202020204" pitchFamily="34" charset="0"/>
                          <a:ea typeface="MS PGothic" panose="020B0600070205080204" pitchFamily="34" charset="-128"/>
                          <a:cs typeface="Arial" panose="020B0604020202020204" pitchFamily="34" charset="0"/>
                        </a:rPr>
                        <a:t>biomedcomm</a:t>
                      </a:r>
                      <a:endParaRPr kumimoji="0" lang="en-US" altLang="en-US" sz="1600" b="1" i="0" u="none" strike="noStrike" cap="none" normalizeH="0" baseline="0" dirty="0">
                        <a:ln>
                          <a:noFill/>
                        </a:ln>
                        <a:solidFill>
                          <a:srgbClr val="0A87FF"/>
                        </a:solidFill>
                        <a:effectLst/>
                        <a:latin typeface="Arial" panose="020B0604020202020204" pitchFamily="34" charset="0"/>
                        <a:ea typeface="MS PGothic" panose="020B0600070205080204" pitchFamily="34" charset="-128"/>
                      </a:endParaRPr>
                    </a:p>
                    <a:p>
                      <a:pPr marL="115888" marR="0" lvl="0" indent="0" algn="l" defTabSz="652463" rtl="0" eaLnBrk="1" fontAlgn="base" latinLnBrk="0" hangingPunct="1">
                        <a:lnSpc>
                          <a:spcPct val="100000"/>
                        </a:lnSpc>
                        <a:spcBef>
                          <a:spcPts val="600"/>
                        </a:spcBef>
                        <a:spcAft>
                          <a:spcPct val="0"/>
                        </a:spcAft>
                        <a:buClrTx/>
                        <a:buSzTx/>
                        <a:buFontTx/>
                        <a:buNone/>
                        <a:tabLst>
                          <a:tab pos="1770063" algn="l"/>
                        </a:tabLst>
                      </a:pPr>
                      <a:r>
                        <a:rPr kumimoji="0" lang="en-US" altLang="en-US" sz="1600" b="0" i="0" u="none" strike="noStrike" cap="none" normalizeH="0" baseline="0" dirty="0">
                          <a:ln>
                            <a:noFill/>
                          </a:ln>
                          <a:solidFill>
                            <a:schemeClr val="tx1"/>
                          </a:solidFill>
                          <a:effectLst/>
                          <a:latin typeface="Arial" panose="020B0604020202020204" pitchFamily="34" charset="0"/>
                          <a:ea typeface="MS PGothic" panose="020B0600070205080204" pitchFamily="34" charset="-128"/>
                        </a:rPr>
                        <a:t>Fred Conley          439-2405 </a:t>
                      </a:r>
                      <a:r>
                        <a:rPr kumimoji="0" lang="en-US" altLang="en-US" sz="1600" b="0" i="0" u="none" strike="noStrike" cap="none" normalizeH="0" baseline="0" dirty="0">
                          <a:ln>
                            <a:noFill/>
                          </a:ln>
                          <a:solidFill>
                            <a:srgbClr val="0A87FF"/>
                          </a:solidFill>
                          <a:effectLst/>
                          <a:latin typeface="Arial" panose="020B0604020202020204" pitchFamily="34" charset="0"/>
                          <a:ea typeface="MS PGothic" panose="020B0600070205080204" pitchFamily="34" charset="-128"/>
                          <a:hlinkClick r:id="rId4"/>
                        </a:rPr>
                        <a:t>conleyga@etsu.edu</a:t>
                      </a:r>
                      <a:endParaRPr kumimoji="0" lang="en-US" altLang="en-US" sz="1600" b="0" i="0" u="none" strike="noStrike" cap="none" normalizeH="0" baseline="0" dirty="0">
                        <a:ln>
                          <a:noFill/>
                        </a:ln>
                        <a:solidFill>
                          <a:srgbClr val="0A87FF"/>
                        </a:solidFill>
                        <a:effectLst/>
                        <a:latin typeface="Arial" panose="020B0604020202020204" pitchFamily="34" charset="0"/>
                        <a:ea typeface="MS PGothic" panose="020B0600070205080204" pitchFamily="34" charset="-128"/>
                      </a:endParaRPr>
                    </a:p>
                    <a:p>
                      <a:pPr marL="115888" marR="0" lvl="0" indent="0" algn="l" defTabSz="652463" rtl="0" eaLnBrk="1" fontAlgn="base" latinLnBrk="0" hangingPunct="1">
                        <a:lnSpc>
                          <a:spcPct val="100000"/>
                        </a:lnSpc>
                        <a:spcBef>
                          <a:spcPts val="1200"/>
                        </a:spcBef>
                        <a:spcAft>
                          <a:spcPct val="0"/>
                        </a:spcAft>
                        <a:buClrTx/>
                        <a:buSzTx/>
                        <a:buFontTx/>
                        <a:buNone/>
                        <a:tabLst>
                          <a:tab pos="1770063" algn="l"/>
                        </a:tabLst>
                        <a:defRPr/>
                      </a:pPr>
                      <a:r>
                        <a:rPr lang="en-US" altLang="en-US" sz="1600" dirty="0">
                          <a:latin typeface="Arial" panose="020B0604020202020204" pitchFamily="34" charset="0"/>
                        </a:rPr>
                        <a:t>Jill Fair</a:t>
                      </a:r>
                      <a:r>
                        <a:rPr kumimoji="0" lang="en-US" altLang="en-US" sz="1600" b="0" i="0" u="none" strike="noStrike" cap="none" normalizeH="0" baseline="0" dirty="0">
                          <a:ln>
                            <a:noFill/>
                          </a:ln>
                          <a:solidFill>
                            <a:schemeClr val="tx1"/>
                          </a:solidFill>
                          <a:effectLst/>
                          <a:latin typeface="Arial" panose="020B0604020202020204" pitchFamily="34" charset="0"/>
                          <a:ea typeface="MS PGothic" panose="020B0600070205080204" pitchFamily="34" charset="-128"/>
                        </a:rPr>
                        <a:t>                  </a:t>
                      </a:r>
                      <a:r>
                        <a:rPr lang="en-US" altLang="en-US" sz="1600" dirty="0">
                          <a:latin typeface="Arial" panose="020B0604020202020204" pitchFamily="34" charset="0"/>
                        </a:rPr>
                        <a:t>439-2400      </a:t>
                      </a:r>
                      <a:r>
                        <a:rPr lang="en-US" altLang="en-US" sz="1600" dirty="0">
                          <a:latin typeface="Arial" panose="020B0604020202020204" pitchFamily="34" charset="0"/>
                          <a:hlinkClick r:id="rId5"/>
                        </a:rPr>
                        <a:t>fair@etsu.edu</a:t>
                      </a:r>
                      <a:endParaRPr lang="en-US" sz="1600" dirty="0"/>
                    </a:p>
                    <a:p>
                      <a:pPr marL="115888" marR="0" lvl="0" indent="0" algn="l" defTabSz="652463" rtl="0" eaLnBrk="1" fontAlgn="base" latinLnBrk="0" hangingPunct="1">
                        <a:lnSpc>
                          <a:spcPct val="100000"/>
                        </a:lnSpc>
                        <a:spcBef>
                          <a:spcPts val="1200"/>
                        </a:spcBef>
                        <a:spcAft>
                          <a:spcPct val="0"/>
                        </a:spcAft>
                        <a:buClrTx/>
                        <a:buSzTx/>
                        <a:buFontTx/>
                        <a:buNone/>
                        <a:tabLst>
                          <a:tab pos="1770063" algn="l"/>
                        </a:tabLst>
                      </a:pPr>
                      <a:r>
                        <a:rPr kumimoji="0" lang="en-US" altLang="en-US" sz="1600" b="0" i="0" u="none" strike="noStrike" cap="none" normalizeH="0" baseline="0" dirty="0">
                          <a:ln>
                            <a:noFill/>
                          </a:ln>
                          <a:solidFill>
                            <a:schemeClr val="tx1"/>
                          </a:solidFill>
                          <a:effectLst/>
                          <a:latin typeface="Arial" panose="020B0604020202020204" pitchFamily="34" charset="0"/>
                          <a:ea typeface="MS PGothic" panose="020B0600070205080204" pitchFamily="34" charset="-128"/>
                        </a:rPr>
                        <a:t>Taylor Campbell    439-2406  </a:t>
                      </a:r>
                      <a:r>
                        <a:rPr kumimoji="0" lang="en-US" altLang="en-US" sz="1600" b="0" i="0" u="none" strike="noStrike" kern="1200" cap="none" normalizeH="0" baseline="0" dirty="0" err="1">
                          <a:ln>
                            <a:noFill/>
                          </a:ln>
                          <a:solidFill>
                            <a:srgbClr val="0A87FF"/>
                          </a:solidFill>
                          <a:effectLst/>
                          <a:latin typeface="Arial" panose="020B0604020202020204" pitchFamily="34" charset="0"/>
                          <a:ea typeface="MS PGothic" panose="020B0600070205080204" pitchFamily="34" charset="-128"/>
                          <a:cs typeface="+mn-cs"/>
                        </a:rPr>
                        <a:t>campbelltc@mail.etsu.edu</a:t>
                      </a:r>
                      <a:endParaRPr kumimoji="0" lang="en-US" altLang="en-US" sz="1600" b="0" i="0" u="none" strike="noStrike" cap="none" normalizeH="0" baseline="0" dirty="0">
                        <a:ln>
                          <a:noFill/>
                        </a:ln>
                        <a:solidFill>
                          <a:schemeClr val="tx1"/>
                        </a:solidFill>
                        <a:effectLst/>
                        <a:latin typeface="Arial" panose="020B0604020202020204" pitchFamily="34" charset="0"/>
                        <a:ea typeface="MS PGothic" panose="020B0600070205080204" pitchFamily="34" charset="-128"/>
                      </a:endParaRPr>
                    </a:p>
                  </a:txBody>
                  <a:tcPr marL="133683" marR="133683" marT="167191" marB="0" horzOverflow="overflow">
                    <a:lnL>
                      <a:noFill/>
                    </a:lnL>
                    <a:lnR>
                      <a:noFill/>
                    </a:lnR>
                    <a:lnT>
                      <a:noFill/>
                    </a:lnT>
                    <a:lnB>
                      <a:noFill/>
                    </a:lnB>
                    <a:lnTlToBr>
                      <a:noFill/>
                    </a:lnTlToBr>
                    <a:lnBlToTr>
                      <a:noFill/>
                    </a:lnBlToTr>
                    <a:noFill/>
                  </a:tcPr>
                </a:tc>
                <a:extLst>
                  <a:ext uri="{0D108BD9-81ED-4DB2-BD59-A6C34878D82A}">
                    <a16:rowId xmlns:a16="http://schemas.microsoft.com/office/drawing/2014/main" val="1096860718"/>
                  </a:ext>
                </a:extLst>
              </a:tr>
            </a:tbl>
          </a:graphicData>
        </a:graphic>
      </p:graphicFrame>
      <p:sp>
        <p:nvSpPr>
          <p:cNvPr id="24" name="Text Box 357">
            <a:extLst>
              <a:ext uri="{FF2B5EF4-FFF2-40B4-BE49-F238E27FC236}">
                <a16:creationId xmlns:a16="http://schemas.microsoft.com/office/drawing/2014/main" id="{C18AB792-3F69-0E4B-8E15-C019B06ECE20}"/>
              </a:ext>
            </a:extLst>
          </p:cNvPr>
          <p:cNvSpPr txBox="1">
            <a:spLocks noChangeArrowheads="1"/>
          </p:cNvSpPr>
          <p:nvPr/>
        </p:nvSpPr>
        <p:spPr bwMode="auto">
          <a:xfrm>
            <a:off x="12548212" y="11622413"/>
            <a:ext cx="3492347" cy="8648431"/>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square" lIns="182835" tIns="182835" rIns="182835" bIns="182835" anchor="t">
            <a:spAutoFit/>
          </a:bodyPr>
          <a:lstStyle>
            <a:lvl1pPr defTabSz="3135313"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defTabSz="313531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313531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313531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313531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algn="ctr" eaLnBrk="1" hangingPunct="1">
              <a:spcBef>
                <a:spcPts val="600"/>
              </a:spcBef>
            </a:pPr>
            <a:r>
              <a:rPr lang="en-US" altLang="en-US" sz="1800" dirty="0">
                <a:latin typeface="Arial" panose="020B0604020202020204" pitchFamily="34" charset="0"/>
              </a:rPr>
              <a:t>Go to:</a:t>
            </a:r>
          </a:p>
          <a:p>
            <a:pPr eaLnBrk="1" hangingPunct="1">
              <a:spcBef>
                <a:spcPts val="600"/>
              </a:spcBef>
            </a:pPr>
            <a:r>
              <a:rPr lang="en-US" sz="1800" b="1" u="sng" dirty="0">
                <a:solidFill>
                  <a:srgbClr val="813A5F"/>
                </a:solidFill>
                <a:latin typeface="Arial"/>
                <a:ea typeface="MS PGothic"/>
                <a:cs typeface="Arial"/>
                <a:hlinkClick r:id="rId6"/>
              </a:rPr>
              <a:t>www.etsu.edu/bmccreative</a:t>
            </a:r>
            <a:endParaRPr lang="en-US" sz="1800" b="1" u="sng" dirty="0">
              <a:solidFill>
                <a:srgbClr val="813A5F"/>
              </a:solidFill>
              <a:latin typeface="Arial" panose="020B0604020202020204" pitchFamily="34" charset="0"/>
              <a:cs typeface="Arial" panose="020B0604020202020204" pitchFamily="34" charset="0"/>
            </a:endParaRPr>
          </a:p>
          <a:p>
            <a:pPr>
              <a:spcBef>
                <a:spcPts val="600"/>
              </a:spcBef>
            </a:pPr>
            <a:r>
              <a:rPr lang="en-US" altLang="en-US" sz="1800" dirty="0">
                <a:solidFill>
                  <a:srgbClr val="000000"/>
                </a:solidFill>
                <a:latin typeface="Arial"/>
                <a:ea typeface="MS PGothic"/>
                <a:cs typeface="Arial"/>
              </a:rPr>
              <a:t>Sign</a:t>
            </a:r>
            <a:r>
              <a:rPr lang="en-US" altLang="en-US" sz="1800" dirty="0">
                <a:latin typeface="Arial"/>
                <a:ea typeface="MS PGothic"/>
                <a:cs typeface="Arial"/>
              </a:rPr>
              <a:t> in and select the QCOM icon; choose from the  A-Z</a:t>
            </a:r>
            <a:br>
              <a:rPr lang="en-US" altLang="en-US" sz="1800" dirty="0">
                <a:latin typeface="Arial"/>
                <a:ea typeface="MS PGothic"/>
                <a:cs typeface="Arial"/>
              </a:rPr>
            </a:br>
            <a:r>
              <a:rPr lang="en-US" altLang="en-US" sz="1800" dirty="0">
                <a:latin typeface="Arial"/>
                <a:ea typeface="MS PGothic"/>
                <a:cs typeface="Arial"/>
              </a:rPr>
              <a:t>list or use the search field. </a:t>
            </a:r>
            <a:endParaRPr lang="en-US"/>
          </a:p>
          <a:p>
            <a:pPr eaLnBrk="1" hangingPunct="1">
              <a:spcBef>
                <a:spcPts val="1200"/>
              </a:spcBef>
            </a:pPr>
            <a:r>
              <a:rPr lang="en-US" altLang="en-US" sz="1800" dirty="0">
                <a:latin typeface="Arial"/>
                <a:ea typeface="MS PGothic"/>
                <a:cs typeface="Arial"/>
              </a:rPr>
              <a:t>Select options for your product. You may upload your file during the request process or email it to one of our staff listed below). </a:t>
            </a:r>
            <a:r>
              <a:rPr lang="en-US" altLang="en-US" sz="1800" u="sng" dirty="0">
                <a:latin typeface="Arial"/>
                <a:ea typeface="MS PGothic"/>
                <a:cs typeface="Arial"/>
              </a:rPr>
              <a:t>Be sure to complete the last page with payment and delivery information and then click Place Order</a:t>
            </a:r>
            <a:r>
              <a:rPr lang="en-US" altLang="en-US" sz="1800" dirty="0">
                <a:latin typeface="Arial"/>
                <a:ea typeface="MS PGothic"/>
                <a:cs typeface="Arial"/>
              </a:rPr>
              <a:t>. From there, we use the specifications submitted to create an estimate for authorization of anticipated costs.</a:t>
            </a:r>
          </a:p>
          <a:p>
            <a:pPr eaLnBrk="1" hangingPunct="1"/>
            <a:endParaRPr lang="en-US" altLang="en-US" sz="1800" dirty="0">
              <a:latin typeface="Arial" panose="020B0604020202020204" pitchFamily="34" charset="0"/>
            </a:endParaRPr>
          </a:p>
          <a:p>
            <a:pPr eaLnBrk="1" hangingPunct="1"/>
            <a:r>
              <a:rPr lang="en-US" altLang="en-US" sz="1800" dirty="0">
                <a:latin typeface="Arial" panose="020B0604020202020204" pitchFamily="34" charset="0"/>
              </a:rPr>
              <a:t>Note: completing this form does not obligate you to proceed with the project, in fact you can put “TBA” where it requests your account information if you like. Be sure to provide the account number at the time of estimate approval. </a:t>
            </a:r>
          </a:p>
          <a:p>
            <a:pPr eaLnBrk="1" hangingPunct="1"/>
            <a:endParaRPr lang="en-US" altLang="en-US" dirty="0"/>
          </a:p>
        </p:txBody>
      </p:sp>
      <p:sp>
        <p:nvSpPr>
          <p:cNvPr id="27" name="Text Box 382">
            <a:extLst>
              <a:ext uri="{FF2B5EF4-FFF2-40B4-BE49-F238E27FC236}">
                <a16:creationId xmlns:a16="http://schemas.microsoft.com/office/drawing/2014/main" id="{3C14A76F-24EC-2C4E-9CE0-C1F2FF17650F}"/>
              </a:ext>
            </a:extLst>
          </p:cNvPr>
          <p:cNvSpPr txBox="1">
            <a:spLocks noChangeArrowheads="1"/>
          </p:cNvSpPr>
          <p:nvPr/>
        </p:nvSpPr>
        <p:spPr bwMode="auto">
          <a:xfrm>
            <a:off x="12408061" y="8024870"/>
            <a:ext cx="3742481" cy="446661"/>
          </a:xfrm>
          <a:prstGeom prst="rect">
            <a:avLst/>
          </a:prstGeom>
          <a:solidFill>
            <a:srgbClr val="142B46"/>
          </a:solidFill>
          <a:ln>
            <a:noFill/>
          </a:ln>
          <a:extLst>
            <a:ext uri="{91240B29-F687-4F45-9708-019B960494DF}">
              <a14:hiddenLine xmlns:a14="http://schemas.microsoft.com/office/drawing/2010/main" w="9525">
                <a:solidFill>
                  <a:srgbClr val="000000"/>
                </a:solidFill>
                <a:miter lim="800000"/>
                <a:headEnd/>
                <a:tailEnd/>
              </a14:hiddenLine>
            </a:ext>
          </a:extLst>
        </p:spPr>
        <p:txBody>
          <a:bodyPr wrap="square" lIns="43444" tIns="21717" rIns="43444" bIns="54864" anchor="ctr" anchorCtr="1">
            <a:spAutoFit/>
          </a:bodyPr>
          <a:lstStyle>
            <a:lvl1pPr defTabSz="652463">
              <a:spcBef>
                <a:spcPct val="20000"/>
              </a:spcBef>
              <a:buChar char="•"/>
              <a:defRPr sz="1600">
                <a:solidFill>
                  <a:schemeClr val="tx1"/>
                </a:solidFill>
                <a:latin typeface="Arial" charset="0"/>
                <a:ea typeface="MS PGothic" charset="-128"/>
              </a:defRPr>
            </a:lvl1pPr>
            <a:lvl2pPr marL="742950" indent="-285750" defTabSz="652463">
              <a:spcBef>
                <a:spcPct val="20000"/>
              </a:spcBef>
              <a:buChar char="–"/>
              <a:defRPr sz="1600">
                <a:solidFill>
                  <a:schemeClr val="tx1"/>
                </a:solidFill>
                <a:latin typeface="Arial" charset="0"/>
                <a:ea typeface="MS PGothic" charset="-128"/>
              </a:defRPr>
            </a:lvl2pPr>
            <a:lvl3pPr marL="1143000" indent="-228600" defTabSz="652463">
              <a:spcBef>
                <a:spcPct val="20000"/>
              </a:spcBef>
              <a:buChar char="•"/>
              <a:defRPr sz="1400">
                <a:solidFill>
                  <a:schemeClr val="tx1"/>
                </a:solidFill>
                <a:latin typeface="Arial" charset="0"/>
                <a:ea typeface="MS PGothic" charset="-128"/>
              </a:defRPr>
            </a:lvl3pPr>
            <a:lvl4pPr marL="1600200" indent="-228600" defTabSz="652463">
              <a:spcBef>
                <a:spcPct val="20000"/>
              </a:spcBef>
              <a:buChar char="–"/>
              <a:defRPr sz="1100">
                <a:solidFill>
                  <a:schemeClr val="tx1"/>
                </a:solidFill>
                <a:latin typeface="Arial" charset="0"/>
                <a:ea typeface="MS PGothic" charset="-128"/>
              </a:defRPr>
            </a:lvl4pPr>
            <a:lvl5pPr marL="2057400" indent="-228600" defTabSz="652463">
              <a:spcBef>
                <a:spcPct val="20000"/>
              </a:spcBef>
              <a:buChar char="»"/>
              <a:defRPr sz="1100">
                <a:solidFill>
                  <a:schemeClr val="tx1"/>
                </a:solidFill>
                <a:latin typeface="Arial" charset="0"/>
                <a:ea typeface="MS PGothic" charset="-128"/>
              </a:defRPr>
            </a:lvl5pPr>
            <a:lvl6pPr marL="2514600" indent="-228600" defTabSz="652463" eaLnBrk="0" fontAlgn="base" hangingPunct="0">
              <a:spcBef>
                <a:spcPct val="20000"/>
              </a:spcBef>
              <a:spcAft>
                <a:spcPct val="0"/>
              </a:spcAft>
              <a:buChar char="»"/>
              <a:defRPr sz="1100">
                <a:solidFill>
                  <a:schemeClr val="tx1"/>
                </a:solidFill>
                <a:latin typeface="Arial" charset="0"/>
                <a:ea typeface="MS PGothic" charset="-128"/>
              </a:defRPr>
            </a:lvl6pPr>
            <a:lvl7pPr marL="2971800" indent="-228600" defTabSz="652463" eaLnBrk="0" fontAlgn="base" hangingPunct="0">
              <a:spcBef>
                <a:spcPct val="20000"/>
              </a:spcBef>
              <a:spcAft>
                <a:spcPct val="0"/>
              </a:spcAft>
              <a:buChar char="»"/>
              <a:defRPr sz="1100">
                <a:solidFill>
                  <a:schemeClr val="tx1"/>
                </a:solidFill>
                <a:latin typeface="Arial" charset="0"/>
                <a:ea typeface="MS PGothic" charset="-128"/>
              </a:defRPr>
            </a:lvl7pPr>
            <a:lvl8pPr marL="3429000" indent="-228600" defTabSz="652463" eaLnBrk="0" fontAlgn="base" hangingPunct="0">
              <a:spcBef>
                <a:spcPct val="20000"/>
              </a:spcBef>
              <a:spcAft>
                <a:spcPct val="0"/>
              </a:spcAft>
              <a:buChar char="»"/>
              <a:defRPr sz="1100">
                <a:solidFill>
                  <a:schemeClr val="tx1"/>
                </a:solidFill>
                <a:latin typeface="Arial" charset="0"/>
                <a:ea typeface="MS PGothic" charset="-128"/>
              </a:defRPr>
            </a:lvl8pPr>
            <a:lvl9pPr marL="3886200" indent="-228600" defTabSz="652463" eaLnBrk="0" fontAlgn="base" hangingPunct="0">
              <a:spcBef>
                <a:spcPct val="20000"/>
              </a:spcBef>
              <a:spcAft>
                <a:spcPct val="0"/>
              </a:spcAft>
              <a:buChar char="»"/>
              <a:defRPr sz="1100">
                <a:solidFill>
                  <a:schemeClr val="tx1"/>
                </a:solidFill>
                <a:latin typeface="Arial" charset="0"/>
                <a:ea typeface="MS PGothic" charset="-128"/>
              </a:defRPr>
            </a:lvl9pPr>
          </a:lstStyle>
          <a:p>
            <a:pPr algn="ctr" eaLnBrk="1" hangingPunct="1">
              <a:spcBef>
                <a:spcPct val="50000"/>
              </a:spcBef>
              <a:buNone/>
            </a:pPr>
            <a:r>
              <a:rPr lang="en-US" altLang="en-US" sz="2400" b="1" dirty="0">
                <a:solidFill>
                  <a:srgbClr val="F8F8F8"/>
                </a:solidFill>
                <a:latin typeface="Arial" panose="020B0604020202020204" pitchFamily="34" charset="0"/>
              </a:rPr>
              <a:t>Turnaround Time</a:t>
            </a:r>
          </a:p>
        </p:txBody>
      </p:sp>
      <p:sp>
        <p:nvSpPr>
          <p:cNvPr id="28" name="Text Box 358">
            <a:extLst>
              <a:ext uri="{FF2B5EF4-FFF2-40B4-BE49-F238E27FC236}">
                <a16:creationId xmlns:a16="http://schemas.microsoft.com/office/drawing/2014/main" id="{8CB932BF-4A47-FF46-AF2D-6D54B2EDDB2C}"/>
              </a:ext>
            </a:extLst>
          </p:cNvPr>
          <p:cNvSpPr txBox="1">
            <a:spLocks noChangeArrowheads="1"/>
          </p:cNvSpPr>
          <p:nvPr/>
        </p:nvSpPr>
        <p:spPr bwMode="auto">
          <a:xfrm>
            <a:off x="12696081" y="4754008"/>
            <a:ext cx="3069058" cy="313923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square" lIns="182835" tIns="182835" rIns="182835" bIns="182835">
            <a:spAutoFit/>
          </a:bodyPr>
          <a:lstStyle>
            <a:lvl1pPr defTabSz="3135313"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defTabSz="313531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313531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313531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313531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eaLnBrk="1" hangingPunct="1">
              <a:spcBef>
                <a:spcPts val="600"/>
              </a:spcBef>
            </a:pPr>
            <a:r>
              <a:rPr lang="en-US" altLang="en-US" sz="1800" dirty="0">
                <a:latin typeface="Arial" panose="020B0604020202020204" pitchFamily="34" charset="0"/>
              </a:rPr>
              <a:t>Posters designed by BMC or PowerPoint files that require proofing may be proofed as a pdf file by email or BMC can print a color 13”x19” hard copy if requested. Posters will be released for production once the customer has approved the proof.</a:t>
            </a:r>
          </a:p>
        </p:txBody>
      </p:sp>
      <p:sp>
        <p:nvSpPr>
          <p:cNvPr id="29" name="Text Box 358">
            <a:extLst>
              <a:ext uri="{FF2B5EF4-FFF2-40B4-BE49-F238E27FC236}">
                <a16:creationId xmlns:a16="http://schemas.microsoft.com/office/drawing/2014/main" id="{377F0A88-106D-6F4F-9A57-8162902C7999}"/>
              </a:ext>
            </a:extLst>
          </p:cNvPr>
          <p:cNvSpPr txBox="1">
            <a:spLocks noChangeArrowheads="1"/>
          </p:cNvSpPr>
          <p:nvPr/>
        </p:nvSpPr>
        <p:spPr bwMode="auto">
          <a:xfrm>
            <a:off x="4957073" y="16268356"/>
            <a:ext cx="6428647" cy="2539066"/>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square" lIns="182835" tIns="182835" rIns="182835" bIns="182835">
            <a:spAutoFit/>
          </a:bodyPr>
          <a:lstStyle>
            <a:lvl1pPr defTabSz="3135313">
              <a:defRPr>
                <a:solidFill>
                  <a:schemeClr val="tx1"/>
                </a:solidFill>
                <a:latin typeface="Arial" charset="0"/>
                <a:ea typeface="ＭＳ Ｐゴシック" charset="0"/>
              </a:defRPr>
            </a:lvl1pPr>
            <a:lvl2pPr marL="327025" defTabSz="3135313">
              <a:defRPr>
                <a:solidFill>
                  <a:schemeClr val="tx1"/>
                </a:solidFill>
                <a:latin typeface="Arial" charset="0"/>
                <a:ea typeface="ＭＳ Ｐゴシック" charset="0"/>
              </a:defRPr>
            </a:lvl2pPr>
            <a:lvl3pPr marL="652463" defTabSz="3135313">
              <a:defRPr>
                <a:solidFill>
                  <a:schemeClr val="tx1"/>
                </a:solidFill>
                <a:latin typeface="Arial" charset="0"/>
                <a:ea typeface="ＭＳ Ｐゴシック" charset="0"/>
              </a:defRPr>
            </a:lvl3pPr>
            <a:lvl4pPr marL="979488" defTabSz="3135313">
              <a:defRPr>
                <a:solidFill>
                  <a:schemeClr val="tx1"/>
                </a:solidFill>
                <a:latin typeface="Arial" charset="0"/>
                <a:ea typeface="ＭＳ Ｐゴシック" charset="0"/>
              </a:defRPr>
            </a:lvl4pPr>
            <a:lvl5pPr marL="1306513" defTabSz="3135313">
              <a:defRPr>
                <a:solidFill>
                  <a:schemeClr val="tx1"/>
                </a:solidFill>
                <a:latin typeface="Arial" charset="0"/>
                <a:ea typeface="ＭＳ Ｐゴシック" charset="0"/>
              </a:defRPr>
            </a:lvl5pPr>
            <a:lvl6pPr marL="1763713" defTabSz="3135313" fontAlgn="base">
              <a:spcBef>
                <a:spcPct val="0"/>
              </a:spcBef>
              <a:spcAft>
                <a:spcPct val="0"/>
              </a:spcAft>
              <a:defRPr>
                <a:solidFill>
                  <a:schemeClr val="tx1"/>
                </a:solidFill>
                <a:latin typeface="Arial" charset="0"/>
                <a:ea typeface="ＭＳ Ｐゴシック" charset="0"/>
              </a:defRPr>
            </a:lvl6pPr>
            <a:lvl7pPr marL="2220913" defTabSz="3135313" fontAlgn="base">
              <a:spcBef>
                <a:spcPct val="0"/>
              </a:spcBef>
              <a:spcAft>
                <a:spcPct val="0"/>
              </a:spcAft>
              <a:defRPr>
                <a:solidFill>
                  <a:schemeClr val="tx1"/>
                </a:solidFill>
                <a:latin typeface="Arial" charset="0"/>
                <a:ea typeface="ＭＳ Ｐゴシック" charset="0"/>
              </a:defRPr>
            </a:lvl7pPr>
            <a:lvl8pPr marL="2678113" defTabSz="3135313" fontAlgn="base">
              <a:spcBef>
                <a:spcPct val="0"/>
              </a:spcBef>
              <a:spcAft>
                <a:spcPct val="0"/>
              </a:spcAft>
              <a:defRPr>
                <a:solidFill>
                  <a:schemeClr val="tx1"/>
                </a:solidFill>
                <a:latin typeface="Arial" charset="0"/>
                <a:ea typeface="ＭＳ Ｐゴシック" charset="0"/>
              </a:defRPr>
            </a:lvl8pPr>
            <a:lvl9pPr marL="3135313" defTabSz="3135313" fontAlgn="base">
              <a:spcBef>
                <a:spcPct val="0"/>
              </a:spcBef>
              <a:spcAft>
                <a:spcPct val="0"/>
              </a:spcAft>
              <a:defRPr>
                <a:solidFill>
                  <a:schemeClr val="tx1"/>
                </a:solidFill>
                <a:latin typeface="Arial" charset="0"/>
                <a:ea typeface="ＭＳ Ｐゴシック" charset="0"/>
              </a:defRPr>
            </a:lvl9pPr>
          </a:lstStyle>
          <a:p>
            <a:pPr algn="ctr">
              <a:spcBef>
                <a:spcPts val="600"/>
              </a:spcBef>
              <a:defRPr/>
            </a:pPr>
            <a:r>
              <a:rPr lang="en-US" altLang="en-US" sz="1800" b="1" dirty="0"/>
              <a:t>Sending Files</a:t>
            </a:r>
          </a:p>
          <a:p>
            <a:pPr algn="ctr">
              <a:spcBef>
                <a:spcPts val="600"/>
              </a:spcBef>
              <a:defRPr/>
            </a:pPr>
            <a:r>
              <a:rPr lang="en-US" sz="1800" dirty="0">
                <a:cs typeface="MS PGothic" charset="0"/>
              </a:rPr>
              <a:t>Digital files up to 10 MB can be emailed</a:t>
            </a:r>
            <a:br>
              <a:rPr lang="en-US" sz="1800" dirty="0">
                <a:cs typeface="MS PGothic" charset="0"/>
              </a:rPr>
            </a:br>
            <a:r>
              <a:rPr lang="en-US" sz="1800" dirty="0">
                <a:cs typeface="MS PGothic" charset="0"/>
              </a:rPr>
              <a:t> to BMC. Larger files may be sent through</a:t>
            </a:r>
            <a:br>
              <a:rPr lang="en-US" sz="1800" dirty="0">
                <a:cs typeface="MS PGothic" charset="0"/>
              </a:rPr>
            </a:br>
            <a:r>
              <a:rPr lang="en-US" sz="1800" dirty="0">
                <a:cs typeface="MS PGothic" charset="0"/>
              </a:rPr>
              <a:t>the campus online </a:t>
            </a:r>
            <a:r>
              <a:rPr lang="en-US" sz="1800" dirty="0" err="1">
                <a:cs typeface="MS PGothic" charset="0"/>
              </a:rPr>
              <a:t>dropbox</a:t>
            </a:r>
            <a:r>
              <a:rPr lang="en-US" sz="1800" dirty="0">
                <a:cs typeface="MS PGothic" charset="0"/>
              </a:rPr>
              <a:t>: </a:t>
            </a:r>
          </a:p>
          <a:p>
            <a:pPr algn="ctr">
              <a:spcBef>
                <a:spcPts val="600"/>
              </a:spcBef>
              <a:defRPr/>
            </a:pPr>
            <a:r>
              <a:rPr lang="en-US" sz="1800" b="1" u="sng" dirty="0">
                <a:solidFill>
                  <a:schemeClr val="accent2">
                    <a:lumMod val="60000"/>
                    <a:lumOff val="40000"/>
                  </a:schemeClr>
                </a:solidFill>
                <a:cs typeface="MS PGothic" charset="0"/>
                <a:hlinkClick r:id="rId7"/>
              </a:rPr>
              <a:t>https://dropbox.etsu.edu/message/new</a:t>
            </a:r>
            <a:endParaRPr lang="en-US" sz="1800" b="1" u="sng" dirty="0">
              <a:solidFill>
                <a:schemeClr val="accent2">
                  <a:lumMod val="60000"/>
                  <a:lumOff val="40000"/>
                </a:schemeClr>
              </a:solidFill>
              <a:cs typeface="MS PGothic" charset="0"/>
            </a:endParaRPr>
          </a:p>
          <a:p>
            <a:pPr algn="ctr">
              <a:spcBef>
                <a:spcPts val="600"/>
              </a:spcBef>
              <a:defRPr/>
            </a:pPr>
            <a:r>
              <a:rPr lang="en-US" sz="1800" dirty="0">
                <a:cs typeface="MS PGothic" charset="0"/>
              </a:rPr>
              <a:t>Other materials may be dropped to room 2.02 or 2.17 in building 4 on the VAMC campus. </a:t>
            </a:r>
            <a:endParaRPr lang="en-US" sz="1800" dirty="0">
              <a:latin typeface="+mn-lt"/>
              <a:cs typeface="MS PGothic" charset="0"/>
            </a:endParaRPr>
          </a:p>
        </p:txBody>
      </p:sp>
      <p:sp>
        <p:nvSpPr>
          <p:cNvPr id="30" name="Text Box 358">
            <a:extLst>
              <a:ext uri="{FF2B5EF4-FFF2-40B4-BE49-F238E27FC236}">
                <a16:creationId xmlns:a16="http://schemas.microsoft.com/office/drawing/2014/main" id="{11D8D2F8-0115-2546-8922-75021865BACE}"/>
              </a:ext>
            </a:extLst>
          </p:cNvPr>
          <p:cNvSpPr txBox="1">
            <a:spLocks noChangeArrowheads="1"/>
          </p:cNvSpPr>
          <p:nvPr/>
        </p:nvSpPr>
        <p:spPr bwMode="auto">
          <a:xfrm>
            <a:off x="4957072" y="12148954"/>
            <a:ext cx="6429529" cy="3847116"/>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square" lIns="182835" tIns="182835" rIns="182835" bIns="182835">
            <a:spAutoFit/>
          </a:bodyPr>
          <a:lstStyle>
            <a:lvl1pPr defTabSz="3135313">
              <a:defRPr>
                <a:solidFill>
                  <a:schemeClr val="tx1"/>
                </a:solidFill>
                <a:latin typeface="Arial" charset="0"/>
                <a:ea typeface="ＭＳ Ｐゴシック" charset="0"/>
              </a:defRPr>
            </a:lvl1pPr>
            <a:lvl2pPr marL="327025" defTabSz="3135313">
              <a:defRPr>
                <a:solidFill>
                  <a:schemeClr val="tx1"/>
                </a:solidFill>
                <a:latin typeface="Arial" charset="0"/>
                <a:ea typeface="ＭＳ Ｐゴシック" charset="0"/>
              </a:defRPr>
            </a:lvl2pPr>
            <a:lvl3pPr marL="652463" defTabSz="3135313">
              <a:defRPr>
                <a:solidFill>
                  <a:schemeClr val="tx1"/>
                </a:solidFill>
                <a:latin typeface="Arial" charset="0"/>
                <a:ea typeface="ＭＳ Ｐゴシック" charset="0"/>
              </a:defRPr>
            </a:lvl3pPr>
            <a:lvl4pPr marL="979488" defTabSz="3135313">
              <a:defRPr>
                <a:solidFill>
                  <a:schemeClr val="tx1"/>
                </a:solidFill>
                <a:latin typeface="Arial" charset="0"/>
                <a:ea typeface="ＭＳ Ｐゴシック" charset="0"/>
              </a:defRPr>
            </a:lvl4pPr>
            <a:lvl5pPr marL="1306513" defTabSz="3135313">
              <a:defRPr>
                <a:solidFill>
                  <a:schemeClr val="tx1"/>
                </a:solidFill>
                <a:latin typeface="Arial" charset="0"/>
                <a:ea typeface="ＭＳ Ｐゴシック" charset="0"/>
              </a:defRPr>
            </a:lvl5pPr>
            <a:lvl6pPr marL="1763713" defTabSz="3135313" fontAlgn="base">
              <a:spcBef>
                <a:spcPct val="0"/>
              </a:spcBef>
              <a:spcAft>
                <a:spcPct val="0"/>
              </a:spcAft>
              <a:defRPr>
                <a:solidFill>
                  <a:schemeClr val="tx1"/>
                </a:solidFill>
                <a:latin typeface="Arial" charset="0"/>
                <a:ea typeface="ＭＳ Ｐゴシック" charset="0"/>
              </a:defRPr>
            </a:lvl6pPr>
            <a:lvl7pPr marL="2220913" defTabSz="3135313" fontAlgn="base">
              <a:spcBef>
                <a:spcPct val="0"/>
              </a:spcBef>
              <a:spcAft>
                <a:spcPct val="0"/>
              </a:spcAft>
              <a:defRPr>
                <a:solidFill>
                  <a:schemeClr val="tx1"/>
                </a:solidFill>
                <a:latin typeface="Arial" charset="0"/>
                <a:ea typeface="ＭＳ Ｐゴシック" charset="0"/>
              </a:defRPr>
            </a:lvl7pPr>
            <a:lvl8pPr marL="2678113" defTabSz="3135313" fontAlgn="base">
              <a:spcBef>
                <a:spcPct val="0"/>
              </a:spcBef>
              <a:spcAft>
                <a:spcPct val="0"/>
              </a:spcAft>
              <a:defRPr>
                <a:solidFill>
                  <a:schemeClr val="tx1"/>
                </a:solidFill>
                <a:latin typeface="Arial" charset="0"/>
                <a:ea typeface="ＭＳ Ｐゴシック" charset="0"/>
              </a:defRPr>
            </a:lvl8pPr>
            <a:lvl9pPr marL="3135313" defTabSz="3135313" fontAlgn="base">
              <a:spcBef>
                <a:spcPct val="0"/>
              </a:spcBef>
              <a:spcAft>
                <a:spcPct val="0"/>
              </a:spcAft>
              <a:defRPr>
                <a:solidFill>
                  <a:schemeClr val="tx1"/>
                </a:solidFill>
                <a:latin typeface="Arial" charset="0"/>
                <a:ea typeface="ＭＳ Ｐゴシック" charset="0"/>
              </a:defRPr>
            </a:lvl9pPr>
          </a:lstStyle>
          <a:p>
            <a:pPr algn="ctr">
              <a:defRPr/>
            </a:pPr>
            <a:r>
              <a:rPr lang="en-US" altLang="en-US" sz="1800" b="1" dirty="0"/>
              <a:t>Media Options</a:t>
            </a:r>
          </a:p>
          <a:p>
            <a:pPr algn="ctr">
              <a:defRPr/>
            </a:pPr>
            <a:endParaRPr lang="en-US" altLang="en-US" sz="1800" b="1" dirty="0"/>
          </a:p>
          <a:p>
            <a:pPr>
              <a:defRPr/>
            </a:pPr>
            <a:r>
              <a:rPr lang="en-US" sz="1800" dirty="0">
                <a:cs typeface="MS PGothic" charset="0"/>
              </a:rPr>
              <a:t>Biomedical Communications offers several poster media options: matte paper, foldable lightweight fabric material or laminated, up to 42-44" wide by whatever length desired. Note: laminated posters are typically twice the cost.</a:t>
            </a:r>
          </a:p>
          <a:p>
            <a:pPr>
              <a:spcBef>
                <a:spcPts val="1200"/>
              </a:spcBef>
              <a:defRPr/>
            </a:pPr>
            <a:r>
              <a:rPr lang="en-US" sz="1800" dirty="0">
                <a:cs typeface="MS PGothic" charset="0"/>
              </a:rPr>
              <a:t>We have samples at our offices in the Quillen Medical Library, Building 4, ETSU/VAMC Campus. For more information and pricing, </a:t>
            </a:r>
            <a:br>
              <a:rPr lang="en-US" sz="1800" dirty="0">
                <a:cs typeface="MS PGothic" charset="0"/>
              </a:rPr>
            </a:br>
            <a:r>
              <a:rPr lang="en-US" sz="1800" dirty="0">
                <a:cs typeface="MS PGothic" charset="0"/>
              </a:rPr>
              <a:t>go to: </a:t>
            </a:r>
          </a:p>
          <a:p>
            <a:pPr algn="ctr">
              <a:defRPr/>
            </a:pPr>
            <a:r>
              <a:rPr lang="en-US" sz="1800" b="1" dirty="0">
                <a:solidFill>
                  <a:schemeClr val="accent2">
                    <a:lumMod val="60000"/>
                    <a:lumOff val="40000"/>
                  </a:schemeClr>
                </a:solidFill>
                <a:latin typeface="Arial"/>
                <a:cs typeface="Arial"/>
                <a:hlinkClick r:id="rId8"/>
              </a:rPr>
              <a:t>https://bmccreative.org/turnaround-and-pricing-examples/</a:t>
            </a:r>
            <a:endParaRPr lang="en-US" sz="1800" u="sng" dirty="0">
              <a:solidFill>
                <a:schemeClr val="accent2">
                  <a:lumMod val="60000"/>
                  <a:lumOff val="40000"/>
                  <a:alpha val="0"/>
                </a:schemeClr>
              </a:solidFill>
              <a:cs typeface="MS PGothic" charset="0"/>
              <a:hlinkClick r:id="rId8"/>
            </a:endParaRPr>
          </a:p>
        </p:txBody>
      </p:sp>
      <p:sp>
        <p:nvSpPr>
          <p:cNvPr id="31" name="Text Box 359">
            <a:extLst>
              <a:ext uri="{FF2B5EF4-FFF2-40B4-BE49-F238E27FC236}">
                <a16:creationId xmlns:a16="http://schemas.microsoft.com/office/drawing/2014/main" id="{719E42F5-E300-AB40-B58C-5CCB6CABB02E}"/>
              </a:ext>
            </a:extLst>
          </p:cNvPr>
          <p:cNvSpPr txBox="1">
            <a:spLocks noChangeArrowheads="1"/>
          </p:cNvSpPr>
          <p:nvPr/>
        </p:nvSpPr>
        <p:spPr bwMode="auto">
          <a:xfrm>
            <a:off x="5132594" y="4798185"/>
            <a:ext cx="6118501" cy="4708891"/>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square" lIns="182835" tIns="182835" rIns="182835" bIns="182835">
            <a:spAutoFit/>
          </a:bodyPr>
          <a:lstStyle>
            <a:lvl1pPr defTabSz="652463" eaLnBrk="0" hangingPunct="0">
              <a:defRPr sz="1600">
                <a:solidFill>
                  <a:schemeClr val="tx1"/>
                </a:solidFill>
                <a:latin typeface="Arial Narrow" panose="020B0606020202030204" pitchFamily="34" charset="0"/>
                <a:ea typeface="MS PGothic" panose="020B0600070205080204" pitchFamily="34" charset="-128"/>
              </a:defRPr>
            </a:lvl1pPr>
            <a:lvl2pPr marL="695325" indent="-295275" defTabSz="65246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65246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65246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65246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algn="ctr" defTabSz="3135313">
              <a:defRPr/>
            </a:pPr>
            <a:r>
              <a:rPr lang="en-US" altLang="en-US" sz="1800" b="1" dirty="0">
                <a:latin typeface="Arial" charset="0"/>
                <a:ea typeface="ＭＳ Ｐゴシック" charset="0"/>
              </a:rPr>
              <a:t>Design Services</a:t>
            </a:r>
          </a:p>
          <a:p>
            <a:pPr eaLnBrk="1" hangingPunct="1">
              <a:spcBef>
                <a:spcPts val="1200"/>
              </a:spcBef>
            </a:pPr>
            <a:r>
              <a:rPr lang="en-US" altLang="en-US" sz="1800" dirty="0">
                <a:latin typeface="Arial" panose="020B0604020202020204" pitchFamily="34" charset="0"/>
              </a:rPr>
              <a:t>Are you too busy or </a:t>
            </a:r>
            <a:r>
              <a:rPr lang="ja-JP" altLang="en-US" sz="1800">
                <a:latin typeface="Arial" panose="020B0604020202020204" pitchFamily="34" charset="0"/>
              </a:rPr>
              <a:t>“</a:t>
            </a:r>
            <a:r>
              <a:rPr lang="en-US" altLang="ja-JP" sz="1800" dirty="0">
                <a:latin typeface="Arial" panose="020B0604020202020204" pitchFamily="34" charset="0"/>
              </a:rPr>
              <a:t>PowerPoint-challenged</a:t>
            </a:r>
            <a:r>
              <a:rPr lang="ja-JP" altLang="en-US" sz="1800">
                <a:latin typeface="Arial" panose="020B0604020202020204" pitchFamily="34" charset="0"/>
              </a:rPr>
              <a:t>”</a:t>
            </a:r>
            <a:r>
              <a:rPr lang="en-US" altLang="ja-JP" sz="1800" dirty="0">
                <a:latin typeface="Arial" panose="020B0604020202020204" pitchFamily="34" charset="0"/>
              </a:rPr>
              <a:t> and would you like to have your poster presentation professionally designed, printed and delivered on time for your meeting?</a:t>
            </a:r>
          </a:p>
          <a:p>
            <a:pPr eaLnBrk="1" hangingPunct="1">
              <a:spcBef>
                <a:spcPts val="1200"/>
              </a:spcBef>
            </a:pPr>
            <a:r>
              <a:rPr lang="en-US" altLang="en-US" sz="1800" dirty="0">
                <a:latin typeface="Arial" panose="020B0604020202020204" pitchFamily="34" charset="0"/>
              </a:rPr>
              <a:t>Biomedical Communications would be happy to help. Simply follow the ordering information and upload or email us the following:</a:t>
            </a:r>
          </a:p>
          <a:p>
            <a:pPr lvl="1" eaLnBrk="1" hangingPunct="1">
              <a:spcBef>
                <a:spcPts val="1200"/>
              </a:spcBef>
              <a:buClr>
                <a:schemeClr val="tx1"/>
              </a:buClr>
              <a:buSzPct val="100000"/>
              <a:buFont typeface="Arial" panose="020B0604020202020204" pitchFamily="34" charset="0"/>
              <a:buChar char="•"/>
            </a:pPr>
            <a:r>
              <a:rPr lang="en-US" altLang="en-US" sz="1800" dirty="0">
                <a:latin typeface="Arial" panose="020B0604020202020204" pitchFamily="34" charset="0"/>
                <a:cs typeface="Arial" panose="020B0604020202020204" pitchFamily="34" charset="0"/>
              </a:rPr>
              <a:t>A Word document with all your text or </a:t>
            </a:r>
            <a:br>
              <a:rPr lang="en-US" altLang="en-US" sz="1800" dirty="0">
                <a:latin typeface="Arial" panose="020B0604020202020204" pitchFamily="34" charset="0"/>
                <a:cs typeface="Arial" panose="020B0604020202020204" pitchFamily="34" charset="0"/>
              </a:rPr>
            </a:br>
            <a:r>
              <a:rPr lang="en-US" altLang="en-US" sz="1800" dirty="0">
                <a:latin typeface="Arial" panose="020B0604020202020204" pitchFamily="34" charset="0"/>
                <a:cs typeface="Arial" panose="020B0604020202020204" pitchFamily="34" charset="0"/>
              </a:rPr>
              <a:t>multi-</a:t>
            </a:r>
            <a:r>
              <a:rPr lang="en-US" altLang="en-US" sz="1800" dirty="0">
                <a:latin typeface="Arial" panose="020B0604020202020204" pitchFamily="34" charset="0"/>
              </a:rPr>
              <a:t>page PowerPoint document. </a:t>
            </a:r>
          </a:p>
          <a:p>
            <a:pPr lvl="1" eaLnBrk="1" hangingPunct="1">
              <a:spcBef>
                <a:spcPts val="1200"/>
              </a:spcBef>
              <a:buClr>
                <a:schemeClr val="tx1"/>
              </a:buClr>
              <a:buSzPct val="100000"/>
              <a:buFont typeface="Arial" panose="020B0604020202020204" pitchFamily="34" charset="0"/>
              <a:buChar char="•"/>
            </a:pPr>
            <a:r>
              <a:rPr lang="en-US" altLang="en-US" sz="1800" dirty="0">
                <a:latin typeface="Arial" panose="020B0604020202020204" pitchFamily="34" charset="0"/>
              </a:rPr>
              <a:t>Your logos, photos, charts, graphs and tables.</a:t>
            </a:r>
          </a:p>
          <a:p>
            <a:pPr eaLnBrk="1" hangingPunct="1">
              <a:spcBef>
                <a:spcPts val="1200"/>
              </a:spcBef>
            </a:pPr>
            <a:r>
              <a:rPr lang="en-US" altLang="en-US" sz="1800" dirty="0">
                <a:latin typeface="Arial" panose="020B0604020202020204" pitchFamily="34" charset="0"/>
              </a:rPr>
              <a:t>We will do the rest!</a:t>
            </a:r>
          </a:p>
          <a:p>
            <a:pPr eaLnBrk="1" hangingPunct="1"/>
            <a:endParaRPr lang="en-US" altLang="en-US" dirty="0"/>
          </a:p>
        </p:txBody>
      </p:sp>
      <p:pic>
        <p:nvPicPr>
          <p:cNvPr id="4" name="Picture 4" descr="Logo, company name&#10;&#10;Description automatically generated">
            <a:extLst>
              <a:ext uri="{FF2B5EF4-FFF2-40B4-BE49-F238E27FC236}">
                <a16:creationId xmlns:a16="http://schemas.microsoft.com/office/drawing/2014/main" id="{81810313-B98D-4BF9-AFA2-6675BF02EFCC}"/>
              </a:ext>
            </a:extLst>
          </p:cNvPr>
          <p:cNvPicPr>
            <a:picLocks noChangeAspect="1"/>
          </p:cNvPicPr>
          <p:nvPr/>
        </p:nvPicPr>
        <p:blipFill>
          <a:blip r:embed="rId9"/>
          <a:stretch>
            <a:fillRect/>
          </a:stretch>
        </p:blipFill>
        <p:spPr>
          <a:xfrm>
            <a:off x="13314873" y="1977745"/>
            <a:ext cx="2859656" cy="1427392"/>
          </a:xfrm>
          <a:prstGeom prst="rect">
            <a:avLst/>
          </a:prstGeom>
        </p:spPr>
      </p:pic>
    </p:spTree>
    <p:extLst>
      <p:ext uri="{BB962C8B-B14F-4D97-AF65-F5344CB8AC3E}">
        <p14:creationId xmlns:p14="http://schemas.microsoft.com/office/powerpoint/2010/main" val="2377916639"/>
      </p:ext>
    </p:extLst>
  </p:cSld>
  <p:clrMapOvr>
    <a:masterClrMapping/>
  </p:clrMapOvr>
</p:sld>
</file>

<file path=ppt/theme/theme1.xml><?xml version="1.0" encoding="utf-8"?>
<a:theme xmlns:a="http://schemas.openxmlformats.org/drawingml/2006/main" name="Custom Design">
  <a:themeElements>
    <a:clrScheme name="Custom 6">
      <a:dk1>
        <a:srgbClr val="000000"/>
      </a:dk1>
      <a:lt1>
        <a:srgbClr val="AABAC9"/>
      </a:lt1>
      <a:dk2>
        <a:srgbClr val="000000"/>
      </a:dk2>
      <a:lt2>
        <a:srgbClr val="808080"/>
      </a:lt2>
      <a:accent1>
        <a:srgbClr val="D7D7D7"/>
      </a:accent1>
      <a:accent2>
        <a:srgbClr val="003466"/>
      </a:accent2>
      <a:accent3>
        <a:srgbClr val="D2D9E1"/>
      </a:accent3>
      <a:accent4>
        <a:srgbClr val="000000"/>
      </a:accent4>
      <a:accent5>
        <a:srgbClr val="E8E8E8"/>
      </a:accent5>
      <a:accent6>
        <a:srgbClr val="002E5C"/>
      </a:accent6>
      <a:hlink>
        <a:srgbClr val="2870E0"/>
      </a:hlink>
      <a:folHlink>
        <a:srgbClr val="800000"/>
      </a:folHlink>
    </a:clrScheme>
    <a:fontScheme name="Custom Design">
      <a:majorFont>
        <a:latin typeface="Arial Black"/>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457200" tIns="457200" rIns="457200" bIns="457200" numCol="1" anchor="t" anchorCtr="0" compatLnSpc="1">
        <a:prstTxWarp prst="textNoShape">
          <a:avLst/>
        </a:prstTxWarp>
        <a:spAutoFit/>
      </a:bodyPr>
      <a:lstStyle>
        <a:defPPr marL="0" marR="0" indent="0" algn="l" defTabSz="4389438" rtl="0" eaLnBrk="1" fontAlgn="base" latinLnBrk="0" hangingPunct="1">
          <a:lnSpc>
            <a:spcPct val="100000"/>
          </a:lnSpc>
          <a:spcBef>
            <a:spcPct val="0"/>
          </a:spcBef>
          <a:spcAft>
            <a:spcPct val="0"/>
          </a:spcAft>
          <a:buClrTx/>
          <a:buSzTx/>
          <a:buFontTx/>
          <a:buNone/>
          <a:tabLst/>
          <a:defRPr kumimoji="0" lang="en-US" sz="2900" b="0" i="0" u="none" strike="noStrike" cap="none" normalizeH="0" baseline="0" smtClean="0">
            <a:ln>
              <a:noFill/>
            </a:ln>
            <a:solidFill>
              <a:schemeClr val="tx1"/>
            </a:solidFill>
            <a:effectLst/>
            <a:latin typeface="Arial Narrow" pitchFamily="34"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457200" tIns="457200" rIns="457200" bIns="457200" numCol="1" anchor="t" anchorCtr="0" compatLnSpc="1">
        <a:prstTxWarp prst="textNoShape">
          <a:avLst/>
        </a:prstTxWarp>
        <a:spAutoFit/>
      </a:bodyPr>
      <a:lstStyle>
        <a:defPPr marL="0" marR="0" indent="0" algn="l" defTabSz="4389438" rtl="0" eaLnBrk="1" fontAlgn="base" latinLnBrk="0" hangingPunct="1">
          <a:lnSpc>
            <a:spcPct val="100000"/>
          </a:lnSpc>
          <a:spcBef>
            <a:spcPct val="0"/>
          </a:spcBef>
          <a:spcAft>
            <a:spcPct val="0"/>
          </a:spcAft>
          <a:buClrTx/>
          <a:buSzTx/>
          <a:buFontTx/>
          <a:buNone/>
          <a:tabLst/>
          <a:defRPr kumimoji="0" lang="en-US" sz="2900" b="0" i="0" u="none" strike="noStrike" cap="none" normalizeH="0" baseline="0" smtClean="0">
            <a:ln>
              <a:noFill/>
            </a:ln>
            <a:solidFill>
              <a:schemeClr val="tx1"/>
            </a:solidFill>
            <a:effectLst/>
            <a:latin typeface="Arial Narrow" pitchFamily="34" charset="0"/>
          </a:defRPr>
        </a:defPPr>
      </a:lstStyle>
    </a:lnDef>
  </a:objectDefaults>
  <a:extraClrSchemeLst>
    <a:extraClrScheme>
      <a:clrScheme name="Custom Design 1">
        <a:dk1>
          <a:srgbClr val="000000"/>
        </a:dk1>
        <a:lt1>
          <a:srgbClr val="AABAC9"/>
        </a:lt1>
        <a:dk2>
          <a:srgbClr val="000000"/>
        </a:dk2>
        <a:lt2>
          <a:srgbClr val="808080"/>
        </a:lt2>
        <a:accent1>
          <a:srgbClr val="D7D7D7"/>
        </a:accent1>
        <a:accent2>
          <a:srgbClr val="003466"/>
        </a:accent2>
        <a:accent3>
          <a:srgbClr val="D2D9E1"/>
        </a:accent3>
        <a:accent4>
          <a:srgbClr val="000000"/>
        </a:accent4>
        <a:accent5>
          <a:srgbClr val="E8E8E8"/>
        </a:accent5>
        <a:accent6>
          <a:srgbClr val="002E5C"/>
        </a:accent6>
        <a:hlink>
          <a:srgbClr val="008000"/>
        </a:hlink>
        <a:folHlink>
          <a:srgbClr val="800000"/>
        </a:folHlink>
      </a:clrScheme>
      <a:clrMap bg1="lt1" tx1="dk1" bg2="lt2" tx2="dk2" accent1="accent1" accent2="accent2" accent3="accent3" accent4="accent4" accent5="accent5" accent6="accent6" hlink="hlink" folHlink="folHlink"/>
    </a:extraClrScheme>
    <a:extraClrScheme>
      <a:clrScheme name="Custom Design 2">
        <a:dk1>
          <a:srgbClr val="603000"/>
        </a:dk1>
        <a:lt1>
          <a:srgbClr val="CF9860"/>
        </a:lt1>
        <a:dk2>
          <a:srgbClr val="000000"/>
        </a:dk2>
        <a:lt2>
          <a:srgbClr val="808080"/>
        </a:lt2>
        <a:accent1>
          <a:srgbClr val="FFFFCF"/>
        </a:accent1>
        <a:accent2>
          <a:srgbClr val="603000"/>
        </a:accent2>
        <a:accent3>
          <a:srgbClr val="E4CAB6"/>
        </a:accent3>
        <a:accent4>
          <a:srgbClr val="512700"/>
        </a:accent4>
        <a:accent5>
          <a:srgbClr val="FFFFE4"/>
        </a:accent5>
        <a:accent6>
          <a:srgbClr val="562A00"/>
        </a:accent6>
        <a:hlink>
          <a:srgbClr val="C21414"/>
        </a:hlink>
        <a:folHlink>
          <a:srgbClr val="660066"/>
        </a:folHlink>
      </a:clrScheme>
      <a:clrMap bg1="lt1" tx1="dk1" bg2="lt2" tx2="dk2" accent1="accent1" accent2="accent2" accent3="accent3" accent4="accent4" accent5="accent5" accent6="accent6" hlink="hlink" folHlink="folHlink"/>
    </a:extraClrScheme>
    <a:extraClrScheme>
      <a:clrScheme name="Custom Design 3">
        <a:dk1>
          <a:srgbClr val="505750"/>
        </a:dk1>
        <a:lt1>
          <a:srgbClr val="FFFFFF"/>
        </a:lt1>
        <a:dk2>
          <a:srgbClr val="000000"/>
        </a:dk2>
        <a:lt2>
          <a:srgbClr val="808080"/>
        </a:lt2>
        <a:accent1>
          <a:srgbClr val="DFDFDF"/>
        </a:accent1>
        <a:accent2>
          <a:srgbClr val="9F3000"/>
        </a:accent2>
        <a:accent3>
          <a:srgbClr val="FFFFFF"/>
        </a:accent3>
        <a:accent4>
          <a:srgbClr val="434943"/>
        </a:accent4>
        <a:accent5>
          <a:srgbClr val="ECECEC"/>
        </a:accent5>
        <a:accent6>
          <a:srgbClr val="902A00"/>
        </a:accent6>
        <a:hlink>
          <a:srgbClr val="C21414"/>
        </a:hlink>
        <a:folHlink>
          <a:srgbClr val="660066"/>
        </a:folHlink>
      </a:clrScheme>
      <a:clrMap bg1="lt1" tx1="dk1" bg2="lt2" tx2="dk2" accent1="accent1" accent2="accent2" accent3="accent3" accent4="accent4" accent5="accent5" accent6="accent6" hlink="hlink" folHlink="folHlink"/>
    </a:extraClrScheme>
    <a:extraClrScheme>
      <a:clrScheme name="Custom Design 4">
        <a:dk1>
          <a:srgbClr val="3A0000"/>
        </a:dk1>
        <a:lt1>
          <a:srgbClr val="FFFFFF"/>
        </a:lt1>
        <a:dk2>
          <a:srgbClr val="000000"/>
        </a:dk2>
        <a:lt2>
          <a:srgbClr val="808080"/>
        </a:lt2>
        <a:accent1>
          <a:srgbClr val="FFFFCF"/>
        </a:accent1>
        <a:accent2>
          <a:srgbClr val="9F0000"/>
        </a:accent2>
        <a:accent3>
          <a:srgbClr val="FFFFFF"/>
        </a:accent3>
        <a:accent4>
          <a:srgbClr val="300000"/>
        </a:accent4>
        <a:accent5>
          <a:srgbClr val="FFFFE4"/>
        </a:accent5>
        <a:accent6>
          <a:srgbClr val="900000"/>
        </a:accent6>
        <a:hlink>
          <a:srgbClr val="028418"/>
        </a:hlink>
        <a:folHlink>
          <a:srgbClr val="660066"/>
        </a:folHlink>
      </a:clrScheme>
      <a:clrMap bg1="lt1" tx1="dk1" bg2="lt2" tx2="dk2" accent1="accent1" accent2="accent2" accent3="accent3" accent4="accent4" accent5="accent5" accent6="accent6" hlink="hlink" folHlink="folHlink"/>
    </a:extraClrScheme>
    <a:extraClrScheme>
      <a:clrScheme name="Custom Design 5">
        <a:dk1>
          <a:srgbClr val="002336"/>
        </a:dk1>
        <a:lt1>
          <a:srgbClr val="E8F0F8"/>
        </a:lt1>
        <a:dk2>
          <a:srgbClr val="000000"/>
        </a:dk2>
        <a:lt2>
          <a:srgbClr val="808080"/>
        </a:lt2>
        <a:accent1>
          <a:srgbClr val="FFFFEF"/>
        </a:accent1>
        <a:accent2>
          <a:srgbClr val="00679F"/>
        </a:accent2>
        <a:accent3>
          <a:srgbClr val="F2F6FB"/>
        </a:accent3>
        <a:accent4>
          <a:srgbClr val="001C2D"/>
        </a:accent4>
        <a:accent5>
          <a:srgbClr val="FFFFF6"/>
        </a:accent5>
        <a:accent6>
          <a:srgbClr val="005D90"/>
        </a:accent6>
        <a:hlink>
          <a:srgbClr val="028418"/>
        </a:hlink>
        <a:folHlink>
          <a:srgbClr val="660066"/>
        </a:folHlink>
      </a:clrScheme>
      <a:clrMap bg1="lt1" tx1="dk1" bg2="lt2" tx2="dk2" accent1="accent1" accent2="accent2" accent3="accent3" accent4="accent4" accent5="accent5" accent6="accent6" hlink="hlink" folHlink="folHlink"/>
    </a:extraClrScheme>
    <a:extraClrScheme>
      <a:clrScheme name="Custom Design 6">
        <a:dk1>
          <a:srgbClr val="002336"/>
        </a:dk1>
        <a:lt1>
          <a:srgbClr val="CFCFFF"/>
        </a:lt1>
        <a:dk2>
          <a:srgbClr val="000000"/>
        </a:dk2>
        <a:lt2>
          <a:srgbClr val="808080"/>
        </a:lt2>
        <a:accent1>
          <a:srgbClr val="FFFFFF"/>
        </a:accent1>
        <a:accent2>
          <a:srgbClr val="003060"/>
        </a:accent2>
        <a:accent3>
          <a:srgbClr val="E4E4FF"/>
        </a:accent3>
        <a:accent4>
          <a:srgbClr val="001C2D"/>
        </a:accent4>
        <a:accent5>
          <a:srgbClr val="FFFFFF"/>
        </a:accent5>
        <a:accent6>
          <a:srgbClr val="002A56"/>
        </a:accent6>
        <a:hlink>
          <a:srgbClr val="028418"/>
        </a:hlink>
        <a:folHlink>
          <a:srgbClr val="660066"/>
        </a:folHlink>
      </a:clrScheme>
      <a:clrMap bg1="lt1" tx1="dk1" bg2="lt2" tx2="dk2" accent1="accent1" accent2="accent2" accent3="accent3" accent4="accent4" accent5="accent5" accent6="accent6" hlink="hlink" folHlink="folHlink"/>
    </a:extraClrScheme>
    <a:extraClrScheme>
      <a:clrScheme name="Custom Design 7">
        <a:dk1>
          <a:srgbClr val="000000"/>
        </a:dk1>
        <a:lt1>
          <a:srgbClr val="FFFFFF"/>
        </a:lt1>
        <a:dk2>
          <a:srgbClr val="000000"/>
        </a:dk2>
        <a:lt2>
          <a:srgbClr val="808080"/>
        </a:lt2>
        <a:accent1>
          <a:srgbClr val="EAEAEA"/>
        </a:accent1>
        <a:accent2>
          <a:srgbClr val="4B4B4B"/>
        </a:accent2>
        <a:accent3>
          <a:srgbClr val="FFFFFF"/>
        </a:accent3>
        <a:accent4>
          <a:srgbClr val="000000"/>
        </a:accent4>
        <a:accent5>
          <a:srgbClr val="F3F3F3"/>
        </a:accent5>
        <a:accent6>
          <a:srgbClr val="434343"/>
        </a:accent6>
        <a:hlink>
          <a:srgbClr val="028418"/>
        </a:hlink>
        <a:folHlink>
          <a:srgbClr val="660066"/>
        </a:folHlink>
      </a:clrScheme>
      <a:clrMap bg1="lt1" tx1="dk1" bg2="lt2" tx2="dk2" accent1="accent1" accent2="accent2" accent3="accent3" accent4="accent4" accent5="accent5" accent6="accent6" hlink="hlink" folHlink="folHlink"/>
    </a:extraClrScheme>
    <a:extraClrScheme>
      <a:clrScheme name="Custom Design 8">
        <a:dk1>
          <a:srgbClr val="000000"/>
        </a:dk1>
        <a:lt1>
          <a:srgbClr val="E3DABB"/>
        </a:lt1>
        <a:dk2>
          <a:srgbClr val="000000"/>
        </a:dk2>
        <a:lt2>
          <a:srgbClr val="808080"/>
        </a:lt2>
        <a:accent1>
          <a:srgbClr val="EAEAEA"/>
        </a:accent1>
        <a:accent2>
          <a:srgbClr val="065290"/>
        </a:accent2>
        <a:accent3>
          <a:srgbClr val="EFEADA"/>
        </a:accent3>
        <a:accent4>
          <a:srgbClr val="000000"/>
        </a:accent4>
        <a:accent5>
          <a:srgbClr val="F3F3F3"/>
        </a:accent5>
        <a:accent6>
          <a:srgbClr val="054982"/>
        </a:accent6>
        <a:hlink>
          <a:srgbClr val="028418"/>
        </a:hlink>
        <a:folHlink>
          <a:srgbClr val="660066"/>
        </a:folHlink>
      </a:clrScheme>
      <a:clrMap bg1="lt1" tx1="dk1" bg2="lt2" tx2="dk2" accent1="accent1" accent2="accent2" accent3="accent3" accent4="accent4" accent5="accent5" accent6="accent6" hlink="hlink" folHlink="folHlink"/>
    </a:extraClrScheme>
    <a:extraClrScheme>
      <a:clrScheme name="Custom Design 9">
        <a:dk1>
          <a:srgbClr val="00009F"/>
        </a:dk1>
        <a:lt1>
          <a:srgbClr val="FFCFFF"/>
        </a:lt1>
        <a:dk2>
          <a:srgbClr val="000000"/>
        </a:dk2>
        <a:lt2>
          <a:srgbClr val="808080"/>
        </a:lt2>
        <a:accent1>
          <a:srgbClr val="FFFFFF"/>
        </a:accent1>
        <a:accent2>
          <a:srgbClr val="60009F"/>
        </a:accent2>
        <a:accent3>
          <a:srgbClr val="FFE4FF"/>
        </a:accent3>
        <a:accent4>
          <a:srgbClr val="000087"/>
        </a:accent4>
        <a:accent5>
          <a:srgbClr val="FFFFFF"/>
        </a:accent5>
        <a:accent6>
          <a:srgbClr val="560090"/>
        </a:accent6>
        <a:hlink>
          <a:srgbClr val="028418"/>
        </a:hlink>
        <a:folHlink>
          <a:srgbClr val="660066"/>
        </a:folHlink>
      </a:clrScheme>
      <a:clrMap bg1="lt1" tx1="dk1" bg2="lt2" tx2="dk2" accent1="accent1" accent2="accent2" accent3="accent3" accent4="accent4" accent5="accent5" accent6="accent6" hlink="hlink" folHlink="folHlink"/>
    </a:extraClrScheme>
    <a:extraClrScheme>
      <a:clrScheme name="Custom Design 10">
        <a:dk1>
          <a:srgbClr val="003000"/>
        </a:dk1>
        <a:lt1>
          <a:srgbClr val="9FCF9F"/>
        </a:lt1>
        <a:dk2>
          <a:srgbClr val="000000"/>
        </a:dk2>
        <a:lt2>
          <a:srgbClr val="808080"/>
        </a:lt2>
        <a:accent1>
          <a:srgbClr val="FFFFFF"/>
        </a:accent1>
        <a:accent2>
          <a:srgbClr val="006730"/>
        </a:accent2>
        <a:accent3>
          <a:srgbClr val="CDE4CD"/>
        </a:accent3>
        <a:accent4>
          <a:srgbClr val="002700"/>
        </a:accent4>
        <a:accent5>
          <a:srgbClr val="FFFFFF"/>
        </a:accent5>
        <a:accent6>
          <a:srgbClr val="005D2A"/>
        </a:accent6>
        <a:hlink>
          <a:srgbClr val="028418"/>
        </a:hlink>
        <a:folHlink>
          <a:srgbClr val="660066"/>
        </a:folHlink>
      </a:clrScheme>
      <a:clrMap bg1="lt1" tx1="dk1" bg2="lt2" tx2="dk2" accent1="accent1" accent2="accent2" accent3="accent3" accent4="accent4" accent5="accent5" accent6="accent6" hlink="hlink" folHlink="folHlink"/>
    </a:extraClrScheme>
    <a:extraClrScheme>
      <a:clrScheme name="Custom Design 11">
        <a:dk1>
          <a:srgbClr val="000000"/>
        </a:dk1>
        <a:lt1>
          <a:srgbClr val="FFFFD5"/>
        </a:lt1>
        <a:dk2>
          <a:srgbClr val="000000"/>
        </a:dk2>
        <a:lt2>
          <a:srgbClr val="808080"/>
        </a:lt2>
        <a:accent1>
          <a:srgbClr val="D7DFCF"/>
        </a:accent1>
        <a:accent2>
          <a:srgbClr val="661600"/>
        </a:accent2>
        <a:accent3>
          <a:srgbClr val="FFFFE7"/>
        </a:accent3>
        <a:accent4>
          <a:srgbClr val="000000"/>
        </a:accent4>
        <a:accent5>
          <a:srgbClr val="E8ECE4"/>
        </a:accent5>
        <a:accent6>
          <a:srgbClr val="5C1300"/>
        </a:accent6>
        <a:hlink>
          <a:srgbClr val="008000"/>
        </a:hlink>
        <a:folHlink>
          <a:srgbClr val="80000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_Custom Design">
  <a:themeElements>
    <a:clrScheme name="1_Custom Design 1">
      <a:dk1>
        <a:srgbClr val="000000"/>
      </a:dk1>
      <a:lt1>
        <a:srgbClr val="AABAC9"/>
      </a:lt1>
      <a:dk2>
        <a:srgbClr val="000000"/>
      </a:dk2>
      <a:lt2>
        <a:srgbClr val="808080"/>
      </a:lt2>
      <a:accent1>
        <a:srgbClr val="D7D7D7"/>
      </a:accent1>
      <a:accent2>
        <a:srgbClr val="003466"/>
      </a:accent2>
      <a:accent3>
        <a:srgbClr val="D2D9E1"/>
      </a:accent3>
      <a:accent4>
        <a:srgbClr val="000000"/>
      </a:accent4>
      <a:accent5>
        <a:srgbClr val="E8E8E8"/>
      </a:accent5>
      <a:accent6>
        <a:srgbClr val="002E5C"/>
      </a:accent6>
      <a:hlink>
        <a:srgbClr val="008000"/>
      </a:hlink>
      <a:folHlink>
        <a:srgbClr val="800000"/>
      </a:folHlink>
    </a:clrScheme>
    <a:fontScheme name="1_Custom Design">
      <a:majorFont>
        <a:latin typeface="Arial Black"/>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457200" tIns="457200" rIns="457200" bIns="457200" numCol="1" anchor="t" anchorCtr="0" compatLnSpc="1">
        <a:prstTxWarp prst="textNoShape">
          <a:avLst/>
        </a:prstTxWarp>
        <a:spAutoFit/>
      </a:bodyPr>
      <a:lstStyle>
        <a:defPPr marL="0" marR="0" indent="0" algn="l" defTabSz="4389438" rtl="0" eaLnBrk="1" fontAlgn="base" latinLnBrk="0" hangingPunct="1">
          <a:lnSpc>
            <a:spcPct val="100000"/>
          </a:lnSpc>
          <a:spcBef>
            <a:spcPct val="0"/>
          </a:spcBef>
          <a:spcAft>
            <a:spcPct val="0"/>
          </a:spcAft>
          <a:buClrTx/>
          <a:buSzTx/>
          <a:buFontTx/>
          <a:buNone/>
          <a:tabLst/>
          <a:defRPr kumimoji="0" lang="en-US" sz="2900" b="0" i="0" u="none" strike="noStrike" cap="none" normalizeH="0" baseline="0" smtClean="0">
            <a:ln>
              <a:noFill/>
            </a:ln>
            <a:solidFill>
              <a:schemeClr val="tx1"/>
            </a:solidFill>
            <a:effectLst/>
            <a:latin typeface="Arial Narrow" pitchFamily="34"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457200" tIns="457200" rIns="457200" bIns="457200" numCol="1" anchor="t" anchorCtr="0" compatLnSpc="1">
        <a:prstTxWarp prst="textNoShape">
          <a:avLst/>
        </a:prstTxWarp>
        <a:spAutoFit/>
      </a:bodyPr>
      <a:lstStyle>
        <a:defPPr marL="0" marR="0" indent="0" algn="l" defTabSz="4389438" rtl="0" eaLnBrk="1" fontAlgn="base" latinLnBrk="0" hangingPunct="1">
          <a:lnSpc>
            <a:spcPct val="100000"/>
          </a:lnSpc>
          <a:spcBef>
            <a:spcPct val="0"/>
          </a:spcBef>
          <a:spcAft>
            <a:spcPct val="0"/>
          </a:spcAft>
          <a:buClrTx/>
          <a:buSzTx/>
          <a:buFontTx/>
          <a:buNone/>
          <a:tabLst/>
          <a:defRPr kumimoji="0" lang="en-US" sz="2900" b="0" i="0" u="none" strike="noStrike" cap="none" normalizeH="0" baseline="0" smtClean="0">
            <a:ln>
              <a:noFill/>
            </a:ln>
            <a:solidFill>
              <a:schemeClr val="tx1"/>
            </a:solidFill>
            <a:effectLst/>
            <a:latin typeface="Arial Narrow" pitchFamily="34" charset="0"/>
          </a:defRPr>
        </a:defPPr>
      </a:lstStyle>
    </a:lnDef>
  </a:objectDefaults>
  <a:extraClrSchemeLst>
    <a:extraClrScheme>
      <a:clrScheme name="1_Custom Design 1">
        <a:dk1>
          <a:srgbClr val="000000"/>
        </a:dk1>
        <a:lt1>
          <a:srgbClr val="AABAC9"/>
        </a:lt1>
        <a:dk2>
          <a:srgbClr val="000000"/>
        </a:dk2>
        <a:lt2>
          <a:srgbClr val="808080"/>
        </a:lt2>
        <a:accent1>
          <a:srgbClr val="D7D7D7"/>
        </a:accent1>
        <a:accent2>
          <a:srgbClr val="003466"/>
        </a:accent2>
        <a:accent3>
          <a:srgbClr val="D2D9E1"/>
        </a:accent3>
        <a:accent4>
          <a:srgbClr val="000000"/>
        </a:accent4>
        <a:accent5>
          <a:srgbClr val="E8E8E8"/>
        </a:accent5>
        <a:accent6>
          <a:srgbClr val="002E5C"/>
        </a:accent6>
        <a:hlink>
          <a:srgbClr val="008000"/>
        </a:hlink>
        <a:folHlink>
          <a:srgbClr val="800000"/>
        </a:folHlink>
      </a:clrScheme>
      <a:clrMap bg1="lt1" tx1="dk1" bg2="lt2" tx2="dk2" accent1="accent1" accent2="accent2" accent3="accent3" accent4="accent4" accent5="accent5" accent6="accent6" hlink="hlink" folHlink="folHlink"/>
    </a:extraClrScheme>
    <a:extraClrScheme>
      <a:clrScheme name="1_Custom Design 2">
        <a:dk1>
          <a:srgbClr val="603000"/>
        </a:dk1>
        <a:lt1>
          <a:srgbClr val="CF9860"/>
        </a:lt1>
        <a:dk2>
          <a:srgbClr val="000000"/>
        </a:dk2>
        <a:lt2>
          <a:srgbClr val="808080"/>
        </a:lt2>
        <a:accent1>
          <a:srgbClr val="FFFFCF"/>
        </a:accent1>
        <a:accent2>
          <a:srgbClr val="603000"/>
        </a:accent2>
        <a:accent3>
          <a:srgbClr val="E4CAB6"/>
        </a:accent3>
        <a:accent4>
          <a:srgbClr val="512700"/>
        </a:accent4>
        <a:accent5>
          <a:srgbClr val="FFFFE4"/>
        </a:accent5>
        <a:accent6>
          <a:srgbClr val="562A00"/>
        </a:accent6>
        <a:hlink>
          <a:srgbClr val="C21414"/>
        </a:hlink>
        <a:folHlink>
          <a:srgbClr val="660066"/>
        </a:folHlink>
      </a:clrScheme>
      <a:clrMap bg1="lt1" tx1="dk1" bg2="lt2" tx2="dk2" accent1="accent1" accent2="accent2" accent3="accent3" accent4="accent4" accent5="accent5" accent6="accent6" hlink="hlink" folHlink="folHlink"/>
    </a:extraClrScheme>
    <a:extraClrScheme>
      <a:clrScheme name="1_Custom Design 3">
        <a:dk1>
          <a:srgbClr val="505750"/>
        </a:dk1>
        <a:lt1>
          <a:srgbClr val="FFFFFF"/>
        </a:lt1>
        <a:dk2>
          <a:srgbClr val="000000"/>
        </a:dk2>
        <a:lt2>
          <a:srgbClr val="808080"/>
        </a:lt2>
        <a:accent1>
          <a:srgbClr val="DFDFDF"/>
        </a:accent1>
        <a:accent2>
          <a:srgbClr val="9F3000"/>
        </a:accent2>
        <a:accent3>
          <a:srgbClr val="FFFFFF"/>
        </a:accent3>
        <a:accent4>
          <a:srgbClr val="434943"/>
        </a:accent4>
        <a:accent5>
          <a:srgbClr val="ECECEC"/>
        </a:accent5>
        <a:accent6>
          <a:srgbClr val="902A00"/>
        </a:accent6>
        <a:hlink>
          <a:srgbClr val="C21414"/>
        </a:hlink>
        <a:folHlink>
          <a:srgbClr val="660066"/>
        </a:folHlink>
      </a:clrScheme>
      <a:clrMap bg1="lt1" tx1="dk1" bg2="lt2" tx2="dk2" accent1="accent1" accent2="accent2" accent3="accent3" accent4="accent4" accent5="accent5" accent6="accent6" hlink="hlink" folHlink="folHlink"/>
    </a:extraClrScheme>
    <a:extraClrScheme>
      <a:clrScheme name="1_Custom Design 4">
        <a:dk1>
          <a:srgbClr val="3A0000"/>
        </a:dk1>
        <a:lt1>
          <a:srgbClr val="FFFFFF"/>
        </a:lt1>
        <a:dk2>
          <a:srgbClr val="000000"/>
        </a:dk2>
        <a:lt2>
          <a:srgbClr val="808080"/>
        </a:lt2>
        <a:accent1>
          <a:srgbClr val="FFFFCF"/>
        </a:accent1>
        <a:accent2>
          <a:srgbClr val="9F0000"/>
        </a:accent2>
        <a:accent3>
          <a:srgbClr val="FFFFFF"/>
        </a:accent3>
        <a:accent4>
          <a:srgbClr val="300000"/>
        </a:accent4>
        <a:accent5>
          <a:srgbClr val="FFFFE4"/>
        </a:accent5>
        <a:accent6>
          <a:srgbClr val="900000"/>
        </a:accent6>
        <a:hlink>
          <a:srgbClr val="028418"/>
        </a:hlink>
        <a:folHlink>
          <a:srgbClr val="660066"/>
        </a:folHlink>
      </a:clrScheme>
      <a:clrMap bg1="lt1" tx1="dk1" bg2="lt2" tx2="dk2" accent1="accent1" accent2="accent2" accent3="accent3" accent4="accent4" accent5="accent5" accent6="accent6" hlink="hlink" folHlink="folHlink"/>
    </a:extraClrScheme>
    <a:extraClrScheme>
      <a:clrScheme name="1_Custom Design 5">
        <a:dk1>
          <a:srgbClr val="002336"/>
        </a:dk1>
        <a:lt1>
          <a:srgbClr val="E8F0F8"/>
        </a:lt1>
        <a:dk2>
          <a:srgbClr val="000000"/>
        </a:dk2>
        <a:lt2>
          <a:srgbClr val="808080"/>
        </a:lt2>
        <a:accent1>
          <a:srgbClr val="FFFFEF"/>
        </a:accent1>
        <a:accent2>
          <a:srgbClr val="00679F"/>
        </a:accent2>
        <a:accent3>
          <a:srgbClr val="F2F6FB"/>
        </a:accent3>
        <a:accent4>
          <a:srgbClr val="001C2D"/>
        </a:accent4>
        <a:accent5>
          <a:srgbClr val="FFFFF6"/>
        </a:accent5>
        <a:accent6>
          <a:srgbClr val="005D90"/>
        </a:accent6>
        <a:hlink>
          <a:srgbClr val="028418"/>
        </a:hlink>
        <a:folHlink>
          <a:srgbClr val="660066"/>
        </a:folHlink>
      </a:clrScheme>
      <a:clrMap bg1="lt1" tx1="dk1" bg2="lt2" tx2="dk2" accent1="accent1" accent2="accent2" accent3="accent3" accent4="accent4" accent5="accent5" accent6="accent6" hlink="hlink" folHlink="folHlink"/>
    </a:extraClrScheme>
    <a:extraClrScheme>
      <a:clrScheme name="1_Custom Design 6">
        <a:dk1>
          <a:srgbClr val="002336"/>
        </a:dk1>
        <a:lt1>
          <a:srgbClr val="CFCFFF"/>
        </a:lt1>
        <a:dk2>
          <a:srgbClr val="000000"/>
        </a:dk2>
        <a:lt2>
          <a:srgbClr val="808080"/>
        </a:lt2>
        <a:accent1>
          <a:srgbClr val="FFFFFF"/>
        </a:accent1>
        <a:accent2>
          <a:srgbClr val="003060"/>
        </a:accent2>
        <a:accent3>
          <a:srgbClr val="E4E4FF"/>
        </a:accent3>
        <a:accent4>
          <a:srgbClr val="001C2D"/>
        </a:accent4>
        <a:accent5>
          <a:srgbClr val="FFFFFF"/>
        </a:accent5>
        <a:accent6>
          <a:srgbClr val="002A56"/>
        </a:accent6>
        <a:hlink>
          <a:srgbClr val="028418"/>
        </a:hlink>
        <a:folHlink>
          <a:srgbClr val="660066"/>
        </a:folHlink>
      </a:clrScheme>
      <a:clrMap bg1="lt1" tx1="dk1" bg2="lt2" tx2="dk2" accent1="accent1" accent2="accent2" accent3="accent3" accent4="accent4" accent5="accent5" accent6="accent6" hlink="hlink" folHlink="folHlink"/>
    </a:extraClrScheme>
    <a:extraClrScheme>
      <a:clrScheme name="1_Custom Design 7">
        <a:dk1>
          <a:srgbClr val="000000"/>
        </a:dk1>
        <a:lt1>
          <a:srgbClr val="FFFFFF"/>
        </a:lt1>
        <a:dk2>
          <a:srgbClr val="000000"/>
        </a:dk2>
        <a:lt2>
          <a:srgbClr val="808080"/>
        </a:lt2>
        <a:accent1>
          <a:srgbClr val="EAEAEA"/>
        </a:accent1>
        <a:accent2>
          <a:srgbClr val="4B4B4B"/>
        </a:accent2>
        <a:accent3>
          <a:srgbClr val="FFFFFF"/>
        </a:accent3>
        <a:accent4>
          <a:srgbClr val="000000"/>
        </a:accent4>
        <a:accent5>
          <a:srgbClr val="F3F3F3"/>
        </a:accent5>
        <a:accent6>
          <a:srgbClr val="434343"/>
        </a:accent6>
        <a:hlink>
          <a:srgbClr val="028418"/>
        </a:hlink>
        <a:folHlink>
          <a:srgbClr val="660066"/>
        </a:folHlink>
      </a:clrScheme>
      <a:clrMap bg1="lt1" tx1="dk1" bg2="lt2" tx2="dk2" accent1="accent1" accent2="accent2" accent3="accent3" accent4="accent4" accent5="accent5" accent6="accent6" hlink="hlink" folHlink="folHlink"/>
    </a:extraClrScheme>
    <a:extraClrScheme>
      <a:clrScheme name="1_Custom Design 8">
        <a:dk1>
          <a:srgbClr val="000000"/>
        </a:dk1>
        <a:lt1>
          <a:srgbClr val="E3DABB"/>
        </a:lt1>
        <a:dk2>
          <a:srgbClr val="000000"/>
        </a:dk2>
        <a:lt2>
          <a:srgbClr val="808080"/>
        </a:lt2>
        <a:accent1>
          <a:srgbClr val="EAEAEA"/>
        </a:accent1>
        <a:accent2>
          <a:srgbClr val="065290"/>
        </a:accent2>
        <a:accent3>
          <a:srgbClr val="EFEADA"/>
        </a:accent3>
        <a:accent4>
          <a:srgbClr val="000000"/>
        </a:accent4>
        <a:accent5>
          <a:srgbClr val="F3F3F3"/>
        </a:accent5>
        <a:accent6>
          <a:srgbClr val="054982"/>
        </a:accent6>
        <a:hlink>
          <a:srgbClr val="028418"/>
        </a:hlink>
        <a:folHlink>
          <a:srgbClr val="660066"/>
        </a:folHlink>
      </a:clrScheme>
      <a:clrMap bg1="lt1" tx1="dk1" bg2="lt2" tx2="dk2" accent1="accent1" accent2="accent2" accent3="accent3" accent4="accent4" accent5="accent5" accent6="accent6" hlink="hlink" folHlink="folHlink"/>
    </a:extraClrScheme>
    <a:extraClrScheme>
      <a:clrScheme name="1_Custom Design 9">
        <a:dk1>
          <a:srgbClr val="00009F"/>
        </a:dk1>
        <a:lt1>
          <a:srgbClr val="FFCFFF"/>
        </a:lt1>
        <a:dk2>
          <a:srgbClr val="000000"/>
        </a:dk2>
        <a:lt2>
          <a:srgbClr val="808080"/>
        </a:lt2>
        <a:accent1>
          <a:srgbClr val="FFFFFF"/>
        </a:accent1>
        <a:accent2>
          <a:srgbClr val="60009F"/>
        </a:accent2>
        <a:accent3>
          <a:srgbClr val="FFE4FF"/>
        </a:accent3>
        <a:accent4>
          <a:srgbClr val="000087"/>
        </a:accent4>
        <a:accent5>
          <a:srgbClr val="FFFFFF"/>
        </a:accent5>
        <a:accent6>
          <a:srgbClr val="560090"/>
        </a:accent6>
        <a:hlink>
          <a:srgbClr val="028418"/>
        </a:hlink>
        <a:folHlink>
          <a:srgbClr val="660066"/>
        </a:folHlink>
      </a:clrScheme>
      <a:clrMap bg1="lt1" tx1="dk1" bg2="lt2" tx2="dk2" accent1="accent1" accent2="accent2" accent3="accent3" accent4="accent4" accent5="accent5" accent6="accent6" hlink="hlink" folHlink="folHlink"/>
    </a:extraClrScheme>
    <a:extraClrScheme>
      <a:clrScheme name="1_Custom Design 10">
        <a:dk1>
          <a:srgbClr val="003000"/>
        </a:dk1>
        <a:lt1>
          <a:srgbClr val="9FCF9F"/>
        </a:lt1>
        <a:dk2>
          <a:srgbClr val="000000"/>
        </a:dk2>
        <a:lt2>
          <a:srgbClr val="808080"/>
        </a:lt2>
        <a:accent1>
          <a:srgbClr val="FFFFFF"/>
        </a:accent1>
        <a:accent2>
          <a:srgbClr val="006730"/>
        </a:accent2>
        <a:accent3>
          <a:srgbClr val="CDE4CD"/>
        </a:accent3>
        <a:accent4>
          <a:srgbClr val="002700"/>
        </a:accent4>
        <a:accent5>
          <a:srgbClr val="FFFFFF"/>
        </a:accent5>
        <a:accent6>
          <a:srgbClr val="005D2A"/>
        </a:accent6>
        <a:hlink>
          <a:srgbClr val="028418"/>
        </a:hlink>
        <a:folHlink>
          <a:srgbClr val="660066"/>
        </a:folHlink>
      </a:clrScheme>
      <a:clrMap bg1="lt1" tx1="dk1" bg2="lt2" tx2="dk2" accent1="accent1" accent2="accent2" accent3="accent3" accent4="accent4" accent5="accent5" accent6="accent6" hlink="hlink" folHlink="folHlink"/>
    </a:extraClrScheme>
    <a:extraClrScheme>
      <a:clrScheme name="1_Custom Design 11">
        <a:dk1>
          <a:srgbClr val="000000"/>
        </a:dk1>
        <a:lt1>
          <a:srgbClr val="FFFFD5"/>
        </a:lt1>
        <a:dk2>
          <a:srgbClr val="000000"/>
        </a:dk2>
        <a:lt2>
          <a:srgbClr val="808080"/>
        </a:lt2>
        <a:accent1>
          <a:srgbClr val="D7DFCF"/>
        </a:accent1>
        <a:accent2>
          <a:srgbClr val="661600"/>
        </a:accent2>
        <a:accent3>
          <a:srgbClr val="FFFFE7"/>
        </a:accent3>
        <a:accent4>
          <a:srgbClr val="000000"/>
        </a:accent4>
        <a:accent5>
          <a:srgbClr val="E8ECE4"/>
        </a:accent5>
        <a:accent6>
          <a:srgbClr val="5C1300"/>
        </a:accent6>
        <a:hlink>
          <a:srgbClr val="008000"/>
        </a:hlink>
        <a:folHlink>
          <a:srgbClr val="800000"/>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2_Custom Design">
  <a:themeElements>
    <a:clrScheme name="2_Custom Design 1">
      <a:dk1>
        <a:srgbClr val="000000"/>
      </a:dk1>
      <a:lt1>
        <a:srgbClr val="AABAC9"/>
      </a:lt1>
      <a:dk2>
        <a:srgbClr val="000000"/>
      </a:dk2>
      <a:lt2>
        <a:srgbClr val="808080"/>
      </a:lt2>
      <a:accent1>
        <a:srgbClr val="D7D7D7"/>
      </a:accent1>
      <a:accent2>
        <a:srgbClr val="003466"/>
      </a:accent2>
      <a:accent3>
        <a:srgbClr val="D2D9E1"/>
      </a:accent3>
      <a:accent4>
        <a:srgbClr val="000000"/>
      </a:accent4>
      <a:accent5>
        <a:srgbClr val="E8E8E8"/>
      </a:accent5>
      <a:accent6>
        <a:srgbClr val="002E5C"/>
      </a:accent6>
      <a:hlink>
        <a:srgbClr val="008000"/>
      </a:hlink>
      <a:folHlink>
        <a:srgbClr val="800000"/>
      </a:folHlink>
    </a:clrScheme>
    <a:fontScheme name="2_Custom Design">
      <a:majorFont>
        <a:latin typeface="Arial Black"/>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457200" tIns="457200" rIns="457200" bIns="457200" numCol="1" anchor="t" anchorCtr="0" compatLnSpc="1">
        <a:prstTxWarp prst="textNoShape">
          <a:avLst/>
        </a:prstTxWarp>
        <a:spAutoFit/>
      </a:bodyPr>
      <a:lstStyle>
        <a:defPPr marL="0" marR="0" indent="0" algn="l" defTabSz="4389438" rtl="0" eaLnBrk="1" fontAlgn="base" latinLnBrk="0" hangingPunct="1">
          <a:lnSpc>
            <a:spcPct val="100000"/>
          </a:lnSpc>
          <a:spcBef>
            <a:spcPct val="0"/>
          </a:spcBef>
          <a:spcAft>
            <a:spcPct val="0"/>
          </a:spcAft>
          <a:buClrTx/>
          <a:buSzTx/>
          <a:buFontTx/>
          <a:buNone/>
          <a:tabLst/>
          <a:defRPr kumimoji="0" lang="en-US" sz="2900" b="0" i="0" u="none" strike="noStrike" cap="none" normalizeH="0" baseline="0" smtClean="0">
            <a:ln>
              <a:noFill/>
            </a:ln>
            <a:solidFill>
              <a:schemeClr val="tx1"/>
            </a:solidFill>
            <a:effectLst/>
            <a:latin typeface="Arial Narrow" pitchFamily="34"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457200" tIns="457200" rIns="457200" bIns="457200" numCol="1" anchor="t" anchorCtr="0" compatLnSpc="1">
        <a:prstTxWarp prst="textNoShape">
          <a:avLst/>
        </a:prstTxWarp>
        <a:spAutoFit/>
      </a:bodyPr>
      <a:lstStyle>
        <a:defPPr marL="0" marR="0" indent="0" algn="l" defTabSz="4389438" rtl="0" eaLnBrk="1" fontAlgn="base" latinLnBrk="0" hangingPunct="1">
          <a:lnSpc>
            <a:spcPct val="100000"/>
          </a:lnSpc>
          <a:spcBef>
            <a:spcPct val="0"/>
          </a:spcBef>
          <a:spcAft>
            <a:spcPct val="0"/>
          </a:spcAft>
          <a:buClrTx/>
          <a:buSzTx/>
          <a:buFontTx/>
          <a:buNone/>
          <a:tabLst/>
          <a:defRPr kumimoji="0" lang="en-US" sz="2900" b="0" i="0" u="none" strike="noStrike" cap="none" normalizeH="0" baseline="0" smtClean="0">
            <a:ln>
              <a:noFill/>
            </a:ln>
            <a:solidFill>
              <a:schemeClr val="tx1"/>
            </a:solidFill>
            <a:effectLst/>
            <a:latin typeface="Arial Narrow" pitchFamily="34" charset="0"/>
          </a:defRPr>
        </a:defPPr>
      </a:lstStyle>
    </a:lnDef>
  </a:objectDefaults>
  <a:extraClrSchemeLst>
    <a:extraClrScheme>
      <a:clrScheme name="2_Custom Design 1">
        <a:dk1>
          <a:srgbClr val="000000"/>
        </a:dk1>
        <a:lt1>
          <a:srgbClr val="AABAC9"/>
        </a:lt1>
        <a:dk2>
          <a:srgbClr val="000000"/>
        </a:dk2>
        <a:lt2>
          <a:srgbClr val="808080"/>
        </a:lt2>
        <a:accent1>
          <a:srgbClr val="D7D7D7"/>
        </a:accent1>
        <a:accent2>
          <a:srgbClr val="003466"/>
        </a:accent2>
        <a:accent3>
          <a:srgbClr val="D2D9E1"/>
        </a:accent3>
        <a:accent4>
          <a:srgbClr val="000000"/>
        </a:accent4>
        <a:accent5>
          <a:srgbClr val="E8E8E8"/>
        </a:accent5>
        <a:accent6>
          <a:srgbClr val="002E5C"/>
        </a:accent6>
        <a:hlink>
          <a:srgbClr val="008000"/>
        </a:hlink>
        <a:folHlink>
          <a:srgbClr val="800000"/>
        </a:folHlink>
      </a:clrScheme>
      <a:clrMap bg1="lt1" tx1="dk1" bg2="lt2" tx2="dk2" accent1="accent1" accent2="accent2" accent3="accent3" accent4="accent4" accent5="accent5" accent6="accent6" hlink="hlink" folHlink="folHlink"/>
    </a:extraClrScheme>
    <a:extraClrScheme>
      <a:clrScheme name="2_Custom Design 2">
        <a:dk1>
          <a:srgbClr val="603000"/>
        </a:dk1>
        <a:lt1>
          <a:srgbClr val="CF9860"/>
        </a:lt1>
        <a:dk2>
          <a:srgbClr val="000000"/>
        </a:dk2>
        <a:lt2>
          <a:srgbClr val="808080"/>
        </a:lt2>
        <a:accent1>
          <a:srgbClr val="FFFFCF"/>
        </a:accent1>
        <a:accent2>
          <a:srgbClr val="603000"/>
        </a:accent2>
        <a:accent3>
          <a:srgbClr val="E4CAB6"/>
        </a:accent3>
        <a:accent4>
          <a:srgbClr val="512700"/>
        </a:accent4>
        <a:accent5>
          <a:srgbClr val="FFFFE4"/>
        </a:accent5>
        <a:accent6>
          <a:srgbClr val="562A00"/>
        </a:accent6>
        <a:hlink>
          <a:srgbClr val="C21414"/>
        </a:hlink>
        <a:folHlink>
          <a:srgbClr val="660066"/>
        </a:folHlink>
      </a:clrScheme>
      <a:clrMap bg1="lt1" tx1="dk1" bg2="lt2" tx2="dk2" accent1="accent1" accent2="accent2" accent3="accent3" accent4="accent4" accent5="accent5" accent6="accent6" hlink="hlink" folHlink="folHlink"/>
    </a:extraClrScheme>
    <a:extraClrScheme>
      <a:clrScheme name="2_Custom Design 3">
        <a:dk1>
          <a:srgbClr val="505750"/>
        </a:dk1>
        <a:lt1>
          <a:srgbClr val="FFFFFF"/>
        </a:lt1>
        <a:dk2>
          <a:srgbClr val="000000"/>
        </a:dk2>
        <a:lt2>
          <a:srgbClr val="808080"/>
        </a:lt2>
        <a:accent1>
          <a:srgbClr val="DFDFDF"/>
        </a:accent1>
        <a:accent2>
          <a:srgbClr val="9F3000"/>
        </a:accent2>
        <a:accent3>
          <a:srgbClr val="FFFFFF"/>
        </a:accent3>
        <a:accent4>
          <a:srgbClr val="434943"/>
        </a:accent4>
        <a:accent5>
          <a:srgbClr val="ECECEC"/>
        </a:accent5>
        <a:accent6>
          <a:srgbClr val="902A00"/>
        </a:accent6>
        <a:hlink>
          <a:srgbClr val="C21414"/>
        </a:hlink>
        <a:folHlink>
          <a:srgbClr val="660066"/>
        </a:folHlink>
      </a:clrScheme>
      <a:clrMap bg1="lt1" tx1="dk1" bg2="lt2" tx2="dk2" accent1="accent1" accent2="accent2" accent3="accent3" accent4="accent4" accent5="accent5" accent6="accent6" hlink="hlink" folHlink="folHlink"/>
    </a:extraClrScheme>
    <a:extraClrScheme>
      <a:clrScheme name="2_Custom Design 4">
        <a:dk1>
          <a:srgbClr val="3A0000"/>
        </a:dk1>
        <a:lt1>
          <a:srgbClr val="FFFFFF"/>
        </a:lt1>
        <a:dk2>
          <a:srgbClr val="000000"/>
        </a:dk2>
        <a:lt2>
          <a:srgbClr val="808080"/>
        </a:lt2>
        <a:accent1>
          <a:srgbClr val="FFFFCF"/>
        </a:accent1>
        <a:accent2>
          <a:srgbClr val="9F0000"/>
        </a:accent2>
        <a:accent3>
          <a:srgbClr val="FFFFFF"/>
        </a:accent3>
        <a:accent4>
          <a:srgbClr val="300000"/>
        </a:accent4>
        <a:accent5>
          <a:srgbClr val="FFFFE4"/>
        </a:accent5>
        <a:accent6>
          <a:srgbClr val="900000"/>
        </a:accent6>
        <a:hlink>
          <a:srgbClr val="028418"/>
        </a:hlink>
        <a:folHlink>
          <a:srgbClr val="660066"/>
        </a:folHlink>
      </a:clrScheme>
      <a:clrMap bg1="lt1" tx1="dk1" bg2="lt2" tx2="dk2" accent1="accent1" accent2="accent2" accent3="accent3" accent4="accent4" accent5="accent5" accent6="accent6" hlink="hlink" folHlink="folHlink"/>
    </a:extraClrScheme>
    <a:extraClrScheme>
      <a:clrScheme name="2_Custom Design 5">
        <a:dk1>
          <a:srgbClr val="002336"/>
        </a:dk1>
        <a:lt1>
          <a:srgbClr val="E8F0F8"/>
        </a:lt1>
        <a:dk2>
          <a:srgbClr val="000000"/>
        </a:dk2>
        <a:lt2>
          <a:srgbClr val="808080"/>
        </a:lt2>
        <a:accent1>
          <a:srgbClr val="FFFFEF"/>
        </a:accent1>
        <a:accent2>
          <a:srgbClr val="00679F"/>
        </a:accent2>
        <a:accent3>
          <a:srgbClr val="F2F6FB"/>
        </a:accent3>
        <a:accent4>
          <a:srgbClr val="001C2D"/>
        </a:accent4>
        <a:accent5>
          <a:srgbClr val="FFFFF6"/>
        </a:accent5>
        <a:accent6>
          <a:srgbClr val="005D90"/>
        </a:accent6>
        <a:hlink>
          <a:srgbClr val="028418"/>
        </a:hlink>
        <a:folHlink>
          <a:srgbClr val="660066"/>
        </a:folHlink>
      </a:clrScheme>
      <a:clrMap bg1="lt1" tx1="dk1" bg2="lt2" tx2="dk2" accent1="accent1" accent2="accent2" accent3="accent3" accent4="accent4" accent5="accent5" accent6="accent6" hlink="hlink" folHlink="folHlink"/>
    </a:extraClrScheme>
    <a:extraClrScheme>
      <a:clrScheme name="2_Custom Design 6">
        <a:dk1>
          <a:srgbClr val="002336"/>
        </a:dk1>
        <a:lt1>
          <a:srgbClr val="CFCFFF"/>
        </a:lt1>
        <a:dk2>
          <a:srgbClr val="000000"/>
        </a:dk2>
        <a:lt2>
          <a:srgbClr val="808080"/>
        </a:lt2>
        <a:accent1>
          <a:srgbClr val="FFFFFF"/>
        </a:accent1>
        <a:accent2>
          <a:srgbClr val="003060"/>
        </a:accent2>
        <a:accent3>
          <a:srgbClr val="E4E4FF"/>
        </a:accent3>
        <a:accent4>
          <a:srgbClr val="001C2D"/>
        </a:accent4>
        <a:accent5>
          <a:srgbClr val="FFFFFF"/>
        </a:accent5>
        <a:accent6>
          <a:srgbClr val="002A56"/>
        </a:accent6>
        <a:hlink>
          <a:srgbClr val="028418"/>
        </a:hlink>
        <a:folHlink>
          <a:srgbClr val="660066"/>
        </a:folHlink>
      </a:clrScheme>
      <a:clrMap bg1="lt1" tx1="dk1" bg2="lt2" tx2="dk2" accent1="accent1" accent2="accent2" accent3="accent3" accent4="accent4" accent5="accent5" accent6="accent6" hlink="hlink" folHlink="folHlink"/>
    </a:extraClrScheme>
    <a:extraClrScheme>
      <a:clrScheme name="2_Custom Design 7">
        <a:dk1>
          <a:srgbClr val="000000"/>
        </a:dk1>
        <a:lt1>
          <a:srgbClr val="FFFFFF"/>
        </a:lt1>
        <a:dk2>
          <a:srgbClr val="000000"/>
        </a:dk2>
        <a:lt2>
          <a:srgbClr val="808080"/>
        </a:lt2>
        <a:accent1>
          <a:srgbClr val="EAEAEA"/>
        </a:accent1>
        <a:accent2>
          <a:srgbClr val="4B4B4B"/>
        </a:accent2>
        <a:accent3>
          <a:srgbClr val="FFFFFF"/>
        </a:accent3>
        <a:accent4>
          <a:srgbClr val="000000"/>
        </a:accent4>
        <a:accent5>
          <a:srgbClr val="F3F3F3"/>
        </a:accent5>
        <a:accent6>
          <a:srgbClr val="434343"/>
        </a:accent6>
        <a:hlink>
          <a:srgbClr val="028418"/>
        </a:hlink>
        <a:folHlink>
          <a:srgbClr val="660066"/>
        </a:folHlink>
      </a:clrScheme>
      <a:clrMap bg1="lt1" tx1="dk1" bg2="lt2" tx2="dk2" accent1="accent1" accent2="accent2" accent3="accent3" accent4="accent4" accent5="accent5" accent6="accent6" hlink="hlink" folHlink="folHlink"/>
    </a:extraClrScheme>
    <a:extraClrScheme>
      <a:clrScheme name="2_Custom Design 8">
        <a:dk1>
          <a:srgbClr val="000000"/>
        </a:dk1>
        <a:lt1>
          <a:srgbClr val="E3DABB"/>
        </a:lt1>
        <a:dk2>
          <a:srgbClr val="000000"/>
        </a:dk2>
        <a:lt2>
          <a:srgbClr val="808080"/>
        </a:lt2>
        <a:accent1>
          <a:srgbClr val="EAEAEA"/>
        </a:accent1>
        <a:accent2>
          <a:srgbClr val="065290"/>
        </a:accent2>
        <a:accent3>
          <a:srgbClr val="EFEADA"/>
        </a:accent3>
        <a:accent4>
          <a:srgbClr val="000000"/>
        </a:accent4>
        <a:accent5>
          <a:srgbClr val="F3F3F3"/>
        </a:accent5>
        <a:accent6>
          <a:srgbClr val="054982"/>
        </a:accent6>
        <a:hlink>
          <a:srgbClr val="028418"/>
        </a:hlink>
        <a:folHlink>
          <a:srgbClr val="660066"/>
        </a:folHlink>
      </a:clrScheme>
      <a:clrMap bg1="lt1" tx1="dk1" bg2="lt2" tx2="dk2" accent1="accent1" accent2="accent2" accent3="accent3" accent4="accent4" accent5="accent5" accent6="accent6" hlink="hlink" folHlink="folHlink"/>
    </a:extraClrScheme>
    <a:extraClrScheme>
      <a:clrScheme name="2_Custom Design 9">
        <a:dk1>
          <a:srgbClr val="00009F"/>
        </a:dk1>
        <a:lt1>
          <a:srgbClr val="FFCFFF"/>
        </a:lt1>
        <a:dk2>
          <a:srgbClr val="000000"/>
        </a:dk2>
        <a:lt2>
          <a:srgbClr val="808080"/>
        </a:lt2>
        <a:accent1>
          <a:srgbClr val="FFFFFF"/>
        </a:accent1>
        <a:accent2>
          <a:srgbClr val="60009F"/>
        </a:accent2>
        <a:accent3>
          <a:srgbClr val="FFE4FF"/>
        </a:accent3>
        <a:accent4>
          <a:srgbClr val="000087"/>
        </a:accent4>
        <a:accent5>
          <a:srgbClr val="FFFFFF"/>
        </a:accent5>
        <a:accent6>
          <a:srgbClr val="560090"/>
        </a:accent6>
        <a:hlink>
          <a:srgbClr val="028418"/>
        </a:hlink>
        <a:folHlink>
          <a:srgbClr val="660066"/>
        </a:folHlink>
      </a:clrScheme>
      <a:clrMap bg1="lt1" tx1="dk1" bg2="lt2" tx2="dk2" accent1="accent1" accent2="accent2" accent3="accent3" accent4="accent4" accent5="accent5" accent6="accent6" hlink="hlink" folHlink="folHlink"/>
    </a:extraClrScheme>
    <a:extraClrScheme>
      <a:clrScheme name="2_Custom Design 10">
        <a:dk1>
          <a:srgbClr val="003000"/>
        </a:dk1>
        <a:lt1>
          <a:srgbClr val="9FCF9F"/>
        </a:lt1>
        <a:dk2>
          <a:srgbClr val="000000"/>
        </a:dk2>
        <a:lt2>
          <a:srgbClr val="808080"/>
        </a:lt2>
        <a:accent1>
          <a:srgbClr val="FFFFFF"/>
        </a:accent1>
        <a:accent2>
          <a:srgbClr val="006730"/>
        </a:accent2>
        <a:accent3>
          <a:srgbClr val="CDE4CD"/>
        </a:accent3>
        <a:accent4>
          <a:srgbClr val="002700"/>
        </a:accent4>
        <a:accent5>
          <a:srgbClr val="FFFFFF"/>
        </a:accent5>
        <a:accent6>
          <a:srgbClr val="005D2A"/>
        </a:accent6>
        <a:hlink>
          <a:srgbClr val="028418"/>
        </a:hlink>
        <a:folHlink>
          <a:srgbClr val="660066"/>
        </a:folHlink>
      </a:clrScheme>
      <a:clrMap bg1="lt1" tx1="dk1" bg2="lt2" tx2="dk2" accent1="accent1" accent2="accent2" accent3="accent3" accent4="accent4" accent5="accent5" accent6="accent6" hlink="hlink" folHlink="folHlink"/>
    </a:extraClrScheme>
    <a:extraClrScheme>
      <a:clrScheme name="2_Custom Design 11">
        <a:dk1>
          <a:srgbClr val="000000"/>
        </a:dk1>
        <a:lt1>
          <a:srgbClr val="FFFFD5"/>
        </a:lt1>
        <a:dk2>
          <a:srgbClr val="000000"/>
        </a:dk2>
        <a:lt2>
          <a:srgbClr val="808080"/>
        </a:lt2>
        <a:accent1>
          <a:srgbClr val="D7DFCF"/>
        </a:accent1>
        <a:accent2>
          <a:srgbClr val="661600"/>
        </a:accent2>
        <a:accent3>
          <a:srgbClr val="FFFFE7"/>
        </a:accent3>
        <a:accent4>
          <a:srgbClr val="000000"/>
        </a:accent4>
        <a:accent5>
          <a:srgbClr val="E8ECE4"/>
        </a:accent5>
        <a:accent6>
          <a:srgbClr val="5C1300"/>
        </a:accent6>
        <a:hlink>
          <a:srgbClr val="008000"/>
        </a:hlink>
        <a:folHlink>
          <a:srgbClr val="800000"/>
        </a:folHlink>
      </a:clrScheme>
      <a:clrMap bg1="lt1" tx1="dk1" bg2="lt2" tx2="dk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23848</TotalTime>
  <Words>9958</Words>
  <Application>Microsoft Macintosh PowerPoint</Application>
  <PresentationFormat>Custom</PresentationFormat>
  <Paragraphs>715</Paragraphs>
  <Slides>13</Slides>
  <Notes>13</Notes>
  <HiddenSlides>0</HiddenSlides>
  <MMClips>0</MMClips>
  <ScaleCrop>false</ScaleCrop>
  <HeadingPairs>
    <vt:vector size="6" baseType="variant">
      <vt:variant>
        <vt:lpstr>Fonts Used</vt:lpstr>
      </vt:variant>
      <vt:variant>
        <vt:i4>4</vt:i4>
      </vt:variant>
      <vt:variant>
        <vt:lpstr>Theme</vt:lpstr>
      </vt:variant>
      <vt:variant>
        <vt:i4>3</vt:i4>
      </vt:variant>
      <vt:variant>
        <vt:lpstr>Slide Titles</vt:lpstr>
      </vt:variant>
      <vt:variant>
        <vt:i4>13</vt:i4>
      </vt:variant>
    </vt:vector>
  </HeadingPairs>
  <TitlesOfParts>
    <vt:vector size="20" baseType="lpstr">
      <vt:lpstr>MS PGothic</vt:lpstr>
      <vt:lpstr>Arial</vt:lpstr>
      <vt:lpstr>Arial Black</vt:lpstr>
      <vt:lpstr>Arial Narrow</vt:lpstr>
      <vt:lpstr>Custom Design</vt:lpstr>
      <vt:lpstr>1_Custom Design</vt:lpstr>
      <vt:lpstr>2_Custom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www.PosterPresentations.com</Company>
  <LinksUpToDate>false</LinksUpToDate>
  <SharedDoc>false</SharedDoc>
  <HyperlinkBase>http://www.posterpresentations.com</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48x36 Poster Template</dc:title>
  <dc:subject>Free PowerPoint poster templates</dc:subject>
  <dc:creator>A. Kotoulas</dc:creator>
  <cp:keywords>poster presentation, poster design, poster template</cp:keywords>
  <dc:description>Non-authorized printing of this poster template by any commercial printing service other than PosterPresentations.com is strictly prohibited._x000d_
Non-profit educational printing centers are exempt._x000d_
To obtain printing authorization call:_x000d_
1.866.649.3004_x000d_
_x000d_
© 2007 Canterbury Media Services, Inc</dc:description>
  <cp:lastModifiedBy>Taylor C Campbell</cp:lastModifiedBy>
  <cp:revision>1281</cp:revision>
  <cp:lastPrinted>2017-10-20T12:47:48Z</cp:lastPrinted>
  <dcterms:created xsi:type="dcterms:W3CDTF">2005-05-18T01:24:28Z</dcterms:created>
  <dcterms:modified xsi:type="dcterms:W3CDTF">2024-09-19T13:07:05Z</dcterms:modified>
  <cp:category>Powerpoint poster templates</cp:category>
</cp:coreProperties>
</file>