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 id="2147483651" r:id="rId3"/>
  </p:sldMasterIdLst>
  <p:notesMasterIdLst>
    <p:notesMasterId r:id="rId17"/>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Lst>
  <p:sldSz cx="16459200" cy="24688800"/>
  <p:notesSz cx="6858000" cy="9144000"/>
  <p:defaultTextStyle>
    <a:defPPr>
      <a:defRPr lang="en-US"/>
    </a:defPPr>
    <a:lvl1pPr algn="l" rtl="0" eaLnBrk="0" fontAlgn="base" hangingPunct="0">
      <a:spcBef>
        <a:spcPct val="0"/>
      </a:spcBef>
      <a:spcAft>
        <a:spcPct val="0"/>
      </a:spcAft>
      <a:defRPr sz="1600" kern="1200">
        <a:solidFill>
          <a:schemeClr val="tx1"/>
        </a:solidFill>
        <a:latin typeface="Arial Narrow" charset="0"/>
        <a:ea typeface="MS PGothic" charset="-128"/>
        <a:cs typeface="+mn-cs"/>
      </a:defRPr>
    </a:lvl1pPr>
    <a:lvl2pPr marL="260350" indent="196850" algn="l" rtl="0" eaLnBrk="0" fontAlgn="base" hangingPunct="0">
      <a:spcBef>
        <a:spcPct val="0"/>
      </a:spcBef>
      <a:spcAft>
        <a:spcPct val="0"/>
      </a:spcAft>
      <a:defRPr sz="1600" kern="1200">
        <a:solidFill>
          <a:schemeClr val="tx1"/>
        </a:solidFill>
        <a:latin typeface="Arial Narrow" charset="0"/>
        <a:ea typeface="MS PGothic" charset="-128"/>
        <a:cs typeface="+mn-cs"/>
      </a:defRPr>
    </a:lvl2pPr>
    <a:lvl3pPr marL="522288" indent="392113" algn="l" rtl="0" eaLnBrk="0" fontAlgn="base" hangingPunct="0">
      <a:spcBef>
        <a:spcPct val="0"/>
      </a:spcBef>
      <a:spcAft>
        <a:spcPct val="0"/>
      </a:spcAft>
      <a:defRPr sz="1600" kern="1200">
        <a:solidFill>
          <a:schemeClr val="tx1"/>
        </a:solidFill>
        <a:latin typeface="Arial Narrow" charset="0"/>
        <a:ea typeface="MS PGothic" charset="-128"/>
        <a:cs typeface="+mn-cs"/>
      </a:defRPr>
    </a:lvl3pPr>
    <a:lvl4pPr marL="782638" indent="588963" algn="l" rtl="0" eaLnBrk="0" fontAlgn="base" hangingPunct="0">
      <a:spcBef>
        <a:spcPct val="0"/>
      </a:spcBef>
      <a:spcAft>
        <a:spcPct val="0"/>
      </a:spcAft>
      <a:defRPr sz="1600" kern="1200">
        <a:solidFill>
          <a:schemeClr val="tx1"/>
        </a:solidFill>
        <a:latin typeface="Arial Narrow" charset="0"/>
        <a:ea typeface="MS PGothic" charset="-128"/>
        <a:cs typeface="+mn-cs"/>
      </a:defRPr>
    </a:lvl4pPr>
    <a:lvl5pPr marL="1044575" indent="784225" algn="l" rtl="0" eaLnBrk="0" fontAlgn="base" hangingPunct="0">
      <a:spcBef>
        <a:spcPct val="0"/>
      </a:spcBef>
      <a:spcAft>
        <a:spcPct val="0"/>
      </a:spcAft>
      <a:defRPr sz="1600" kern="1200">
        <a:solidFill>
          <a:schemeClr val="tx1"/>
        </a:solidFill>
        <a:latin typeface="Arial Narrow" charset="0"/>
        <a:ea typeface="MS PGothic" charset="-128"/>
        <a:cs typeface="+mn-cs"/>
      </a:defRPr>
    </a:lvl5pPr>
    <a:lvl6pPr marL="2286000" algn="l" defTabSz="914400" rtl="0" eaLnBrk="1" latinLnBrk="0" hangingPunct="1">
      <a:defRPr sz="1600" kern="1200">
        <a:solidFill>
          <a:schemeClr val="tx1"/>
        </a:solidFill>
        <a:latin typeface="Arial Narrow" charset="0"/>
        <a:ea typeface="MS PGothic" charset="-128"/>
        <a:cs typeface="+mn-cs"/>
      </a:defRPr>
    </a:lvl6pPr>
    <a:lvl7pPr marL="2743200" algn="l" defTabSz="914400" rtl="0" eaLnBrk="1" latinLnBrk="0" hangingPunct="1">
      <a:defRPr sz="1600" kern="1200">
        <a:solidFill>
          <a:schemeClr val="tx1"/>
        </a:solidFill>
        <a:latin typeface="Arial Narrow" charset="0"/>
        <a:ea typeface="MS PGothic" charset="-128"/>
        <a:cs typeface="+mn-cs"/>
      </a:defRPr>
    </a:lvl7pPr>
    <a:lvl8pPr marL="3200400" algn="l" defTabSz="914400" rtl="0" eaLnBrk="1" latinLnBrk="0" hangingPunct="1">
      <a:defRPr sz="1600" kern="1200">
        <a:solidFill>
          <a:schemeClr val="tx1"/>
        </a:solidFill>
        <a:latin typeface="Arial Narrow" charset="0"/>
        <a:ea typeface="MS PGothic" charset="-128"/>
        <a:cs typeface="+mn-cs"/>
      </a:defRPr>
    </a:lvl8pPr>
    <a:lvl9pPr marL="3657600" algn="l" defTabSz="914400" rtl="0" eaLnBrk="1" latinLnBrk="0" hangingPunct="1">
      <a:defRPr sz="1600" kern="1200">
        <a:solidFill>
          <a:schemeClr val="tx1"/>
        </a:solidFill>
        <a:latin typeface="Arial Narrow" charset="0"/>
        <a:ea typeface="MS PGothic" charset="-128"/>
        <a:cs typeface="+mn-cs"/>
      </a:defRPr>
    </a:lvl9pPr>
  </p:defaultTextStyle>
  <p:extLst>
    <p:ext uri="{EFAFB233-063F-42B5-8137-9DF3F51BA10A}">
      <p15:sldGuideLst xmlns:p15="http://schemas.microsoft.com/office/powerpoint/2012/main">
        <p15:guide id="1" orient="horz" pos="2664" userDrawn="1">
          <p15:clr>
            <a:srgbClr val="A4A3A4"/>
          </p15:clr>
        </p15:guide>
        <p15:guide id="2" orient="horz" pos="15213" userDrawn="1">
          <p15:clr>
            <a:srgbClr val="A4A3A4"/>
          </p15:clr>
        </p15:guide>
        <p15:guide id="3" pos="163" userDrawn="1">
          <p15:clr>
            <a:srgbClr val="A4A3A4"/>
          </p15:clr>
        </p15:guide>
        <p15:guide id="4" pos="2521" userDrawn="1">
          <p15:clr>
            <a:srgbClr val="A4A3A4"/>
          </p15:clr>
        </p15:guide>
        <p15:guide id="5" pos="2714" userDrawn="1">
          <p15:clr>
            <a:srgbClr val="A4A3A4"/>
          </p15:clr>
        </p15:guide>
        <p15:guide id="6" pos="5072" userDrawn="1">
          <p15:clr>
            <a:srgbClr val="A4A3A4"/>
          </p15:clr>
        </p15:guide>
        <p15:guide id="7" pos="5261" userDrawn="1">
          <p15:clr>
            <a:srgbClr val="A4A3A4"/>
          </p15:clr>
        </p15:guide>
        <p15:guide id="8" pos="7619" userDrawn="1">
          <p15:clr>
            <a:srgbClr val="A4A3A4"/>
          </p15:clr>
        </p15:guide>
        <p15:guide id="9" pos="7813" userDrawn="1">
          <p15:clr>
            <a:srgbClr val="A4A3A4"/>
          </p15:clr>
        </p15:guide>
        <p15:guide id="10" pos="1017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42B46"/>
    <a:srgbClr val="232962"/>
    <a:srgbClr val="000000"/>
    <a:srgbClr val="070D25"/>
    <a:srgbClr val="111C4E"/>
    <a:srgbClr val="FFBE1F"/>
    <a:srgbClr val="049D93"/>
    <a:srgbClr val="FFEB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850F27-D82B-7259-02B8-95CF7FE6BC2C}" v="125" dt="2022-01-26T16:50:24.8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881"/>
    <p:restoredTop sz="94694"/>
  </p:normalViewPr>
  <p:slideViewPr>
    <p:cSldViewPr snapToGrid="0" snapToObjects="1">
      <p:cViewPr varScale="1">
        <p:scale>
          <a:sx n="33" d="100"/>
          <a:sy n="33" d="100"/>
        </p:scale>
        <p:origin x="3960" y="304"/>
      </p:cViewPr>
      <p:guideLst>
        <p:guide orient="horz" pos="2664"/>
        <p:guide orient="horz" pos="15213"/>
        <p:guide pos="163"/>
        <p:guide pos="2521"/>
        <p:guide pos="2714"/>
        <p:guide pos="5072"/>
        <p:guide pos="5261"/>
        <p:guide pos="7619"/>
        <p:guide pos="7813"/>
        <p:guide pos="10171"/>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1505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2286000" y="685800"/>
            <a:ext cx="228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505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05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1505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fld id="{F7E1295C-2B34-9748-9C98-43375F260D0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1pPr>
    <a:lvl2pPr marL="260350"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2pPr>
    <a:lvl3pPr marL="522288"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3pPr>
    <a:lvl4pPr marL="782638"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4pPr>
    <a:lvl5pPr marL="1044575"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5pPr>
    <a:lvl6pPr marL="1305894" algn="l" defTabSz="522358" rtl="0" eaLnBrk="1" latinLnBrk="0" hangingPunct="1">
      <a:defRPr sz="800" kern="1200">
        <a:solidFill>
          <a:schemeClr val="tx1"/>
        </a:solidFill>
        <a:latin typeface="+mn-lt"/>
        <a:ea typeface="+mn-ea"/>
        <a:cs typeface="+mn-cs"/>
      </a:defRPr>
    </a:lvl6pPr>
    <a:lvl7pPr marL="1567074" algn="l" defTabSz="522358" rtl="0" eaLnBrk="1" latinLnBrk="0" hangingPunct="1">
      <a:defRPr sz="800" kern="1200">
        <a:solidFill>
          <a:schemeClr val="tx1"/>
        </a:solidFill>
        <a:latin typeface="+mn-lt"/>
        <a:ea typeface="+mn-ea"/>
        <a:cs typeface="+mn-cs"/>
      </a:defRPr>
    </a:lvl7pPr>
    <a:lvl8pPr marL="1828252" algn="l" defTabSz="522358" rtl="0" eaLnBrk="1" latinLnBrk="0" hangingPunct="1">
      <a:defRPr sz="800" kern="1200">
        <a:solidFill>
          <a:schemeClr val="tx1"/>
        </a:solidFill>
        <a:latin typeface="+mn-lt"/>
        <a:ea typeface="+mn-ea"/>
        <a:cs typeface="+mn-cs"/>
      </a:defRPr>
    </a:lvl8pPr>
    <a:lvl9pPr marL="2089432" algn="l" defTabSz="522358" rtl="0" eaLnBrk="1" latinLnBrk="0" hangingPunct="1">
      <a:defRPr sz="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1</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10</a:t>
            </a:fld>
            <a:endParaRPr lang="en-US" altLang="en-US" sz="1200"/>
          </a:p>
        </p:txBody>
      </p:sp>
    </p:spTree>
    <p:extLst>
      <p:ext uri="{BB962C8B-B14F-4D97-AF65-F5344CB8AC3E}">
        <p14:creationId xmlns:p14="http://schemas.microsoft.com/office/powerpoint/2010/main" val="41933814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11</a:t>
            </a:fld>
            <a:endParaRPr lang="en-US" altLang="en-US" sz="1200"/>
          </a:p>
        </p:txBody>
      </p:sp>
    </p:spTree>
    <p:extLst>
      <p:ext uri="{BB962C8B-B14F-4D97-AF65-F5344CB8AC3E}">
        <p14:creationId xmlns:p14="http://schemas.microsoft.com/office/powerpoint/2010/main" val="7317585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12</a:t>
            </a:fld>
            <a:endParaRPr lang="en-US" altLang="en-US" sz="1200"/>
          </a:p>
        </p:txBody>
      </p:sp>
    </p:spTree>
    <p:extLst>
      <p:ext uri="{BB962C8B-B14F-4D97-AF65-F5344CB8AC3E}">
        <p14:creationId xmlns:p14="http://schemas.microsoft.com/office/powerpoint/2010/main" val="4600602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13</a:t>
            </a:fld>
            <a:endParaRPr lang="en-US" altLang="en-US" sz="1200"/>
          </a:p>
        </p:txBody>
      </p:sp>
    </p:spTree>
    <p:extLst>
      <p:ext uri="{BB962C8B-B14F-4D97-AF65-F5344CB8AC3E}">
        <p14:creationId xmlns:p14="http://schemas.microsoft.com/office/powerpoint/2010/main" val="1289576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2</a:t>
            </a:fld>
            <a:endParaRPr lang="en-US" altLang="en-US" sz="1200"/>
          </a:p>
        </p:txBody>
      </p:sp>
    </p:spTree>
    <p:extLst>
      <p:ext uri="{BB962C8B-B14F-4D97-AF65-F5344CB8AC3E}">
        <p14:creationId xmlns:p14="http://schemas.microsoft.com/office/powerpoint/2010/main" val="27455543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3</a:t>
            </a:fld>
            <a:endParaRPr lang="en-US" altLang="en-US" sz="1200"/>
          </a:p>
        </p:txBody>
      </p:sp>
    </p:spTree>
    <p:extLst>
      <p:ext uri="{BB962C8B-B14F-4D97-AF65-F5344CB8AC3E}">
        <p14:creationId xmlns:p14="http://schemas.microsoft.com/office/powerpoint/2010/main" val="2751618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4</a:t>
            </a:fld>
            <a:endParaRPr lang="en-US" altLang="en-US" sz="1200"/>
          </a:p>
        </p:txBody>
      </p:sp>
    </p:spTree>
    <p:extLst>
      <p:ext uri="{BB962C8B-B14F-4D97-AF65-F5344CB8AC3E}">
        <p14:creationId xmlns:p14="http://schemas.microsoft.com/office/powerpoint/2010/main" val="37361279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5</a:t>
            </a:fld>
            <a:endParaRPr lang="en-US" altLang="en-US" sz="1200"/>
          </a:p>
        </p:txBody>
      </p:sp>
    </p:spTree>
    <p:extLst>
      <p:ext uri="{BB962C8B-B14F-4D97-AF65-F5344CB8AC3E}">
        <p14:creationId xmlns:p14="http://schemas.microsoft.com/office/powerpoint/2010/main" val="5459801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6</a:t>
            </a:fld>
            <a:endParaRPr lang="en-US" altLang="en-US" sz="1200"/>
          </a:p>
        </p:txBody>
      </p:sp>
    </p:spTree>
    <p:extLst>
      <p:ext uri="{BB962C8B-B14F-4D97-AF65-F5344CB8AC3E}">
        <p14:creationId xmlns:p14="http://schemas.microsoft.com/office/powerpoint/2010/main" val="40861719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7</a:t>
            </a:fld>
            <a:endParaRPr lang="en-US" altLang="en-US" sz="1200"/>
          </a:p>
        </p:txBody>
      </p:sp>
    </p:spTree>
    <p:extLst>
      <p:ext uri="{BB962C8B-B14F-4D97-AF65-F5344CB8AC3E}">
        <p14:creationId xmlns:p14="http://schemas.microsoft.com/office/powerpoint/2010/main" val="29110127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8</a:t>
            </a:fld>
            <a:endParaRPr lang="en-US" altLang="en-US" sz="1200"/>
          </a:p>
        </p:txBody>
      </p:sp>
    </p:spTree>
    <p:extLst>
      <p:ext uri="{BB962C8B-B14F-4D97-AF65-F5344CB8AC3E}">
        <p14:creationId xmlns:p14="http://schemas.microsoft.com/office/powerpoint/2010/main" val="12856078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ChangeArrowheads="1" noTextEdit="1"/>
          </p:cNvSpPr>
          <p:nvPr>
            <p:ph type="sldImg"/>
          </p:nvPr>
        </p:nvSpPr>
        <p:spPr>
          <a:xfrm>
            <a:off x="2286000" y="685800"/>
            <a:ext cx="2286000" cy="3429000"/>
          </a:xfrm>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ea typeface="MS PGothic"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800">
                <a:solidFill>
                  <a:schemeClr val="tx1"/>
                </a:solidFill>
                <a:latin typeface="Arial" charset="0"/>
                <a:ea typeface="MS PGothic" charset="-128"/>
              </a:defRPr>
            </a:lvl1pPr>
            <a:lvl2pPr marL="742950" indent="-285750">
              <a:spcBef>
                <a:spcPct val="30000"/>
              </a:spcBef>
              <a:defRPr sz="800">
                <a:solidFill>
                  <a:schemeClr val="tx1"/>
                </a:solidFill>
                <a:latin typeface="Arial" charset="0"/>
                <a:ea typeface="MS PGothic" charset="-128"/>
              </a:defRPr>
            </a:lvl2pPr>
            <a:lvl3pPr marL="1143000" indent="-228600">
              <a:spcBef>
                <a:spcPct val="30000"/>
              </a:spcBef>
              <a:defRPr sz="800">
                <a:solidFill>
                  <a:schemeClr val="tx1"/>
                </a:solidFill>
                <a:latin typeface="Arial" charset="0"/>
                <a:ea typeface="MS PGothic" charset="-128"/>
              </a:defRPr>
            </a:lvl3pPr>
            <a:lvl4pPr marL="1600200" indent="-228600">
              <a:spcBef>
                <a:spcPct val="30000"/>
              </a:spcBef>
              <a:defRPr sz="800">
                <a:solidFill>
                  <a:schemeClr val="tx1"/>
                </a:solidFill>
                <a:latin typeface="Arial" charset="0"/>
                <a:ea typeface="MS PGothic" charset="-128"/>
              </a:defRPr>
            </a:lvl4pPr>
            <a:lvl5pPr marL="2057400" indent="-228600">
              <a:spcBef>
                <a:spcPct val="30000"/>
              </a:spcBef>
              <a:defRPr sz="800">
                <a:solidFill>
                  <a:schemeClr val="tx1"/>
                </a:solidFill>
                <a:latin typeface="Arial" charset="0"/>
                <a:ea typeface="MS PGothic" charset="-128"/>
              </a:defRPr>
            </a:lvl5pPr>
            <a:lvl6pPr marL="2514600" indent="-228600" eaLnBrk="0" fontAlgn="base" hangingPunct="0">
              <a:spcBef>
                <a:spcPct val="30000"/>
              </a:spcBef>
              <a:spcAft>
                <a:spcPct val="0"/>
              </a:spcAft>
              <a:defRPr sz="800">
                <a:solidFill>
                  <a:schemeClr val="tx1"/>
                </a:solidFill>
                <a:latin typeface="Arial" charset="0"/>
                <a:ea typeface="MS PGothic" charset="-128"/>
              </a:defRPr>
            </a:lvl6pPr>
            <a:lvl7pPr marL="2971800" indent="-228600" eaLnBrk="0" fontAlgn="base" hangingPunct="0">
              <a:spcBef>
                <a:spcPct val="30000"/>
              </a:spcBef>
              <a:spcAft>
                <a:spcPct val="0"/>
              </a:spcAft>
              <a:defRPr sz="800">
                <a:solidFill>
                  <a:schemeClr val="tx1"/>
                </a:solidFill>
                <a:latin typeface="Arial" charset="0"/>
                <a:ea typeface="MS PGothic" charset="-128"/>
              </a:defRPr>
            </a:lvl7pPr>
            <a:lvl8pPr marL="3429000" indent="-228600" eaLnBrk="0" fontAlgn="base" hangingPunct="0">
              <a:spcBef>
                <a:spcPct val="30000"/>
              </a:spcBef>
              <a:spcAft>
                <a:spcPct val="0"/>
              </a:spcAft>
              <a:defRPr sz="800">
                <a:solidFill>
                  <a:schemeClr val="tx1"/>
                </a:solidFill>
                <a:latin typeface="Arial" charset="0"/>
                <a:ea typeface="MS PGothic" charset="-128"/>
              </a:defRPr>
            </a:lvl8pPr>
            <a:lvl9pPr marL="3886200" indent="-228600" eaLnBrk="0" fontAlgn="base" hangingPunct="0">
              <a:spcBef>
                <a:spcPct val="30000"/>
              </a:spcBef>
              <a:spcAft>
                <a:spcPct val="0"/>
              </a:spcAft>
              <a:defRPr sz="800">
                <a:solidFill>
                  <a:schemeClr val="tx1"/>
                </a:solidFill>
                <a:latin typeface="Arial" charset="0"/>
                <a:ea typeface="MS PGothic" charset="-128"/>
              </a:defRPr>
            </a:lvl9pPr>
          </a:lstStyle>
          <a:p>
            <a:pPr>
              <a:spcBef>
                <a:spcPct val="0"/>
              </a:spcBef>
            </a:pPr>
            <a:fld id="{4DE19AFC-F5D6-974C-8763-A48F78229F05}" type="slidenum">
              <a:rPr lang="en-US" altLang="en-US" sz="1200"/>
              <a:pPr>
                <a:spcBef>
                  <a:spcPct val="0"/>
                </a:spcBef>
              </a:pPr>
              <a:t>9</a:t>
            </a:fld>
            <a:endParaRPr lang="en-US" altLang="en-US" sz="1200"/>
          </a:p>
        </p:txBody>
      </p:sp>
    </p:spTree>
    <p:extLst>
      <p:ext uri="{BB962C8B-B14F-4D97-AF65-F5344CB8AC3E}">
        <p14:creationId xmlns:p14="http://schemas.microsoft.com/office/powerpoint/2010/main" val="3142361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4682" y="7670009"/>
            <a:ext cx="13989843" cy="5291136"/>
          </a:xfrm>
        </p:spPr>
        <p:txBody>
          <a:bodyPr/>
          <a:lstStyle/>
          <a:p>
            <a:r>
              <a:rPr lang="en-US"/>
              <a:t>Click to edit Master title style</a:t>
            </a:r>
          </a:p>
        </p:txBody>
      </p:sp>
      <p:sp>
        <p:nvSpPr>
          <p:cNvPr id="3" name="Subtitle 2"/>
          <p:cNvSpPr>
            <a:spLocks noGrp="1"/>
          </p:cNvSpPr>
          <p:nvPr>
            <p:ph type="subTitle" idx="1"/>
          </p:nvPr>
        </p:nvSpPr>
        <p:spPr>
          <a:xfrm>
            <a:off x="2468766" y="13989846"/>
            <a:ext cx="11521678" cy="6310314"/>
          </a:xfrm>
        </p:spPr>
        <p:txBody>
          <a:bodyPr/>
          <a:lstStyle>
            <a:lvl1pPr marL="0" indent="0" algn="ctr">
              <a:buNone/>
              <a:defRPr/>
            </a:lvl1pPr>
            <a:lvl2pPr marL="174129" indent="0" algn="ctr">
              <a:buNone/>
              <a:defRPr/>
            </a:lvl2pPr>
            <a:lvl3pPr marL="348261" indent="0" algn="ctr">
              <a:buNone/>
              <a:defRPr/>
            </a:lvl3pPr>
            <a:lvl4pPr marL="522390" indent="0" algn="ctr">
              <a:buNone/>
              <a:defRPr/>
            </a:lvl4pPr>
            <a:lvl5pPr marL="696521" indent="0" algn="ctr">
              <a:buNone/>
              <a:defRPr/>
            </a:lvl5pPr>
            <a:lvl6pPr marL="870651" indent="0" algn="ctr">
              <a:buNone/>
              <a:defRPr/>
            </a:lvl6pPr>
            <a:lvl7pPr marL="1044781" indent="0" algn="ctr">
              <a:buNone/>
              <a:defRPr/>
            </a:lvl7pPr>
            <a:lvl8pPr marL="1218911" indent="0" algn="ctr">
              <a:buNone/>
              <a:defRPr/>
            </a:lvl8pPr>
            <a:lvl9pPr marL="1393042" indent="0" algn="ctr">
              <a:buNone/>
              <a:defRPr/>
            </a:lvl9pPr>
          </a:lstStyle>
          <a:p>
            <a:r>
              <a:rPr lang="en-US"/>
              <a:t>Click to edit Master subtitle style</a:t>
            </a:r>
          </a:p>
        </p:txBody>
      </p:sp>
    </p:spTree>
    <p:extLst>
      <p:ext uri="{BB962C8B-B14F-4D97-AF65-F5344CB8AC3E}">
        <p14:creationId xmlns:p14="http://schemas.microsoft.com/office/powerpoint/2010/main" val="836087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0455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126517" y="954888"/>
            <a:ext cx="3955257" cy="231969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60154" y="954888"/>
            <a:ext cx="11809213" cy="231969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556654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4682" y="7670009"/>
            <a:ext cx="13989843" cy="5291136"/>
          </a:xfrm>
        </p:spPr>
        <p:txBody>
          <a:bodyPr/>
          <a:lstStyle/>
          <a:p>
            <a:r>
              <a:rPr lang="en-US"/>
              <a:t>Click to edit Master title style</a:t>
            </a:r>
          </a:p>
        </p:txBody>
      </p:sp>
      <p:sp>
        <p:nvSpPr>
          <p:cNvPr id="3" name="Subtitle 2"/>
          <p:cNvSpPr>
            <a:spLocks noGrp="1"/>
          </p:cNvSpPr>
          <p:nvPr>
            <p:ph type="subTitle" idx="1"/>
          </p:nvPr>
        </p:nvSpPr>
        <p:spPr>
          <a:xfrm>
            <a:off x="2468766" y="13989846"/>
            <a:ext cx="11521678" cy="6310314"/>
          </a:xfrm>
        </p:spPr>
        <p:txBody>
          <a:bodyPr/>
          <a:lstStyle>
            <a:lvl1pPr marL="0" indent="0" algn="ctr">
              <a:buNone/>
              <a:defRPr/>
            </a:lvl1pPr>
            <a:lvl2pPr marL="174129" indent="0" algn="ctr">
              <a:buNone/>
              <a:defRPr/>
            </a:lvl2pPr>
            <a:lvl3pPr marL="348261" indent="0" algn="ctr">
              <a:buNone/>
              <a:defRPr/>
            </a:lvl3pPr>
            <a:lvl4pPr marL="522390" indent="0" algn="ctr">
              <a:buNone/>
              <a:defRPr/>
            </a:lvl4pPr>
            <a:lvl5pPr marL="696521" indent="0" algn="ctr">
              <a:buNone/>
              <a:defRPr/>
            </a:lvl5pPr>
            <a:lvl6pPr marL="870651" indent="0" algn="ctr">
              <a:buNone/>
              <a:defRPr/>
            </a:lvl6pPr>
            <a:lvl7pPr marL="1044781" indent="0" algn="ctr">
              <a:buNone/>
              <a:defRPr/>
            </a:lvl7pPr>
            <a:lvl8pPr marL="1218911" indent="0" algn="ctr">
              <a:buNone/>
              <a:defRPr/>
            </a:lvl8pPr>
            <a:lvl9pPr marL="1393042" indent="0" algn="ctr">
              <a:buNone/>
              <a:defRPr/>
            </a:lvl9pPr>
          </a:lstStyle>
          <a:p>
            <a:r>
              <a:rPr lang="en-US"/>
              <a:t>Click to edit Master subtitle style</a:t>
            </a:r>
          </a:p>
        </p:txBody>
      </p:sp>
    </p:spTree>
    <p:extLst>
      <p:ext uri="{BB962C8B-B14F-4D97-AF65-F5344CB8AC3E}">
        <p14:creationId xmlns:p14="http://schemas.microsoft.com/office/powerpoint/2010/main" val="20151567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741609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00163" y="15865091"/>
            <a:ext cx="13990439" cy="4902995"/>
          </a:xfrm>
        </p:spPr>
        <p:txBody>
          <a:bodyPr anchor="t"/>
          <a:lstStyle>
            <a:lvl1pPr algn="l">
              <a:defRPr sz="1467" b="1" cap="all"/>
            </a:lvl1pPr>
          </a:lstStyle>
          <a:p>
            <a:r>
              <a:rPr lang="en-US"/>
              <a:t>Click to edit Master title style</a:t>
            </a:r>
          </a:p>
        </p:txBody>
      </p:sp>
      <p:sp>
        <p:nvSpPr>
          <p:cNvPr id="3" name="Text Placeholder 2"/>
          <p:cNvSpPr>
            <a:spLocks noGrp="1"/>
          </p:cNvSpPr>
          <p:nvPr>
            <p:ph type="body" idx="1"/>
          </p:nvPr>
        </p:nvSpPr>
        <p:spPr>
          <a:xfrm>
            <a:off x="1300163" y="10464413"/>
            <a:ext cx="13990439" cy="5400677"/>
          </a:xfrm>
        </p:spPr>
        <p:txBody>
          <a:bodyPr anchor="b"/>
          <a:lstStyle>
            <a:lvl1pPr marL="0" indent="0">
              <a:buNone/>
              <a:defRPr sz="733"/>
            </a:lvl1pPr>
            <a:lvl2pPr marL="174129" indent="0">
              <a:buNone/>
              <a:defRPr sz="733"/>
            </a:lvl2pPr>
            <a:lvl3pPr marL="348261" indent="0">
              <a:buNone/>
              <a:defRPr sz="533"/>
            </a:lvl3pPr>
            <a:lvl4pPr marL="522390" indent="0">
              <a:buNone/>
              <a:defRPr sz="533"/>
            </a:lvl4pPr>
            <a:lvl5pPr marL="696521" indent="0">
              <a:buNone/>
              <a:defRPr sz="533"/>
            </a:lvl5pPr>
            <a:lvl6pPr marL="870651" indent="0">
              <a:buNone/>
              <a:defRPr sz="533"/>
            </a:lvl6pPr>
            <a:lvl7pPr marL="1044781" indent="0">
              <a:buNone/>
              <a:defRPr sz="533"/>
            </a:lvl7pPr>
            <a:lvl8pPr marL="1218911" indent="0">
              <a:buNone/>
              <a:defRPr sz="533"/>
            </a:lvl8pPr>
            <a:lvl9pPr marL="1393042" indent="0">
              <a:buNone/>
              <a:defRPr sz="533"/>
            </a:lvl9pPr>
          </a:lstStyle>
          <a:p>
            <a:pPr lvl="0"/>
            <a:r>
              <a:rPr lang="en-US"/>
              <a:t>Click to edit Master text styles</a:t>
            </a:r>
          </a:p>
        </p:txBody>
      </p:sp>
    </p:spTree>
    <p:extLst>
      <p:ext uri="{BB962C8B-B14F-4D97-AF65-F5344CB8AC3E}">
        <p14:creationId xmlns:p14="http://schemas.microsoft.com/office/powerpoint/2010/main" val="18663968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60156" y="4229102"/>
            <a:ext cx="1841301" cy="19922727"/>
          </a:xfrm>
        </p:spPr>
        <p:txBody>
          <a:bodyPr/>
          <a:lstStyle>
            <a:lvl1pPr>
              <a:defRPr sz="1067"/>
            </a:lvl1pPr>
            <a:lvl2pPr>
              <a:defRPr sz="933"/>
            </a:lvl2pPr>
            <a:lvl3pPr>
              <a:defRPr sz="733"/>
            </a:lvl3pPr>
            <a:lvl4pPr>
              <a:defRPr sz="733"/>
            </a:lvl4pPr>
            <a:lvl5pPr>
              <a:defRPr sz="733"/>
            </a:lvl5pPr>
            <a:lvl6pPr>
              <a:defRPr sz="733"/>
            </a:lvl6pPr>
            <a:lvl7pPr>
              <a:defRPr sz="733"/>
            </a:lvl7pPr>
            <a:lvl8pPr>
              <a:defRPr sz="733"/>
            </a:lvl8pPr>
            <a:lvl9pPr>
              <a:defRPr sz="7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158605" y="4229102"/>
            <a:ext cx="1841897" cy="19922727"/>
          </a:xfrm>
        </p:spPr>
        <p:txBody>
          <a:bodyPr/>
          <a:lstStyle>
            <a:lvl1pPr>
              <a:defRPr sz="1067"/>
            </a:lvl1pPr>
            <a:lvl2pPr>
              <a:defRPr sz="933"/>
            </a:lvl2pPr>
            <a:lvl3pPr>
              <a:defRPr sz="733"/>
            </a:lvl3pPr>
            <a:lvl4pPr>
              <a:defRPr sz="733"/>
            </a:lvl4pPr>
            <a:lvl5pPr>
              <a:defRPr sz="733"/>
            </a:lvl5pPr>
            <a:lvl6pPr>
              <a:defRPr sz="733"/>
            </a:lvl6pPr>
            <a:lvl7pPr>
              <a:defRPr sz="733"/>
            </a:lvl7pPr>
            <a:lvl8pPr>
              <a:defRPr sz="733"/>
            </a:lvl8pPr>
            <a:lvl9pPr>
              <a:defRPr sz="7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7537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22723" y="988218"/>
            <a:ext cx="14813757" cy="4114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725" y="5526885"/>
            <a:ext cx="7272338" cy="2302668"/>
          </a:xfrm>
        </p:spPr>
        <p:txBody>
          <a:bodyPr anchor="b"/>
          <a:lstStyle>
            <a:lvl1pPr marL="0" indent="0">
              <a:buNone/>
              <a:defRPr sz="933" b="1"/>
            </a:lvl1pPr>
            <a:lvl2pPr marL="174129" indent="0">
              <a:buNone/>
              <a:defRPr sz="733" b="1"/>
            </a:lvl2pPr>
            <a:lvl3pPr marL="348261" indent="0">
              <a:buNone/>
              <a:defRPr sz="733" b="1"/>
            </a:lvl3pPr>
            <a:lvl4pPr marL="522390" indent="0">
              <a:buNone/>
              <a:defRPr sz="533" b="1"/>
            </a:lvl4pPr>
            <a:lvl5pPr marL="696521" indent="0">
              <a:buNone/>
              <a:defRPr sz="533" b="1"/>
            </a:lvl5pPr>
            <a:lvl6pPr marL="870651" indent="0">
              <a:buNone/>
              <a:defRPr sz="533" b="1"/>
            </a:lvl6pPr>
            <a:lvl7pPr marL="1044781" indent="0">
              <a:buNone/>
              <a:defRPr sz="533" b="1"/>
            </a:lvl7pPr>
            <a:lvl8pPr marL="1218911" indent="0">
              <a:buNone/>
              <a:defRPr sz="533" b="1"/>
            </a:lvl8pPr>
            <a:lvl9pPr marL="1393042" indent="0">
              <a:buNone/>
              <a:defRPr sz="533" b="1"/>
            </a:lvl9pPr>
          </a:lstStyle>
          <a:p>
            <a:pPr lvl="0"/>
            <a:r>
              <a:rPr lang="en-US"/>
              <a:t>Click to edit Master text styles</a:t>
            </a:r>
          </a:p>
        </p:txBody>
      </p:sp>
      <p:sp>
        <p:nvSpPr>
          <p:cNvPr id="4" name="Content Placeholder 3"/>
          <p:cNvSpPr>
            <a:spLocks noGrp="1"/>
          </p:cNvSpPr>
          <p:nvPr>
            <p:ph sz="half" idx="2"/>
          </p:nvPr>
        </p:nvSpPr>
        <p:spPr>
          <a:xfrm>
            <a:off x="822725" y="7829561"/>
            <a:ext cx="7272338" cy="14224400"/>
          </a:xfrm>
        </p:spPr>
        <p:txBody>
          <a:bodyPr/>
          <a:lstStyle>
            <a:lvl1pPr>
              <a:defRPr sz="933"/>
            </a:lvl1pPr>
            <a:lvl2pPr>
              <a:defRPr sz="733"/>
            </a:lvl2pPr>
            <a:lvl3pPr>
              <a:defRPr sz="733"/>
            </a:lvl3pPr>
            <a:lvl4pPr>
              <a:defRPr sz="533"/>
            </a:lvl4pPr>
            <a:lvl5pPr>
              <a:defRPr sz="533"/>
            </a:lvl5pPr>
            <a:lvl6pPr>
              <a:defRPr sz="533"/>
            </a:lvl6pPr>
            <a:lvl7pPr>
              <a:defRPr sz="533"/>
            </a:lvl7pPr>
            <a:lvl8pPr>
              <a:defRPr sz="533"/>
            </a:lvl8pPr>
            <a:lvl9pPr>
              <a:defRPr sz="5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361168" y="5526885"/>
            <a:ext cx="7275313" cy="2302668"/>
          </a:xfrm>
        </p:spPr>
        <p:txBody>
          <a:bodyPr anchor="b"/>
          <a:lstStyle>
            <a:lvl1pPr marL="0" indent="0">
              <a:buNone/>
              <a:defRPr sz="933" b="1"/>
            </a:lvl1pPr>
            <a:lvl2pPr marL="174129" indent="0">
              <a:buNone/>
              <a:defRPr sz="733" b="1"/>
            </a:lvl2pPr>
            <a:lvl3pPr marL="348261" indent="0">
              <a:buNone/>
              <a:defRPr sz="733" b="1"/>
            </a:lvl3pPr>
            <a:lvl4pPr marL="522390" indent="0">
              <a:buNone/>
              <a:defRPr sz="533" b="1"/>
            </a:lvl4pPr>
            <a:lvl5pPr marL="696521" indent="0">
              <a:buNone/>
              <a:defRPr sz="533" b="1"/>
            </a:lvl5pPr>
            <a:lvl6pPr marL="870651" indent="0">
              <a:buNone/>
              <a:defRPr sz="533" b="1"/>
            </a:lvl6pPr>
            <a:lvl7pPr marL="1044781" indent="0">
              <a:buNone/>
              <a:defRPr sz="533" b="1"/>
            </a:lvl7pPr>
            <a:lvl8pPr marL="1218911" indent="0">
              <a:buNone/>
              <a:defRPr sz="533" b="1"/>
            </a:lvl8pPr>
            <a:lvl9pPr marL="1393042" indent="0">
              <a:buNone/>
              <a:defRPr sz="533" b="1"/>
            </a:lvl9pPr>
          </a:lstStyle>
          <a:p>
            <a:pPr lvl="0"/>
            <a:r>
              <a:rPr lang="en-US"/>
              <a:t>Click to edit Master text styles</a:t>
            </a:r>
          </a:p>
        </p:txBody>
      </p:sp>
      <p:sp>
        <p:nvSpPr>
          <p:cNvPr id="6" name="Content Placeholder 5"/>
          <p:cNvSpPr>
            <a:spLocks noGrp="1"/>
          </p:cNvSpPr>
          <p:nvPr>
            <p:ph sz="quarter" idx="4"/>
          </p:nvPr>
        </p:nvSpPr>
        <p:spPr>
          <a:xfrm>
            <a:off x="8361168" y="7829561"/>
            <a:ext cx="7275313" cy="14224400"/>
          </a:xfrm>
        </p:spPr>
        <p:txBody>
          <a:bodyPr/>
          <a:lstStyle>
            <a:lvl1pPr>
              <a:defRPr sz="933"/>
            </a:lvl1pPr>
            <a:lvl2pPr>
              <a:defRPr sz="733"/>
            </a:lvl2pPr>
            <a:lvl3pPr>
              <a:defRPr sz="733"/>
            </a:lvl3pPr>
            <a:lvl4pPr>
              <a:defRPr sz="533"/>
            </a:lvl4pPr>
            <a:lvl5pPr>
              <a:defRPr sz="533"/>
            </a:lvl5pPr>
            <a:lvl6pPr>
              <a:defRPr sz="533"/>
            </a:lvl6pPr>
            <a:lvl7pPr>
              <a:defRPr sz="533"/>
            </a:lvl7pPr>
            <a:lvl8pPr>
              <a:defRPr sz="533"/>
            </a:lvl8pPr>
            <a:lvl9pPr>
              <a:defRPr sz="5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45113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471638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74284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22727" y="983464"/>
            <a:ext cx="5414963" cy="4182668"/>
          </a:xfrm>
        </p:spPr>
        <p:txBody>
          <a:bodyPr anchor="b"/>
          <a:lstStyle>
            <a:lvl1pPr algn="l">
              <a:defRPr sz="733" b="1"/>
            </a:lvl1pPr>
          </a:lstStyle>
          <a:p>
            <a:r>
              <a:rPr lang="en-US"/>
              <a:t>Click to edit Master title style</a:t>
            </a:r>
          </a:p>
        </p:txBody>
      </p:sp>
      <p:sp>
        <p:nvSpPr>
          <p:cNvPr id="3" name="Content Placeholder 2"/>
          <p:cNvSpPr>
            <a:spLocks noGrp="1"/>
          </p:cNvSpPr>
          <p:nvPr>
            <p:ph idx="1"/>
          </p:nvPr>
        </p:nvSpPr>
        <p:spPr>
          <a:xfrm>
            <a:off x="6435329" y="983459"/>
            <a:ext cx="9201150" cy="21070491"/>
          </a:xfrm>
        </p:spPr>
        <p:txBody>
          <a:bodyPr/>
          <a:lstStyle>
            <a:lvl1pPr>
              <a:defRPr sz="1267"/>
            </a:lvl1pPr>
            <a:lvl2pPr>
              <a:defRPr sz="1067"/>
            </a:lvl2pPr>
            <a:lvl3pPr>
              <a:defRPr sz="933"/>
            </a:lvl3pPr>
            <a:lvl4pPr>
              <a:defRPr sz="733"/>
            </a:lvl4pPr>
            <a:lvl5pPr>
              <a:defRPr sz="733"/>
            </a:lvl5pPr>
            <a:lvl6pPr>
              <a:defRPr sz="733"/>
            </a:lvl6pPr>
            <a:lvl7pPr>
              <a:defRPr sz="733"/>
            </a:lvl7pPr>
            <a:lvl8pPr>
              <a:defRPr sz="733"/>
            </a:lvl8pPr>
            <a:lvl9pPr>
              <a:defRPr sz="7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22727" y="5166133"/>
            <a:ext cx="5414963" cy="16887827"/>
          </a:xfrm>
        </p:spPr>
        <p:txBody>
          <a:bodyPr/>
          <a:lstStyle>
            <a:lvl1pPr marL="0" indent="0">
              <a:buNone/>
              <a:defRPr sz="533"/>
            </a:lvl1pPr>
            <a:lvl2pPr marL="174129" indent="0">
              <a:buNone/>
              <a:defRPr sz="533"/>
            </a:lvl2pPr>
            <a:lvl3pPr marL="348261" indent="0">
              <a:buNone/>
              <a:defRPr sz="333"/>
            </a:lvl3pPr>
            <a:lvl4pPr marL="522390" indent="0">
              <a:buNone/>
              <a:defRPr sz="333"/>
            </a:lvl4pPr>
            <a:lvl5pPr marL="696521" indent="0">
              <a:buNone/>
              <a:defRPr sz="333"/>
            </a:lvl5pPr>
            <a:lvl6pPr marL="870651" indent="0">
              <a:buNone/>
              <a:defRPr sz="333"/>
            </a:lvl6pPr>
            <a:lvl7pPr marL="1044781" indent="0">
              <a:buNone/>
              <a:defRPr sz="333"/>
            </a:lvl7pPr>
            <a:lvl8pPr marL="1218911" indent="0">
              <a:buNone/>
              <a:defRPr sz="333"/>
            </a:lvl8pPr>
            <a:lvl9pPr marL="1393042" indent="0">
              <a:buNone/>
              <a:defRPr sz="333"/>
            </a:lvl9pPr>
          </a:lstStyle>
          <a:p>
            <a:pPr lvl="0"/>
            <a:r>
              <a:rPr lang="en-US"/>
              <a:t>Click to edit Master text styles</a:t>
            </a:r>
          </a:p>
        </p:txBody>
      </p:sp>
    </p:spTree>
    <p:extLst>
      <p:ext uri="{BB962C8B-B14F-4D97-AF65-F5344CB8AC3E}">
        <p14:creationId xmlns:p14="http://schemas.microsoft.com/office/powerpoint/2010/main" val="1816380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296478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26000" y="17281926"/>
            <a:ext cx="9875639" cy="2040732"/>
          </a:xfrm>
        </p:spPr>
        <p:txBody>
          <a:bodyPr anchor="b"/>
          <a:lstStyle>
            <a:lvl1pPr algn="l">
              <a:defRPr sz="733" b="1"/>
            </a:lvl1pPr>
          </a:lstStyle>
          <a:p>
            <a:r>
              <a:rPr lang="en-US"/>
              <a:t>Click to edit Master title style</a:t>
            </a:r>
          </a:p>
        </p:txBody>
      </p:sp>
      <p:sp>
        <p:nvSpPr>
          <p:cNvPr id="3" name="Picture Placeholder 2"/>
          <p:cNvSpPr>
            <a:spLocks noGrp="1"/>
          </p:cNvSpPr>
          <p:nvPr>
            <p:ph type="pic" idx="1"/>
          </p:nvPr>
        </p:nvSpPr>
        <p:spPr>
          <a:xfrm>
            <a:off x="3226000" y="2206240"/>
            <a:ext cx="9875639" cy="14812568"/>
          </a:xfrm>
        </p:spPr>
        <p:txBody>
          <a:bodyPr/>
          <a:lstStyle>
            <a:lvl1pPr marL="0" indent="0">
              <a:buNone/>
              <a:defRPr sz="1267"/>
            </a:lvl1pPr>
            <a:lvl2pPr marL="174129" indent="0">
              <a:buNone/>
              <a:defRPr sz="1067"/>
            </a:lvl2pPr>
            <a:lvl3pPr marL="348261" indent="0">
              <a:buNone/>
              <a:defRPr sz="933"/>
            </a:lvl3pPr>
            <a:lvl4pPr marL="522390" indent="0">
              <a:buNone/>
              <a:defRPr sz="733"/>
            </a:lvl4pPr>
            <a:lvl5pPr marL="696521" indent="0">
              <a:buNone/>
              <a:defRPr sz="733"/>
            </a:lvl5pPr>
            <a:lvl6pPr marL="870651" indent="0">
              <a:buNone/>
              <a:defRPr sz="733"/>
            </a:lvl6pPr>
            <a:lvl7pPr marL="1044781" indent="0">
              <a:buNone/>
              <a:defRPr sz="733"/>
            </a:lvl7pPr>
            <a:lvl8pPr marL="1218911" indent="0">
              <a:buNone/>
              <a:defRPr sz="733"/>
            </a:lvl8pPr>
            <a:lvl9pPr marL="1393042" indent="0">
              <a:buNone/>
              <a:defRPr sz="733"/>
            </a:lvl9pPr>
          </a:lstStyle>
          <a:p>
            <a:pPr lvl="0"/>
            <a:endParaRPr lang="en-US" noProof="0"/>
          </a:p>
        </p:txBody>
      </p:sp>
      <p:sp>
        <p:nvSpPr>
          <p:cNvPr id="4" name="Text Placeholder 3"/>
          <p:cNvSpPr>
            <a:spLocks noGrp="1"/>
          </p:cNvSpPr>
          <p:nvPr>
            <p:ph type="body" sz="half" idx="2"/>
          </p:nvPr>
        </p:nvSpPr>
        <p:spPr>
          <a:xfrm>
            <a:off x="3226000" y="19322658"/>
            <a:ext cx="9875639" cy="2896791"/>
          </a:xfrm>
        </p:spPr>
        <p:txBody>
          <a:bodyPr/>
          <a:lstStyle>
            <a:lvl1pPr marL="0" indent="0">
              <a:buNone/>
              <a:defRPr sz="533"/>
            </a:lvl1pPr>
            <a:lvl2pPr marL="174129" indent="0">
              <a:buNone/>
              <a:defRPr sz="533"/>
            </a:lvl2pPr>
            <a:lvl3pPr marL="348261" indent="0">
              <a:buNone/>
              <a:defRPr sz="333"/>
            </a:lvl3pPr>
            <a:lvl4pPr marL="522390" indent="0">
              <a:buNone/>
              <a:defRPr sz="333"/>
            </a:lvl4pPr>
            <a:lvl5pPr marL="696521" indent="0">
              <a:buNone/>
              <a:defRPr sz="333"/>
            </a:lvl5pPr>
            <a:lvl6pPr marL="870651" indent="0">
              <a:buNone/>
              <a:defRPr sz="333"/>
            </a:lvl6pPr>
            <a:lvl7pPr marL="1044781" indent="0">
              <a:buNone/>
              <a:defRPr sz="333"/>
            </a:lvl7pPr>
            <a:lvl8pPr marL="1218911" indent="0">
              <a:buNone/>
              <a:defRPr sz="333"/>
            </a:lvl8pPr>
            <a:lvl9pPr marL="1393042" indent="0">
              <a:buNone/>
              <a:defRPr sz="333"/>
            </a:lvl9pPr>
          </a:lstStyle>
          <a:p>
            <a:pPr lvl="0"/>
            <a:r>
              <a:rPr lang="en-US"/>
              <a:t>Click to edit Master text styles</a:t>
            </a:r>
          </a:p>
        </p:txBody>
      </p:sp>
    </p:spTree>
    <p:extLst>
      <p:ext uri="{BB962C8B-B14F-4D97-AF65-F5344CB8AC3E}">
        <p14:creationId xmlns:p14="http://schemas.microsoft.com/office/powerpoint/2010/main" val="14258953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527272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126517" y="954888"/>
            <a:ext cx="3955257" cy="231969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60154" y="954888"/>
            <a:ext cx="11809213" cy="231969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65264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4682" y="7670009"/>
            <a:ext cx="13989843" cy="5291136"/>
          </a:xfrm>
        </p:spPr>
        <p:txBody>
          <a:bodyPr/>
          <a:lstStyle/>
          <a:p>
            <a:r>
              <a:rPr lang="en-US"/>
              <a:t>Click to edit Master title style</a:t>
            </a:r>
          </a:p>
        </p:txBody>
      </p:sp>
      <p:sp>
        <p:nvSpPr>
          <p:cNvPr id="3" name="Subtitle 2"/>
          <p:cNvSpPr>
            <a:spLocks noGrp="1"/>
          </p:cNvSpPr>
          <p:nvPr>
            <p:ph type="subTitle" idx="1"/>
          </p:nvPr>
        </p:nvSpPr>
        <p:spPr>
          <a:xfrm>
            <a:off x="2468766" y="13989846"/>
            <a:ext cx="11521678" cy="6310314"/>
          </a:xfrm>
        </p:spPr>
        <p:txBody>
          <a:bodyPr/>
          <a:lstStyle>
            <a:lvl1pPr marL="0" indent="0" algn="ctr">
              <a:buNone/>
              <a:defRPr/>
            </a:lvl1pPr>
            <a:lvl2pPr marL="174129" indent="0" algn="ctr">
              <a:buNone/>
              <a:defRPr/>
            </a:lvl2pPr>
            <a:lvl3pPr marL="348261" indent="0" algn="ctr">
              <a:buNone/>
              <a:defRPr/>
            </a:lvl3pPr>
            <a:lvl4pPr marL="522390" indent="0" algn="ctr">
              <a:buNone/>
              <a:defRPr/>
            </a:lvl4pPr>
            <a:lvl5pPr marL="696521" indent="0" algn="ctr">
              <a:buNone/>
              <a:defRPr/>
            </a:lvl5pPr>
            <a:lvl6pPr marL="870651" indent="0" algn="ctr">
              <a:buNone/>
              <a:defRPr/>
            </a:lvl6pPr>
            <a:lvl7pPr marL="1044781" indent="0" algn="ctr">
              <a:buNone/>
              <a:defRPr/>
            </a:lvl7pPr>
            <a:lvl8pPr marL="1218911" indent="0" algn="ctr">
              <a:buNone/>
              <a:defRPr/>
            </a:lvl8pPr>
            <a:lvl9pPr marL="1393042" indent="0" algn="ctr">
              <a:buNone/>
              <a:defRPr/>
            </a:lvl9pPr>
          </a:lstStyle>
          <a:p>
            <a:r>
              <a:rPr lang="en-US"/>
              <a:t>Click to edit Master subtitle style</a:t>
            </a:r>
          </a:p>
        </p:txBody>
      </p:sp>
    </p:spTree>
    <p:extLst>
      <p:ext uri="{BB962C8B-B14F-4D97-AF65-F5344CB8AC3E}">
        <p14:creationId xmlns:p14="http://schemas.microsoft.com/office/powerpoint/2010/main" val="4694870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1374539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00163" y="15865091"/>
            <a:ext cx="13990439" cy="4902995"/>
          </a:xfrm>
        </p:spPr>
        <p:txBody>
          <a:bodyPr anchor="t"/>
          <a:lstStyle>
            <a:lvl1pPr algn="l">
              <a:defRPr sz="1467" b="1" cap="all"/>
            </a:lvl1pPr>
          </a:lstStyle>
          <a:p>
            <a:r>
              <a:rPr lang="en-US"/>
              <a:t>Click to edit Master title style</a:t>
            </a:r>
          </a:p>
        </p:txBody>
      </p:sp>
      <p:sp>
        <p:nvSpPr>
          <p:cNvPr id="3" name="Text Placeholder 2"/>
          <p:cNvSpPr>
            <a:spLocks noGrp="1"/>
          </p:cNvSpPr>
          <p:nvPr>
            <p:ph type="body" idx="1"/>
          </p:nvPr>
        </p:nvSpPr>
        <p:spPr>
          <a:xfrm>
            <a:off x="1300163" y="10464413"/>
            <a:ext cx="13990439" cy="5400677"/>
          </a:xfrm>
        </p:spPr>
        <p:txBody>
          <a:bodyPr anchor="b"/>
          <a:lstStyle>
            <a:lvl1pPr marL="0" indent="0">
              <a:buNone/>
              <a:defRPr sz="733"/>
            </a:lvl1pPr>
            <a:lvl2pPr marL="174129" indent="0">
              <a:buNone/>
              <a:defRPr sz="733"/>
            </a:lvl2pPr>
            <a:lvl3pPr marL="348261" indent="0">
              <a:buNone/>
              <a:defRPr sz="533"/>
            </a:lvl3pPr>
            <a:lvl4pPr marL="522390" indent="0">
              <a:buNone/>
              <a:defRPr sz="533"/>
            </a:lvl4pPr>
            <a:lvl5pPr marL="696521" indent="0">
              <a:buNone/>
              <a:defRPr sz="533"/>
            </a:lvl5pPr>
            <a:lvl6pPr marL="870651" indent="0">
              <a:buNone/>
              <a:defRPr sz="533"/>
            </a:lvl6pPr>
            <a:lvl7pPr marL="1044781" indent="0">
              <a:buNone/>
              <a:defRPr sz="533"/>
            </a:lvl7pPr>
            <a:lvl8pPr marL="1218911" indent="0">
              <a:buNone/>
              <a:defRPr sz="533"/>
            </a:lvl8pPr>
            <a:lvl9pPr marL="1393042" indent="0">
              <a:buNone/>
              <a:defRPr sz="533"/>
            </a:lvl9pPr>
          </a:lstStyle>
          <a:p>
            <a:pPr lvl="0"/>
            <a:r>
              <a:rPr lang="en-US"/>
              <a:t>Click to edit Master text styles</a:t>
            </a:r>
          </a:p>
        </p:txBody>
      </p:sp>
    </p:spTree>
    <p:extLst>
      <p:ext uri="{BB962C8B-B14F-4D97-AF65-F5344CB8AC3E}">
        <p14:creationId xmlns:p14="http://schemas.microsoft.com/office/powerpoint/2010/main" val="144298966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60152" y="4229102"/>
            <a:ext cx="7881937" cy="19922727"/>
          </a:xfrm>
        </p:spPr>
        <p:txBody>
          <a:bodyPr/>
          <a:lstStyle>
            <a:lvl1pPr>
              <a:defRPr sz="1067"/>
            </a:lvl1pPr>
            <a:lvl2pPr>
              <a:defRPr sz="933"/>
            </a:lvl2pPr>
            <a:lvl3pPr>
              <a:defRPr sz="733"/>
            </a:lvl3pPr>
            <a:lvl4pPr>
              <a:defRPr sz="733"/>
            </a:lvl4pPr>
            <a:lvl5pPr>
              <a:defRPr sz="733"/>
            </a:lvl5pPr>
            <a:lvl6pPr>
              <a:defRPr sz="733"/>
            </a:lvl6pPr>
            <a:lvl7pPr>
              <a:defRPr sz="733"/>
            </a:lvl7pPr>
            <a:lvl8pPr>
              <a:defRPr sz="733"/>
            </a:lvl8pPr>
            <a:lvl9pPr>
              <a:defRPr sz="7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199243" y="4229102"/>
            <a:ext cx="7882533" cy="19922727"/>
          </a:xfrm>
        </p:spPr>
        <p:txBody>
          <a:bodyPr/>
          <a:lstStyle>
            <a:lvl1pPr>
              <a:defRPr sz="1067"/>
            </a:lvl1pPr>
            <a:lvl2pPr>
              <a:defRPr sz="933"/>
            </a:lvl2pPr>
            <a:lvl3pPr>
              <a:defRPr sz="733"/>
            </a:lvl3pPr>
            <a:lvl4pPr>
              <a:defRPr sz="733"/>
            </a:lvl4pPr>
            <a:lvl5pPr>
              <a:defRPr sz="733"/>
            </a:lvl5pPr>
            <a:lvl6pPr>
              <a:defRPr sz="733"/>
            </a:lvl6pPr>
            <a:lvl7pPr>
              <a:defRPr sz="733"/>
            </a:lvl7pPr>
            <a:lvl8pPr>
              <a:defRPr sz="733"/>
            </a:lvl8pPr>
            <a:lvl9pPr>
              <a:defRPr sz="7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945413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22723" y="988218"/>
            <a:ext cx="14813757" cy="4114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725" y="5526885"/>
            <a:ext cx="7272338" cy="2302668"/>
          </a:xfrm>
        </p:spPr>
        <p:txBody>
          <a:bodyPr anchor="b"/>
          <a:lstStyle>
            <a:lvl1pPr marL="0" indent="0">
              <a:buNone/>
              <a:defRPr sz="933" b="1"/>
            </a:lvl1pPr>
            <a:lvl2pPr marL="174129" indent="0">
              <a:buNone/>
              <a:defRPr sz="733" b="1"/>
            </a:lvl2pPr>
            <a:lvl3pPr marL="348261" indent="0">
              <a:buNone/>
              <a:defRPr sz="733" b="1"/>
            </a:lvl3pPr>
            <a:lvl4pPr marL="522390" indent="0">
              <a:buNone/>
              <a:defRPr sz="533" b="1"/>
            </a:lvl4pPr>
            <a:lvl5pPr marL="696521" indent="0">
              <a:buNone/>
              <a:defRPr sz="533" b="1"/>
            </a:lvl5pPr>
            <a:lvl6pPr marL="870651" indent="0">
              <a:buNone/>
              <a:defRPr sz="533" b="1"/>
            </a:lvl6pPr>
            <a:lvl7pPr marL="1044781" indent="0">
              <a:buNone/>
              <a:defRPr sz="533" b="1"/>
            </a:lvl7pPr>
            <a:lvl8pPr marL="1218911" indent="0">
              <a:buNone/>
              <a:defRPr sz="533" b="1"/>
            </a:lvl8pPr>
            <a:lvl9pPr marL="1393042" indent="0">
              <a:buNone/>
              <a:defRPr sz="533" b="1"/>
            </a:lvl9pPr>
          </a:lstStyle>
          <a:p>
            <a:pPr lvl="0"/>
            <a:r>
              <a:rPr lang="en-US"/>
              <a:t>Click to edit Master text styles</a:t>
            </a:r>
          </a:p>
        </p:txBody>
      </p:sp>
      <p:sp>
        <p:nvSpPr>
          <p:cNvPr id="4" name="Content Placeholder 3"/>
          <p:cNvSpPr>
            <a:spLocks noGrp="1"/>
          </p:cNvSpPr>
          <p:nvPr>
            <p:ph sz="half" idx="2"/>
          </p:nvPr>
        </p:nvSpPr>
        <p:spPr>
          <a:xfrm>
            <a:off x="822725" y="7829561"/>
            <a:ext cx="7272338" cy="14224400"/>
          </a:xfrm>
        </p:spPr>
        <p:txBody>
          <a:bodyPr/>
          <a:lstStyle>
            <a:lvl1pPr>
              <a:defRPr sz="933"/>
            </a:lvl1pPr>
            <a:lvl2pPr>
              <a:defRPr sz="733"/>
            </a:lvl2pPr>
            <a:lvl3pPr>
              <a:defRPr sz="733"/>
            </a:lvl3pPr>
            <a:lvl4pPr>
              <a:defRPr sz="533"/>
            </a:lvl4pPr>
            <a:lvl5pPr>
              <a:defRPr sz="533"/>
            </a:lvl5pPr>
            <a:lvl6pPr>
              <a:defRPr sz="533"/>
            </a:lvl6pPr>
            <a:lvl7pPr>
              <a:defRPr sz="533"/>
            </a:lvl7pPr>
            <a:lvl8pPr>
              <a:defRPr sz="533"/>
            </a:lvl8pPr>
            <a:lvl9pPr>
              <a:defRPr sz="5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361168" y="5526885"/>
            <a:ext cx="7275313" cy="2302668"/>
          </a:xfrm>
        </p:spPr>
        <p:txBody>
          <a:bodyPr anchor="b"/>
          <a:lstStyle>
            <a:lvl1pPr marL="0" indent="0">
              <a:buNone/>
              <a:defRPr sz="933" b="1"/>
            </a:lvl1pPr>
            <a:lvl2pPr marL="174129" indent="0">
              <a:buNone/>
              <a:defRPr sz="733" b="1"/>
            </a:lvl2pPr>
            <a:lvl3pPr marL="348261" indent="0">
              <a:buNone/>
              <a:defRPr sz="733" b="1"/>
            </a:lvl3pPr>
            <a:lvl4pPr marL="522390" indent="0">
              <a:buNone/>
              <a:defRPr sz="533" b="1"/>
            </a:lvl4pPr>
            <a:lvl5pPr marL="696521" indent="0">
              <a:buNone/>
              <a:defRPr sz="533" b="1"/>
            </a:lvl5pPr>
            <a:lvl6pPr marL="870651" indent="0">
              <a:buNone/>
              <a:defRPr sz="533" b="1"/>
            </a:lvl6pPr>
            <a:lvl7pPr marL="1044781" indent="0">
              <a:buNone/>
              <a:defRPr sz="533" b="1"/>
            </a:lvl7pPr>
            <a:lvl8pPr marL="1218911" indent="0">
              <a:buNone/>
              <a:defRPr sz="533" b="1"/>
            </a:lvl8pPr>
            <a:lvl9pPr marL="1393042" indent="0">
              <a:buNone/>
              <a:defRPr sz="533" b="1"/>
            </a:lvl9pPr>
          </a:lstStyle>
          <a:p>
            <a:pPr lvl="0"/>
            <a:r>
              <a:rPr lang="en-US"/>
              <a:t>Click to edit Master text styles</a:t>
            </a:r>
          </a:p>
        </p:txBody>
      </p:sp>
      <p:sp>
        <p:nvSpPr>
          <p:cNvPr id="6" name="Content Placeholder 5"/>
          <p:cNvSpPr>
            <a:spLocks noGrp="1"/>
          </p:cNvSpPr>
          <p:nvPr>
            <p:ph sz="quarter" idx="4"/>
          </p:nvPr>
        </p:nvSpPr>
        <p:spPr>
          <a:xfrm>
            <a:off x="8361168" y="7829561"/>
            <a:ext cx="7275313" cy="14224400"/>
          </a:xfrm>
        </p:spPr>
        <p:txBody>
          <a:bodyPr/>
          <a:lstStyle>
            <a:lvl1pPr>
              <a:defRPr sz="933"/>
            </a:lvl1pPr>
            <a:lvl2pPr>
              <a:defRPr sz="733"/>
            </a:lvl2pPr>
            <a:lvl3pPr>
              <a:defRPr sz="733"/>
            </a:lvl3pPr>
            <a:lvl4pPr>
              <a:defRPr sz="533"/>
            </a:lvl4pPr>
            <a:lvl5pPr>
              <a:defRPr sz="533"/>
            </a:lvl5pPr>
            <a:lvl6pPr>
              <a:defRPr sz="533"/>
            </a:lvl6pPr>
            <a:lvl7pPr>
              <a:defRPr sz="533"/>
            </a:lvl7pPr>
            <a:lvl8pPr>
              <a:defRPr sz="533"/>
            </a:lvl8pPr>
            <a:lvl9pPr>
              <a:defRPr sz="5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0251373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6510914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574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00163" y="15865091"/>
            <a:ext cx="13990439" cy="4902995"/>
          </a:xfrm>
        </p:spPr>
        <p:txBody>
          <a:bodyPr anchor="t"/>
          <a:lstStyle>
            <a:lvl1pPr algn="l">
              <a:defRPr sz="1467" b="1" cap="all"/>
            </a:lvl1pPr>
          </a:lstStyle>
          <a:p>
            <a:r>
              <a:rPr lang="en-US"/>
              <a:t>Click to edit Master title style</a:t>
            </a:r>
          </a:p>
        </p:txBody>
      </p:sp>
      <p:sp>
        <p:nvSpPr>
          <p:cNvPr id="3" name="Text Placeholder 2"/>
          <p:cNvSpPr>
            <a:spLocks noGrp="1"/>
          </p:cNvSpPr>
          <p:nvPr>
            <p:ph type="body" idx="1"/>
          </p:nvPr>
        </p:nvSpPr>
        <p:spPr>
          <a:xfrm>
            <a:off x="1300163" y="10464413"/>
            <a:ext cx="13990439" cy="5400677"/>
          </a:xfrm>
        </p:spPr>
        <p:txBody>
          <a:bodyPr anchor="b"/>
          <a:lstStyle>
            <a:lvl1pPr marL="0" indent="0">
              <a:buNone/>
              <a:defRPr sz="733"/>
            </a:lvl1pPr>
            <a:lvl2pPr marL="174129" indent="0">
              <a:buNone/>
              <a:defRPr sz="733"/>
            </a:lvl2pPr>
            <a:lvl3pPr marL="348261" indent="0">
              <a:buNone/>
              <a:defRPr sz="533"/>
            </a:lvl3pPr>
            <a:lvl4pPr marL="522390" indent="0">
              <a:buNone/>
              <a:defRPr sz="533"/>
            </a:lvl4pPr>
            <a:lvl5pPr marL="696521" indent="0">
              <a:buNone/>
              <a:defRPr sz="533"/>
            </a:lvl5pPr>
            <a:lvl6pPr marL="870651" indent="0">
              <a:buNone/>
              <a:defRPr sz="533"/>
            </a:lvl6pPr>
            <a:lvl7pPr marL="1044781" indent="0">
              <a:buNone/>
              <a:defRPr sz="533"/>
            </a:lvl7pPr>
            <a:lvl8pPr marL="1218911" indent="0">
              <a:buNone/>
              <a:defRPr sz="533"/>
            </a:lvl8pPr>
            <a:lvl9pPr marL="1393042" indent="0">
              <a:buNone/>
              <a:defRPr sz="533"/>
            </a:lvl9pPr>
          </a:lstStyle>
          <a:p>
            <a:pPr lvl="0"/>
            <a:r>
              <a:rPr lang="en-US"/>
              <a:t>Click to edit Master text styles</a:t>
            </a:r>
          </a:p>
        </p:txBody>
      </p:sp>
    </p:spTree>
    <p:extLst>
      <p:ext uri="{BB962C8B-B14F-4D97-AF65-F5344CB8AC3E}">
        <p14:creationId xmlns:p14="http://schemas.microsoft.com/office/powerpoint/2010/main" val="8884477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22727" y="983464"/>
            <a:ext cx="5414963" cy="4182668"/>
          </a:xfrm>
        </p:spPr>
        <p:txBody>
          <a:bodyPr anchor="b"/>
          <a:lstStyle>
            <a:lvl1pPr algn="l">
              <a:defRPr sz="733" b="1"/>
            </a:lvl1pPr>
          </a:lstStyle>
          <a:p>
            <a:r>
              <a:rPr lang="en-US"/>
              <a:t>Click to edit Master title style</a:t>
            </a:r>
          </a:p>
        </p:txBody>
      </p:sp>
      <p:sp>
        <p:nvSpPr>
          <p:cNvPr id="3" name="Content Placeholder 2"/>
          <p:cNvSpPr>
            <a:spLocks noGrp="1"/>
          </p:cNvSpPr>
          <p:nvPr>
            <p:ph idx="1"/>
          </p:nvPr>
        </p:nvSpPr>
        <p:spPr>
          <a:xfrm>
            <a:off x="6435329" y="983459"/>
            <a:ext cx="9201150" cy="21070491"/>
          </a:xfrm>
        </p:spPr>
        <p:txBody>
          <a:bodyPr/>
          <a:lstStyle>
            <a:lvl1pPr>
              <a:defRPr sz="1267"/>
            </a:lvl1pPr>
            <a:lvl2pPr>
              <a:defRPr sz="1067"/>
            </a:lvl2pPr>
            <a:lvl3pPr>
              <a:defRPr sz="933"/>
            </a:lvl3pPr>
            <a:lvl4pPr>
              <a:defRPr sz="733"/>
            </a:lvl4pPr>
            <a:lvl5pPr>
              <a:defRPr sz="733"/>
            </a:lvl5pPr>
            <a:lvl6pPr>
              <a:defRPr sz="733"/>
            </a:lvl6pPr>
            <a:lvl7pPr>
              <a:defRPr sz="733"/>
            </a:lvl7pPr>
            <a:lvl8pPr>
              <a:defRPr sz="733"/>
            </a:lvl8pPr>
            <a:lvl9pPr>
              <a:defRPr sz="7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22727" y="5166133"/>
            <a:ext cx="5414963" cy="16887827"/>
          </a:xfrm>
        </p:spPr>
        <p:txBody>
          <a:bodyPr/>
          <a:lstStyle>
            <a:lvl1pPr marL="0" indent="0">
              <a:buNone/>
              <a:defRPr sz="533"/>
            </a:lvl1pPr>
            <a:lvl2pPr marL="174129" indent="0">
              <a:buNone/>
              <a:defRPr sz="533"/>
            </a:lvl2pPr>
            <a:lvl3pPr marL="348261" indent="0">
              <a:buNone/>
              <a:defRPr sz="333"/>
            </a:lvl3pPr>
            <a:lvl4pPr marL="522390" indent="0">
              <a:buNone/>
              <a:defRPr sz="333"/>
            </a:lvl4pPr>
            <a:lvl5pPr marL="696521" indent="0">
              <a:buNone/>
              <a:defRPr sz="333"/>
            </a:lvl5pPr>
            <a:lvl6pPr marL="870651" indent="0">
              <a:buNone/>
              <a:defRPr sz="333"/>
            </a:lvl6pPr>
            <a:lvl7pPr marL="1044781" indent="0">
              <a:buNone/>
              <a:defRPr sz="333"/>
            </a:lvl7pPr>
            <a:lvl8pPr marL="1218911" indent="0">
              <a:buNone/>
              <a:defRPr sz="333"/>
            </a:lvl8pPr>
            <a:lvl9pPr marL="1393042" indent="0">
              <a:buNone/>
              <a:defRPr sz="333"/>
            </a:lvl9pPr>
          </a:lstStyle>
          <a:p>
            <a:pPr lvl="0"/>
            <a:r>
              <a:rPr lang="en-US"/>
              <a:t>Click to edit Master text styles</a:t>
            </a:r>
          </a:p>
        </p:txBody>
      </p:sp>
    </p:spTree>
    <p:extLst>
      <p:ext uri="{BB962C8B-B14F-4D97-AF65-F5344CB8AC3E}">
        <p14:creationId xmlns:p14="http://schemas.microsoft.com/office/powerpoint/2010/main" val="121854767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26000" y="17281926"/>
            <a:ext cx="9875639" cy="2040732"/>
          </a:xfrm>
        </p:spPr>
        <p:txBody>
          <a:bodyPr anchor="b"/>
          <a:lstStyle>
            <a:lvl1pPr algn="l">
              <a:defRPr sz="733" b="1"/>
            </a:lvl1pPr>
          </a:lstStyle>
          <a:p>
            <a:r>
              <a:rPr lang="en-US"/>
              <a:t>Click to edit Master title style</a:t>
            </a:r>
          </a:p>
        </p:txBody>
      </p:sp>
      <p:sp>
        <p:nvSpPr>
          <p:cNvPr id="3" name="Picture Placeholder 2"/>
          <p:cNvSpPr>
            <a:spLocks noGrp="1"/>
          </p:cNvSpPr>
          <p:nvPr>
            <p:ph type="pic" idx="1"/>
          </p:nvPr>
        </p:nvSpPr>
        <p:spPr>
          <a:xfrm>
            <a:off x="3226000" y="2206240"/>
            <a:ext cx="9875639" cy="14812568"/>
          </a:xfrm>
        </p:spPr>
        <p:txBody>
          <a:bodyPr/>
          <a:lstStyle>
            <a:lvl1pPr marL="0" indent="0">
              <a:buNone/>
              <a:defRPr sz="1267"/>
            </a:lvl1pPr>
            <a:lvl2pPr marL="174129" indent="0">
              <a:buNone/>
              <a:defRPr sz="1067"/>
            </a:lvl2pPr>
            <a:lvl3pPr marL="348261" indent="0">
              <a:buNone/>
              <a:defRPr sz="933"/>
            </a:lvl3pPr>
            <a:lvl4pPr marL="522390" indent="0">
              <a:buNone/>
              <a:defRPr sz="733"/>
            </a:lvl4pPr>
            <a:lvl5pPr marL="696521" indent="0">
              <a:buNone/>
              <a:defRPr sz="733"/>
            </a:lvl5pPr>
            <a:lvl6pPr marL="870651" indent="0">
              <a:buNone/>
              <a:defRPr sz="733"/>
            </a:lvl6pPr>
            <a:lvl7pPr marL="1044781" indent="0">
              <a:buNone/>
              <a:defRPr sz="733"/>
            </a:lvl7pPr>
            <a:lvl8pPr marL="1218911" indent="0">
              <a:buNone/>
              <a:defRPr sz="733"/>
            </a:lvl8pPr>
            <a:lvl9pPr marL="1393042" indent="0">
              <a:buNone/>
              <a:defRPr sz="733"/>
            </a:lvl9pPr>
          </a:lstStyle>
          <a:p>
            <a:pPr lvl="0"/>
            <a:endParaRPr lang="en-US" noProof="0"/>
          </a:p>
        </p:txBody>
      </p:sp>
      <p:sp>
        <p:nvSpPr>
          <p:cNvPr id="4" name="Text Placeholder 3"/>
          <p:cNvSpPr>
            <a:spLocks noGrp="1"/>
          </p:cNvSpPr>
          <p:nvPr>
            <p:ph type="body" sz="half" idx="2"/>
          </p:nvPr>
        </p:nvSpPr>
        <p:spPr>
          <a:xfrm>
            <a:off x="3226000" y="19322658"/>
            <a:ext cx="9875639" cy="2896791"/>
          </a:xfrm>
        </p:spPr>
        <p:txBody>
          <a:bodyPr/>
          <a:lstStyle>
            <a:lvl1pPr marL="0" indent="0">
              <a:buNone/>
              <a:defRPr sz="533"/>
            </a:lvl1pPr>
            <a:lvl2pPr marL="174129" indent="0">
              <a:buNone/>
              <a:defRPr sz="533"/>
            </a:lvl2pPr>
            <a:lvl3pPr marL="348261" indent="0">
              <a:buNone/>
              <a:defRPr sz="333"/>
            </a:lvl3pPr>
            <a:lvl4pPr marL="522390" indent="0">
              <a:buNone/>
              <a:defRPr sz="333"/>
            </a:lvl4pPr>
            <a:lvl5pPr marL="696521" indent="0">
              <a:buNone/>
              <a:defRPr sz="333"/>
            </a:lvl5pPr>
            <a:lvl6pPr marL="870651" indent="0">
              <a:buNone/>
              <a:defRPr sz="333"/>
            </a:lvl6pPr>
            <a:lvl7pPr marL="1044781" indent="0">
              <a:buNone/>
              <a:defRPr sz="333"/>
            </a:lvl7pPr>
            <a:lvl8pPr marL="1218911" indent="0">
              <a:buNone/>
              <a:defRPr sz="333"/>
            </a:lvl8pPr>
            <a:lvl9pPr marL="1393042" indent="0">
              <a:buNone/>
              <a:defRPr sz="333"/>
            </a:lvl9pPr>
          </a:lstStyle>
          <a:p>
            <a:pPr lvl="0"/>
            <a:r>
              <a:rPr lang="en-US"/>
              <a:t>Click to edit Master text styles</a:t>
            </a:r>
          </a:p>
        </p:txBody>
      </p:sp>
    </p:spTree>
    <p:extLst>
      <p:ext uri="{BB962C8B-B14F-4D97-AF65-F5344CB8AC3E}">
        <p14:creationId xmlns:p14="http://schemas.microsoft.com/office/powerpoint/2010/main" val="172674954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563087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126517" y="954888"/>
            <a:ext cx="3955257" cy="231969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60154" y="954888"/>
            <a:ext cx="11809213" cy="231969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2402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60156" y="4229102"/>
            <a:ext cx="1841301" cy="19922727"/>
          </a:xfrm>
        </p:spPr>
        <p:txBody>
          <a:bodyPr/>
          <a:lstStyle>
            <a:lvl1pPr>
              <a:defRPr sz="1067"/>
            </a:lvl1pPr>
            <a:lvl2pPr>
              <a:defRPr sz="933"/>
            </a:lvl2pPr>
            <a:lvl3pPr>
              <a:defRPr sz="733"/>
            </a:lvl3pPr>
            <a:lvl4pPr>
              <a:defRPr sz="733"/>
            </a:lvl4pPr>
            <a:lvl5pPr>
              <a:defRPr sz="733"/>
            </a:lvl5pPr>
            <a:lvl6pPr>
              <a:defRPr sz="733"/>
            </a:lvl6pPr>
            <a:lvl7pPr>
              <a:defRPr sz="733"/>
            </a:lvl7pPr>
            <a:lvl8pPr>
              <a:defRPr sz="733"/>
            </a:lvl8pPr>
            <a:lvl9pPr>
              <a:defRPr sz="7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158605" y="4229102"/>
            <a:ext cx="1841897" cy="19922727"/>
          </a:xfrm>
        </p:spPr>
        <p:txBody>
          <a:bodyPr/>
          <a:lstStyle>
            <a:lvl1pPr>
              <a:defRPr sz="1067"/>
            </a:lvl1pPr>
            <a:lvl2pPr>
              <a:defRPr sz="933"/>
            </a:lvl2pPr>
            <a:lvl3pPr>
              <a:defRPr sz="733"/>
            </a:lvl3pPr>
            <a:lvl4pPr>
              <a:defRPr sz="733"/>
            </a:lvl4pPr>
            <a:lvl5pPr>
              <a:defRPr sz="733"/>
            </a:lvl5pPr>
            <a:lvl6pPr>
              <a:defRPr sz="733"/>
            </a:lvl6pPr>
            <a:lvl7pPr>
              <a:defRPr sz="733"/>
            </a:lvl7pPr>
            <a:lvl8pPr>
              <a:defRPr sz="733"/>
            </a:lvl8pPr>
            <a:lvl9pPr>
              <a:defRPr sz="7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12914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22723" y="988218"/>
            <a:ext cx="14813757" cy="4114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725" y="5526885"/>
            <a:ext cx="7272338" cy="2302668"/>
          </a:xfrm>
        </p:spPr>
        <p:txBody>
          <a:bodyPr anchor="b"/>
          <a:lstStyle>
            <a:lvl1pPr marL="0" indent="0">
              <a:buNone/>
              <a:defRPr sz="933" b="1"/>
            </a:lvl1pPr>
            <a:lvl2pPr marL="174129" indent="0">
              <a:buNone/>
              <a:defRPr sz="733" b="1"/>
            </a:lvl2pPr>
            <a:lvl3pPr marL="348261" indent="0">
              <a:buNone/>
              <a:defRPr sz="733" b="1"/>
            </a:lvl3pPr>
            <a:lvl4pPr marL="522390" indent="0">
              <a:buNone/>
              <a:defRPr sz="533" b="1"/>
            </a:lvl4pPr>
            <a:lvl5pPr marL="696521" indent="0">
              <a:buNone/>
              <a:defRPr sz="533" b="1"/>
            </a:lvl5pPr>
            <a:lvl6pPr marL="870651" indent="0">
              <a:buNone/>
              <a:defRPr sz="533" b="1"/>
            </a:lvl6pPr>
            <a:lvl7pPr marL="1044781" indent="0">
              <a:buNone/>
              <a:defRPr sz="533" b="1"/>
            </a:lvl7pPr>
            <a:lvl8pPr marL="1218911" indent="0">
              <a:buNone/>
              <a:defRPr sz="533" b="1"/>
            </a:lvl8pPr>
            <a:lvl9pPr marL="1393042" indent="0">
              <a:buNone/>
              <a:defRPr sz="533" b="1"/>
            </a:lvl9pPr>
          </a:lstStyle>
          <a:p>
            <a:pPr lvl="0"/>
            <a:r>
              <a:rPr lang="en-US"/>
              <a:t>Click to edit Master text styles</a:t>
            </a:r>
          </a:p>
        </p:txBody>
      </p:sp>
      <p:sp>
        <p:nvSpPr>
          <p:cNvPr id="4" name="Content Placeholder 3"/>
          <p:cNvSpPr>
            <a:spLocks noGrp="1"/>
          </p:cNvSpPr>
          <p:nvPr>
            <p:ph sz="half" idx="2"/>
          </p:nvPr>
        </p:nvSpPr>
        <p:spPr>
          <a:xfrm>
            <a:off x="822725" y="7829561"/>
            <a:ext cx="7272338" cy="14224400"/>
          </a:xfrm>
        </p:spPr>
        <p:txBody>
          <a:bodyPr/>
          <a:lstStyle>
            <a:lvl1pPr>
              <a:defRPr sz="933"/>
            </a:lvl1pPr>
            <a:lvl2pPr>
              <a:defRPr sz="733"/>
            </a:lvl2pPr>
            <a:lvl3pPr>
              <a:defRPr sz="733"/>
            </a:lvl3pPr>
            <a:lvl4pPr>
              <a:defRPr sz="533"/>
            </a:lvl4pPr>
            <a:lvl5pPr>
              <a:defRPr sz="533"/>
            </a:lvl5pPr>
            <a:lvl6pPr>
              <a:defRPr sz="533"/>
            </a:lvl6pPr>
            <a:lvl7pPr>
              <a:defRPr sz="533"/>
            </a:lvl7pPr>
            <a:lvl8pPr>
              <a:defRPr sz="533"/>
            </a:lvl8pPr>
            <a:lvl9pPr>
              <a:defRPr sz="5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361168" y="5526885"/>
            <a:ext cx="7275313" cy="2302668"/>
          </a:xfrm>
        </p:spPr>
        <p:txBody>
          <a:bodyPr anchor="b"/>
          <a:lstStyle>
            <a:lvl1pPr marL="0" indent="0">
              <a:buNone/>
              <a:defRPr sz="933" b="1"/>
            </a:lvl1pPr>
            <a:lvl2pPr marL="174129" indent="0">
              <a:buNone/>
              <a:defRPr sz="733" b="1"/>
            </a:lvl2pPr>
            <a:lvl3pPr marL="348261" indent="0">
              <a:buNone/>
              <a:defRPr sz="733" b="1"/>
            </a:lvl3pPr>
            <a:lvl4pPr marL="522390" indent="0">
              <a:buNone/>
              <a:defRPr sz="533" b="1"/>
            </a:lvl4pPr>
            <a:lvl5pPr marL="696521" indent="0">
              <a:buNone/>
              <a:defRPr sz="533" b="1"/>
            </a:lvl5pPr>
            <a:lvl6pPr marL="870651" indent="0">
              <a:buNone/>
              <a:defRPr sz="533" b="1"/>
            </a:lvl6pPr>
            <a:lvl7pPr marL="1044781" indent="0">
              <a:buNone/>
              <a:defRPr sz="533" b="1"/>
            </a:lvl7pPr>
            <a:lvl8pPr marL="1218911" indent="0">
              <a:buNone/>
              <a:defRPr sz="533" b="1"/>
            </a:lvl8pPr>
            <a:lvl9pPr marL="1393042" indent="0">
              <a:buNone/>
              <a:defRPr sz="533" b="1"/>
            </a:lvl9pPr>
          </a:lstStyle>
          <a:p>
            <a:pPr lvl="0"/>
            <a:r>
              <a:rPr lang="en-US"/>
              <a:t>Click to edit Master text styles</a:t>
            </a:r>
          </a:p>
        </p:txBody>
      </p:sp>
      <p:sp>
        <p:nvSpPr>
          <p:cNvPr id="6" name="Content Placeholder 5"/>
          <p:cNvSpPr>
            <a:spLocks noGrp="1"/>
          </p:cNvSpPr>
          <p:nvPr>
            <p:ph sz="quarter" idx="4"/>
          </p:nvPr>
        </p:nvSpPr>
        <p:spPr>
          <a:xfrm>
            <a:off x="8361168" y="7829561"/>
            <a:ext cx="7275313" cy="14224400"/>
          </a:xfrm>
        </p:spPr>
        <p:txBody>
          <a:bodyPr/>
          <a:lstStyle>
            <a:lvl1pPr>
              <a:defRPr sz="933"/>
            </a:lvl1pPr>
            <a:lvl2pPr>
              <a:defRPr sz="733"/>
            </a:lvl2pPr>
            <a:lvl3pPr>
              <a:defRPr sz="733"/>
            </a:lvl3pPr>
            <a:lvl4pPr>
              <a:defRPr sz="533"/>
            </a:lvl4pPr>
            <a:lvl5pPr>
              <a:defRPr sz="533"/>
            </a:lvl5pPr>
            <a:lvl6pPr>
              <a:defRPr sz="533"/>
            </a:lvl6pPr>
            <a:lvl7pPr>
              <a:defRPr sz="533"/>
            </a:lvl7pPr>
            <a:lvl8pPr>
              <a:defRPr sz="533"/>
            </a:lvl8pPr>
            <a:lvl9pPr>
              <a:defRPr sz="5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46516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1412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3387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22727" y="983464"/>
            <a:ext cx="5414963" cy="4182668"/>
          </a:xfrm>
        </p:spPr>
        <p:txBody>
          <a:bodyPr anchor="b"/>
          <a:lstStyle>
            <a:lvl1pPr algn="l">
              <a:defRPr sz="733" b="1"/>
            </a:lvl1pPr>
          </a:lstStyle>
          <a:p>
            <a:r>
              <a:rPr lang="en-US"/>
              <a:t>Click to edit Master title style</a:t>
            </a:r>
          </a:p>
        </p:txBody>
      </p:sp>
      <p:sp>
        <p:nvSpPr>
          <p:cNvPr id="3" name="Content Placeholder 2"/>
          <p:cNvSpPr>
            <a:spLocks noGrp="1"/>
          </p:cNvSpPr>
          <p:nvPr>
            <p:ph idx="1"/>
          </p:nvPr>
        </p:nvSpPr>
        <p:spPr>
          <a:xfrm>
            <a:off x="6435329" y="983459"/>
            <a:ext cx="9201150" cy="21070491"/>
          </a:xfrm>
        </p:spPr>
        <p:txBody>
          <a:bodyPr/>
          <a:lstStyle>
            <a:lvl1pPr>
              <a:defRPr sz="1267"/>
            </a:lvl1pPr>
            <a:lvl2pPr>
              <a:defRPr sz="1067"/>
            </a:lvl2pPr>
            <a:lvl3pPr>
              <a:defRPr sz="933"/>
            </a:lvl3pPr>
            <a:lvl4pPr>
              <a:defRPr sz="733"/>
            </a:lvl4pPr>
            <a:lvl5pPr>
              <a:defRPr sz="733"/>
            </a:lvl5pPr>
            <a:lvl6pPr>
              <a:defRPr sz="733"/>
            </a:lvl6pPr>
            <a:lvl7pPr>
              <a:defRPr sz="733"/>
            </a:lvl7pPr>
            <a:lvl8pPr>
              <a:defRPr sz="733"/>
            </a:lvl8pPr>
            <a:lvl9pPr>
              <a:defRPr sz="7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22727" y="5166133"/>
            <a:ext cx="5414963" cy="16887827"/>
          </a:xfrm>
        </p:spPr>
        <p:txBody>
          <a:bodyPr/>
          <a:lstStyle>
            <a:lvl1pPr marL="0" indent="0">
              <a:buNone/>
              <a:defRPr sz="533"/>
            </a:lvl1pPr>
            <a:lvl2pPr marL="174129" indent="0">
              <a:buNone/>
              <a:defRPr sz="533"/>
            </a:lvl2pPr>
            <a:lvl3pPr marL="348261" indent="0">
              <a:buNone/>
              <a:defRPr sz="333"/>
            </a:lvl3pPr>
            <a:lvl4pPr marL="522390" indent="0">
              <a:buNone/>
              <a:defRPr sz="333"/>
            </a:lvl4pPr>
            <a:lvl5pPr marL="696521" indent="0">
              <a:buNone/>
              <a:defRPr sz="333"/>
            </a:lvl5pPr>
            <a:lvl6pPr marL="870651" indent="0">
              <a:buNone/>
              <a:defRPr sz="333"/>
            </a:lvl6pPr>
            <a:lvl7pPr marL="1044781" indent="0">
              <a:buNone/>
              <a:defRPr sz="333"/>
            </a:lvl7pPr>
            <a:lvl8pPr marL="1218911" indent="0">
              <a:buNone/>
              <a:defRPr sz="333"/>
            </a:lvl8pPr>
            <a:lvl9pPr marL="1393042" indent="0">
              <a:buNone/>
              <a:defRPr sz="333"/>
            </a:lvl9pPr>
          </a:lstStyle>
          <a:p>
            <a:pPr lvl="0"/>
            <a:r>
              <a:rPr lang="en-US"/>
              <a:t>Click to edit Master text styles</a:t>
            </a:r>
          </a:p>
        </p:txBody>
      </p:sp>
    </p:spTree>
    <p:extLst>
      <p:ext uri="{BB962C8B-B14F-4D97-AF65-F5344CB8AC3E}">
        <p14:creationId xmlns:p14="http://schemas.microsoft.com/office/powerpoint/2010/main" val="1441862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26000" y="17281926"/>
            <a:ext cx="9875639" cy="2040732"/>
          </a:xfrm>
        </p:spPr>
        <p:txBody>
          <a:bodyPr anchor="b"/>
          <a:lstStyle>
            <a:lvl1pPr algn="l">
              <a:defRPr sz="733" b="1"/>
            </a:lvl1pPr>
          </a:lstStyle>
          <a:p>
            <a:r>
              <a:rPr lang="en-US"/>
              <a:t>Click to edit Master title style</a:t>
            </a:r>
          </a:p>
        </p:txBody>
      </p:sp>
      <p:sp>
        <p:nvSpPr>
          <p:cNvPr id="3" name="Picture Placeholder 2"/>
          <p:cNvSpPr>
            <a:spLocks noGrp="1"/>
          </p:cNvSpPr>
          <p:nvPr>
            <p:ph type="pic" idx="1"/>
          </p:nvPr>
        </p:nvSpPr>
        <p:spPr>
          <a:xfrm>
            <a:off x="3226000" y="2206240"/>
            <a:ext cx="9875639" cy="14812568"/>
          </a:xfrm>
        </p:spPr>
        <p:txBody>
          <a:bodyPr/>
          <a:lstStyle>
            <a:lvl1pPr marL="0" indent="0">
              <a:buNone/>
              <a:defRPr sz="1267"/>
            </a:lvl1pPr>
            <a:lvl2pPr marL="174129" indent="0">
              <a:buNone/>
              <a:defRPr sz="1067"/>
            </a:lvl2pPr>
            <a:lvl3pPr marL="348261" indent="0">
              <a:buNone/>
              <a:defRPr sz="933"/>
            </a:lvl3pPr>
            <a:lvl4pPr marL="522390" indent="0">
              <a:buNone/>
              <a:defRPr sz="733"/>
            </a:lvl4pPr>
            <a:lvl5pPr marL="696521" indent="0">
              <a:buNone/>
              <a:defRPr sz="733"/>
            </a:lvl5pPr>
            <a:lvl6pPr marL="870651" indent="0">
              <a:buNone/>
              <a:defRPr sz="733"/>
            </a:lvl6pPr>
            <a:lvl7pPr marL="1044781" indent="0">
              <a:buNone/>
              <a:defRPr sz="733"/>
            </a:lvl7pPr>
            <a:lvl8pPr marL="1218911" indent="0">
              <a:buNone/>
              <a:defRPr sz="733"/>
            </a:lvl8pPr>
            <a:lvl9pPr marL="1393042" indent="0">
              <a:buNone/>
              <a:defRPr sz="733"/>
            </a:lvl9pPr>
          </a:lstStyle>
          <a:p>
            <a:pPr lvl="0"/>
            <a:endParaRPr lang="en-US" noProof="0"/>
          </a:p>
        </p:txBody>
      </p:sp>
      <p:sp>
        <p:nvSpPr>
          <p:cNvPr id="4" name="Text Placeholder 3"/>
          <p:cNvSpPr>
            <a:spLocks noGrp="1"/>
          </p:cNvSpPr>
          <p:nvPr>
            <p:ph type="body" sz="half" idx="2"/>
          </p:nvPr>
        </p:nvSpPr>
        <p:spPr>
          <a:xfrm>
            <a:off x="3226000" y="19322658"/>
            <a:ext cx="9875639" cy="2896791"/>
          </a:xfrm>
        </p:spPr>
        <p:txBody>
          <a:bodyPr/>
          <a:lstStyle>
            <a:lvl1pPr marL="0" indent="0">
              <a:buNone/>
              <a:defRPr sz="533"/>
            </a:lvl1pPr>
            <a:lvl2pPr marL="174129" indent="0">
              <a:buNone/>
              <a:defRPr sz="533"/>
            </a:lvl2pPr>
            <a:lvl3pPr marL="348261" indent="0">
              <a:buNone/>
              <a:defRPr sz="333"/>
            </a:lvl3pPr>
            <a:lvl4pPr marL="522390" indent="0">
              <a:buNone/>
              <a:defRPr sz="333"/>
            </a:lvl4pPr>
            <a:lvl5pPr marL="696521" indent="0">
              <a:buNone/>
              <a:defRPr sz="333"/>
            </a:lvl5pPr>
            <a:lvl6pPr marL="870651" indent="0">
              <a:buNone/>
              <a:defRPr sz="333"/>
            </a:lvl6pPr>
            <a:lvl7pPr marL="1044781" indent="0">
              <a:buNone/>
              <a:defRPr sz="333"/>
            </a:lvl7pPr>
            <a:lvl8pPr marL="1218911" indent="0">
              <a:buNone/>
              <a:defRPr sz="333"/>
            </a:lvl8pPr>
            <a:lvl9pPr marL="1393042" indent="0">
              <a:buNone/>
              <a:defRPr sz="333"/>
            </a:lvl9pPr>
          </a:lstStyle>
          <a:p>
            <a:pPr lvl="0"/>
            <a:r>
              <a:rPr lang="en-US"/>
              <a:t>Click to edit Master text styles</a:t>
            </a:r>
          </a:p>
        </p:txBody>
      </p:sp>
    </p:spTree>
    <p:extLst>
      <p:ext uri="{BB962C8B-B14F-4D97-AF65-F5344CB8AC3E}">
        <p14:creationId xmlns:p14="http://schemas.microsoft.com/office/powerpoint/2010/main" val="1178337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6"/>
          <p:cNvSpPr>
            <a:spLocks noChangeArrowheads="1"/>
          </p:cNvSpPr>
          <p:nvPr/>
        </p:nvSpPr>
        <p:spPr bwMode="auto">
          <a:xfrm>
            <a:off x="0" y="0"/>
            <a:ext cx="16459200" cy="3600450"/>
          </a:xfrm>
          <a:prstGeom prst="rect">
            <a:avLst/>
          </a:prstGeom>
          <a:solidFill>
            <a:srgbClr val="142B46"/>
          </a:solidFill>
          <a:ln w="9525">
            <a:solidFill>
              <a:schemeClr val="tx1"/>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solidFill>
                <a:srgbClr val="000000"/>
              </a:solidFill>
            </a:endParaRPr>
          </a:p>
        </p:txBody>
      </p:sp>
      <p:sp>
        <p:nvSpPr>
          <p:cNvPr id="1027" name="Rectangle 33"/>
          <p:cNvSpPr>
            <a:spLocks noChangeArrowheads="1"/>
          </p:cNvSpPr>
          <p:nvPr/>
        </p:nvSpPr>
        <p:spPr bwMode="auto">
          <a:xfrm>
            <a:off x="259557" y="4229105"/>
            <a:ext cx="3740944" cy="19923920"/>
          </a:xfrm>
          <a:prstGeom prst="rect">
            <a:avLst/>
          </a:prstGeom>
          <a:solidFill>
            <a:srgbClr val="FFFFFF"/>
          </a:solidFill>
          <a:ln w="9525">
            <a:solidFill>
              <a:schemeClr val="tx1"/>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1028" name="Rectangle 9"/>
          <p:cNvSpPr>
            <a:spLocks noChangeArrowheads="1"/>
          </p:cNvSpPr>
          <p:nvPr/>
        </p:nvSpPr>
        <p:spPr bwMode="auto">
          <a:xfrm>
            <a:off x="0" y="3600450"/>
            <a:ext cx="16459200" cy="97632"/>
          </a:xfrm>
          <a:prstGeom prst="rect">
            <a:avLst/>
          </a:prstGeom>
          <a:solidFill>
            <a:srgbClr val="660000"/>
          </a:solidFill>
          <a:ln w="152400">
            <a:solidFill>
              <a:srgbClr val="FFBE1F"/>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solidFill>
                <a:srgbClr val="FFEB7F"/>
              </a:solidFill>
            </a:endParaRPr>
          </a:p>
        </p:txBody>
      </p:sp>
      <p:sp>
        <p:nvSpPr>
          <p:cNvPr id="1029" name="Rectangle 15"/>
          <p:cNvSpPr>
            <a:spLocks noGrp="1" noChangeArrowheads="1"/>
          </p:cNvSpPr>
          <p:nvPr>
            <p:ph type="title"/>
          </p:nvPr>
        </p:nvSpPr>
        <p:spPr bwMode="auto">
          <a:xfrm>
            <a:off x="359569" y="954887"/>
            <a:ext cx="15722203" cy="165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2138" tIns="26065" rIns="52138" bIns="26065" numCol="1" anchor="ctr" anchorCtr="0" compatLnSpc="1">
            <a:prstTxWarp prst="textNoShape">
              <a:avLst/>
            </a:prstTxWarp>
          </a:bodyPr>
          <a:lstStyle/>
          <a:p>
            <a:pPr lvl="0"/>
            <a:r>
              <a:rPr lang="en-US" altLang="en-US"/>
              <a:t>Click to edit Master title style</a:t>
            </a:r>
          </a:p>
        </p:txBody>
      </p:sp>
      <p:sp>
        <p:nvSpPr>
          <p:cNvPr id="1030" name="Rectangle 16"/>
          <p:cNvSpPr>
            <a:spLocks noGrp="1" noChangeArrowheads="1"/>
          </p:cNvSpPr>
          <p:nvPr>
            <p:ph type="body" idx="1"/>
          </p:nvPr>
        </p:nvSpPr>
        <p:spPr bwMode="auto">
          <a:xfrm>
            <a:off x="259557" y="4229105"/>
            <a:ext cx="3740944" cy="19923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260728" tIns="260728" rIns="260728" bIns="260728"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1031" name="Rectangle 25"/>
          <p:cNvSpPr>
            <a:spLocks noChangeArrowheads="1"/>
          </p:cNvSpPr>
          <p:nvPr/>
        </p:nvSpPr>
        <p:spPr bwMode="auto">
          <a:xfrm>
            <a:off x="0" y="0"/>
            <a:ext cx="16459200" cy="246888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1032" name="Rectangle 32"/>
          <p:cNvSpPr>
            <a:spLocks noChangeArrowheads="1"/>
          </p:cNvSpPr>
          <p:nvPr/>
        </p:nvSpPr>
        <p:spPr bwMode="auto">
          <a:xfrm>
            <a:off x="4308872" y="4229105"/>
            <a:ext cx="3743325" cy="19923920"/>
          </a:xfrm>
          <a:prstGeom prst="rect">
            <a:avLst/>
          </a:prstGeom>
          <a:solidFill>
            <a:srgbClr val="FFFFFF"/>
          </a:solidFill>
          <a:ln w="9525">
            <a:solidFill>
              <a:schemeClr val="tx1"/>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1033" name="Rectangle 34"/>
          <p:cNvSpPr>
            <a:spLocks noChangeArrowheads="1"/>
          </p:cNvSpPr>
          <p:nvPr userDrawn="1"/>
        </p:nvSpPr>
        <p:spPr bwMode="auto">
          <a:xfrm>
            <a:off x="8352235" y="4229105"/>
            <a:ext cx="3743325" cy="19923920"/>
          </a:xfrm>
          <a:prstGeom prst="rect">
            <a:avLst/>
          </a:prstGeom>
          <a:solidFill>
            <a:srgbClr val="FFFFFF"/>
          </a:solidFill>
          <a:ln w="9525">
            <a:solidFill>
              <a:schemeClr val="tx1"/>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1034" name="Rectangle 35"/>
          <p:cNvSpPr>
            <a:spLocks noChangeArrowheads="1"/>
          </p:cNvSpPr>
          <p:nvPr/>
        </p:nvSpPr>
        <p:spPr bwMode="auto">
          <a:xfrm>
            <a:off x="12403932" y="4229105"/>
            <a:ext cx="3743325" cy="19923920"/>
          </a:xfrm>
          <a:prstGeom prst="rect">
            <a:avLst/>
          </a:prstGeom>
          <a:solidFill>
            <a:srgbClr val="FFFFFF"/>
          </a:solidFill>
          <a:ln w="9525">
            <a:solidFill>
              <a:schemeClr val="tx1"/>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rtl="0" eaLnBrk="0" fontAlgn="base" hangingPunct="0">
        <a:spcBef>
          <a:spcPct val="0"/>
        </a:spcBef>
        <a:spcAft>
          <a:spcPct val="0"/>
        </a:spcAft>
        <a:defRPr sz="3267">
          <a:solidFill>
            <a:srgbClr val="FFFFFF"/>
          </a:solidFill>
          <a:latin typeface="+mj-lt"/>
          <a:ea typeface="MS PGothic" pitchFamily="34" charset="-128"/>
          <a:cs typeface="MS PGothic" charset="0"/>
        </a:defRPr>
      </a:lvl1pPr>
      <a:lvl2pPr algn="ctr" rtl="0" eaLnBrk="0" fontAlgn="base" hangingPunct="0">
        <a:spcBef>
          <a:spcPct val="0"/>
        </a:spcBef>
        <a:spcAft>
          <a:spcPct val="0"/>
        </a:spcAft>
        <a:defRPr sz="3267">
          <a:solidFill>
            <a:srgbClr val="FFFFFF"/>
          </a:solidFill>
          <a:latin typeface="Arial Black" pitchFamily="34" charset="0"/>
          <a:ea typeface="MS PGothic" pitchFamily="34" charset="-128"/>
          <a:cs typeface="MS PGothic" charset="0"/>
        </a:defRPr>
      </a:lvl2pPr>
      <a:lvl3pPr algn="ctr" rtl="0" eaLnBrk="0" fontAlgn="base" hangingPunct="0">
        <a:spcBef>
          <a:spcPct val="0"/>
        </a:spcBef>
        <a:spcAft>
          <a:spcPct val="0"/>
        </a:spcAft>
        <a:defRPr sz="3267">
          <a:solidFill>
            <a:srgbClr val="FFFFFF"/>
          </a:solidFill>
          <a:latin typeface="Arial Black" pitchFamily="34" charset="0"/>
          <a:ea typeface="MS PGothic" pitchFamily="34" charset="-128"/>
          <a:cs typeface="MS PGothic" charset="0"/>
        </a:defRPr>
      </a:lvl3pPr>
      <a:lvl4pPr algn="ctr" rtl="0" eaLnBrk="0" fontAlgn="base" hangingPunct="0">
        <a:spcBef>
          <a:spcPct val="0"/>
        </a:spcBef>
        <a:spcAft>
          <a:spcPct val="0"/>
        </a:spcAft>
        <a:defRPr sz="3267">
          <a:solidFill>
            <a:srgbClr val="FFFFFF"/>
          </a:solidFill>
          <a:latin typeface="Arial Black" pitchFamily="34" charset="0"/>
          <a:ea typeface="MS PGothic" pitchFamily="34" charset="-128"/>
          <a:cs typeface="MS PGothic" charset="0"/>
        </a:defRPr>
      </a:lvl4pPr>
      <a:lvl5pPr algn="ctr" rtl="0" eaLnBrk="0" fontAlgn="base" hangingPunct="0">
        <a:spcBef>
          <a:spcPct val="0"/>
        </a:spcBef>
        <a:spcAft>
          <a:spcPct val="0"/>
        </a:spcAft>
        <a:defRPr sz="3267">
          <a:solidFill>
            <a:srgbClr val="FFFFFF"/>
          </a:solidFill>
          <a:latin typeface="Arial Black" pitchFamily="34" charset="0"/>
          <a:ea typeface="MS PGothic" pitchFamily="34" charset="-128"/>
          <a:cs typeface="MS PGothic" charset="0"/>
        </a:defRPr>
      </a:lvl5pPr>
      <a:lvl6pPr marL="174129" algn="ctr" rtl="0" fontAlgn="base">
        <a:spcBef>
          <a:spcPct val="0"/>
        </a:spcBef>
        <a:spcAft>
          <a:spcPct val="0"/>
        </a:spcAft>
        <a:defRPr sz="3267">
          <a:solidFill>
            <a:srgbClr val="FFFFFF"/>
          </a:solidFill>
          <a:latin typeface="Arial Black" pitchFamily="34" charset="0"/>
        </a:defRPr>
      </a:lvl6pPr>
      <a:lvl7pPr marL="348261" algn="ctr" rtl="0" fontAlgn="base">
        <a:spcBef>
          <a:spcPct val="0"/>
        </a:spcBef>
        <a:spcAft>
          <a:spcPct val="0"/>
        </a:spcAft>
        <a:defRPr sz="3267">
          <a:solidFill>
            <a:srgbClr val="FFFFFF"/>
          </a:solidFill>
          <a:latin typeface="Arial Black" pitchFamily="34" charset="0"/>
        </a:defRPr>
      </a:lvl7pPr>
      <a:lvl8pPr marL="522390" algn="ctr" rtl="0" fontAlgn="base">
        <a:spcBef>
          <a:spcPct val="0"/>
        </a:spcBef>
        <a:spcAft>
          <a:spcPct val="0"/>
        </a:spcAft>
        <a:defRPr sz="3267">
          <a:solidFill>
            <a:srgbClr val="FFFFFF"/>
          </a:solidFill>
          <a:latin typeface="Arial Black" pitchFamily="34" charset="0"/>
        </a:defRPr>
      </a:lvl8pPr>
      <a:lvl9pPr marL="696521" algn="ctr" rtl="0" fontAlgn="base">
        <a:spcBef>
          <a:spcPct val="0"/>
        </a:spcBef>
        <a:spcAft>
          <a:spcPct val="0"/>
        </a:spcAft>
        <a:defRPr sz="3267">
          <a:solidFill>
            <a:srgbClr val="FFFFFF"/>
          </a:solidFill>
          <a:latin typeface="Arial Black" pitchFamily="34" charset="0"/>
        </a:defRPr>
      </a:lvl9pPr>
    </p:titleStyle>
    <p:bodyStyle>
      <a:lvl1pPr marL="130184" indent="-130184" algn="l" rtl="0" eaLnBrk="0" fontAlgn="base" hangingPunct="0">
        <a:spcBef>
          <a:spcPct val="20000"/>
        </a:spcBef>
        <a:spcAft>
          <a:spcPct val="0"/>
        </a:spcAft>
        <a:buChar char="•"/>
        <a:defRPr sz="1067">
          <a:solidFill>
            <a:schemeClr val="tx1"/>
          </a:solidFill>
          <a:latin typeface="+mn-lt"/>
          <a:ea typeface="MS PGothic" pitchFamily="34" charset="-128"/>
          <a:cs typeface="MS PGothic" charset="0"/>
        </a:defRPr>
      </a:lvl1pPr>
      <a:lvl2pPr marL="281534" indent="-106899" algn="l" rtl="0" eaLnBrk="0" fontAlgn="base" hangingPunct="0">
        <a:spcBef>
          <a:spcPct val="20000"/>
        </a:spcBef>
        <a:spcAft>
          <a:spcPct val="0"/>
        </a:spcAft>
        <a:buChar char="–"/>
        <a:defRPr sz="1067">
          <a:solidFill>
            <a:schemeClr val="tx1"/>
          </a:solidFill>
          <a:latin typeface="+mn-lt"/>
          <a:ea typeface="MS PGothic" pitchFamily="34" charset="-128"/>
          <a:cs typeface="MS PGothic" charset="0"/>
        </a:defRPr>
      </a:lvl2pPr>
      <a:lvl3pPr marL="435002" indent="-86789" algn="l" rtl="0" eaLnBrk="0" fontAlgn="base" hangingPunct="0">
        <a:spcBef>
          <a:spcPct val="20000"/>
        </a:spcBef>
        <a:spcAft>
          <a:spcPct val="0"/>
        </a:spcAft>
        <a:buChar char="•"/>
        <a:defRPr sz="933">
          <a:solidFill>
            <a:schemeClr val="tx1"/>
          </a:solidFill>
          <a:latin typeface="+mn-lt"/>
          <a:ea typeface="MS PGothic" pitchFamily="34" charset="-128"/>
          <a:cs typeface="MS PGothic" charset="0"/>
        </a:defRPr>
      </a:lvl3pPr>
      <a:lvl4pPr marL="608580" indent="-86789" algn="l" rtl="0" eaLnBrk="0" fontAlgn="base" hangingPunct="0">
        <a:spcBef>
          <a:spcPct val="20000"/>
        </a:spcBef>
        <a:spcAft>
          <a:spcPct val="0"/>
        </a:spcAft>
        <a:buChar char="–"/>
        <a:defRPr sz="733">
          <a:solidFill>
            <a:schemeClr val="tx1"/>
          </a:solidFill>
          <a:latin typeface="+mn-lt"/>
          <a:ea typeface="MS PGothic" pitchFamily="34" charset="-128"/>
          <a:cs typeface="MS PGothic" charset="0"/>
        </a:defRPr>
      </a:lvl4pPr>
      <a:lvl5pPr marL="783216" indent="-86789" algn="l" rtl="0" eaLnBrk="0" fontAlgn="base" hangingPunct="0">
        <a:spcBef>
          <a:spcPct val="20000"/>
        </a:spcBef>
        <a:spcAft>
          <a:spcPct val="0"/>
        </a:spcAft>
        <a:buChar char="»"/>
        <a:defRPr sz="733">
          <a:solidFill>
            <a:schemeClr val="tx1"/>
          </a:solidFill>
          <a:latin typeface="+mn-lt"/>
          <a:ea typeface="MS PGothic" pitchFamily="34" charset="-128"/>
          <a:cs typeface="MS PGothic" charset="0"/>
        </a:defRPr>
      </a:lvl5pPr>
      <a:lvl6pPr marL="957716" indent="-87066" algn="l" rtl="0" fontAlgn="base">
        <a:spcBef>
          <a:spcPct val="20000"/>
        </a:spcBef>
        <a:spcAft>
          <a:spcPct val="0"/>
        </a:spcAft>
        <a:buChar char="»"/>
        <a:defRPr sz="733">
          <a:solidFill>
            <a:schemeClr val="tx1"/>
          </a:solidFill>
          <a:latin typeface="+mn-lt"/>
        </a:defRPr>
      </a:lvl6pPr>
      <a:lvl7pPr marL="1131847" indent="-87066" algn="l" rtl="0" fontAlgn="base">
        <a:spcBef>
          <a:spcPct val="20000"/>
        </a:spcBef>
        <a:spcAft>
          <a:spcPct val="0"/>
        </a:spcAft>
        <a:buChar char="»"/>
        <a:defRPr sz="733">
          <a:solidFill>
            <a:schemeClr val="tx1"/>
          </a:solidFill>
          <a:latin typeface="+mn-lt"/>
        </a:defRPr>
      </a:lvl7pPr>
      <a:lvl8pPr marL="1305976" indent="-87066" algn="l" rtl="0" fontAlgn="base">
        <a:spcBef>
          <a:spcPct val="20000"/>
        </a:spcBef>
        <a:spcAft>
          <a:spcPct val="0"/>
        </a:spcAft>
        <a:buChar char="»"/>
        <a:defRPr sz="733">
          <a:solidFill>
            <a:schemeClr val="tx1"/>
          </a:solidFill>
          <a:latin typeface="+mn-lt"/>
        </a:defRPr>
      </a:lvl8pPr>
      <a:lvl9pPr marL="1480107" indent="-87066" algn="l" rtl="0" fontAlgn="base">
        <a:spcBef>
          <a:spcPct val="20000"/>
        </a:spcBef>
        <a:spcAft>
          <a:spcPct val="0"/>
        </a:spcAft>
        <a:buChar char="»"/>
        <a:defRPr sz="733">
          <a:solidFill>
            <a:schemeClr val="tx1"/>
          </a:solidFill>
          <a:latin typeface="+mn-lt"/>
        </a:defRPr>
      </a:lvl9pPr>
    </p:bodyStyle>
    <p:otherStyle>
      <a:defPPr>
        <a:defRPr lang="en-US"/>
      </a:defPPr>
      <a:lvl1pPr marL="0" algn="l" defTabSz="348261" rtl="0" eaLnBrk="1" latinLnBrk="0" hangingPunct="1">
        <a:defRPr sz="733" kern="1200">
          <a:solidFill>
            <a:schemeClr val="tx1"/>
          </a:solidFill>
          <a:latin typeface="+mn-lt"/>
          <a:ea typeface="+mn-ea"/>
          <a:cs typeface="+mn-cs"/>
        </a:defRPr>
      </a:lvl1pPr>
      <a:lvl2pPr marL="174129" algn="l" defTabSz="348261" rtl="0" eaLnBrk="1" latinLnBrk="0" hangingPunct="1">
        <a:defRPr sz="733" kern="1200">
          <a:solidFill>
            <a:schemeClr val="tx1"/>
          </a:solidFill>
          <a:latin typeface="+mn-lt"/>
          <a:ea typeface="+mn-ea"/>
          <a:cs typeface="+mn-cs"/>
        </a:defRPr>
      </a:lvl2pPr>
      <a:lvl3pPr marL="348261" algn="l" defTabSz="348261" rtl="0" eaLnBrk="1" latinLnBrk="0" hangingPunct="1">
        <a:defRPr sz="733" kern="1200">
          <a:solidFill>
            <a:schemeClr val="tx1"/>
          </a:solidFill>
          <a:latin typeface="+mn-lt"/>
          <a:ea typeface="+mn-ea"/>
          <a:cs typeface="+mn-cs"/>
        </a:defRPr>
      </a:lvl3pPr>
      <a:lvl4pPr marL="522390" algn="l" defTabSz="348261" rtl="0" eaLnBrk="1" latinLnBrk="0" hangingPunct="1">
        <a:defRPr sz="733" kern="1200">
          <a:solidFill>
            <a:schemeClr val="tx1"/>
          </a:solidFill>
          <a:latin typeface="+mn-lt"/>
          <a:ea typeface="+mn-ea"/>
          <a:cs typeface="+mn-cs"/>
        </a:defRPr>
      </a:lvl4pPr>
      <a:lvl5pPr marL="696521" algn="l" defTabSz="348261" rtl="0" eaLnBrk="1" latinLnBrk="0" hangingPunct="1">
        <a:defRPr sz="733" kern="1200">
          <a:solidFill>
            <a:schemeClr val="tx1"/>
          </a:solidFill>
          <a:latin typeface="+mn-lt"/>
          <a:ea typeface="+mn-ea"/>
          <a:cs typeface="+mn-cs"/>
        </a:defRPr>
      </a:lvl5pPr>
      <a:lvl6pPr marL="870651" algn="l" defTabSz="348261" rtl="0" eaLnBrk="1" latinLnBrk="0" hangingPunct="1">
        <a:defRPr sz="733" kern="1200">
          <a:solidFill>
            <a:schemeClr val="tx1"/>
          </a:solidFill>
          <a:latin typeface="+mn-lt"/>
          <a:ea typeface="+mn-ea"/>
          <a:cs typeface="+mn-cs"/>
        </a:defRPr>
      </a:lvl6pPr>
      <a:lvl7pPr marL="1044781" algn="l" defTabSz="348261" rtl="0" eaLnBrk="1" latinLnBrk="0" hangingPunct="1">
        <a:defRPr sz="733" kern="1200">
          <a:solidFill>
            <a:schemeClr val="tx1"/>
          </a:solidFill>
          <a:latin typeface="+mn-lt"/>
          <a:ea typeface="+mn-ea"/>
          <a:cs typeface="+mn-cs"/>
        </a:defRPr>
      </a:lvl7pPr>
      <a:lvl8pPr marL="1218911" algn="l" defTabSz="348261" rtl="0" eaLnBrk="1" latinLnBrk="0" hangingPunct="1">
        <a:defRPr sz="733" kern="1200">
          <a:solidFill>
            <a:schemeClr val="tx1"/>
          </a:solidFill>
          <a:latin typeface="+mn-lt"/>
          <a:ea typeface="+mn-ea"/>
          <a:cs typeface="+mn-cs"/>
        </a:defRPr>
      </a:lvl8pPr>
      <a:lvl9pPr marL="1393042" algn="l" defTabSz="348261" rtl="0" eaLnBrk="1" latinLnBrk="0" hangingPunct="1">
        <a:defRPr sz="73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0" y="0"/>
            <a:ext cx="16459200" cy="3600450"/>
          </a:xfrm>
          <a:prstGeom prst="rect">
            <a:avLst/>
          </a:prstGeom>
          <a:solidFill>
            <a:schemeClr val="accent1"/>
          </a:solidFill>
          <a:ln w="9525">
            <a:solidFill>
              <a:schemeClr val="tx1"/>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2051" name="Rectangle 3"/>
          <p:cNvSpPr>
            <a:spLocks noChangeArrowheads="1"/>
          </p:cNvSpPr>
          <p:nvPr/>
        </p:nvSpPr>
        <p:spPr bwMode="auto">
          <a:xfrm>
            <a:off x="259557" y="4229105"/>
            <a:ext cx="3740944" cy="19923920"/>
          </a:xfrm>
          <a:prstGeom prst="rect">
            <a:avLst/>
          </a:prstGeom>
          <a:solidFill>
            <a:schemeClr val="accent1"/>
          </a:solidFill>
          <a:ln w="9525">
            <a:solidFill>
              <a:schemeClr val="tx1"/>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2052" name="Rectangle 4"/>
          <p:cNvSpPr>
            <a:spLocks noChangeArrowheads="1"/>
          </p:cNvSpPr>
          <p:nvPr/>
        </p:nvSpPr>
        <p:spPr bwMode="auto">
          <a:xfrm>
            <a:off x="0" y="3600450"/>
            <a:ext cx="16459200" cy="97632"/>
          </a:xfrm>
          <a:prstGeom prst="rect">
            <a:avLst/>
          </a:prstGeom>
          <a:solidFill>
            <a:srgbClr val="66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2053" name="Text Box 5"/>
          <p:cNvSpPr txBox="1">
            <a:spLocks noChangeArrowheads="1"/>
          </p:cNvSpPr>
          <p:nvPr/>
        </p:nvSpPr>
        <p:spPr bwMode="auto">
          <a:xfrm>
            <a:off x="228601" y="24333996"/>
            <a:ext cx="942975" cy="114026"/>
          </a:xfrm>
          <a:prstGeom prst="rect">
            <a:avLst/>
          </a:prstGeom>
          <a:noFill/>
          <a:ln>
            <a:noFill/>
          </a:ln>
        </p:spPr>
        <p:txBody>
          <a:bodyPr lIns="34759" tIns="17377" rIns="34759" bIns="17377">
            <a:spAutoFit/>
          </a:bodyPr>
          <a:lstStyle>
            <a:lvl1pPr eaLnBrk="0" hangingPunct="0">
              <a:defRPr sz="2900">
                <a:solidFill>
                  <a:schemeClr val="tx1"/>
                </a:solidFill>
                <a:latin typeface="Arial Narrow" charset="0"/>
                <a:ea typeface="ＭＳ Ｐゴシック" charset="0"/>
                <a:cs typeface="ＭＳ Ｐゴシック" charset="0"/>
              </a:defRPr>
            </a:lvl1pPr>
            <a:lvl2pPr marL="742950" indent="-285750" eaLnBrk="0" hangingPunct="0">
              <a:defRPr sz="2900">
                <a:solidFill>
                  <a:schemeClr val="tx1"/>
                </a:solidFill>
                <a:latin typeface="Arial Narrow" charset="0"/>
                <a:ea typeface="ＭＳ Ｐゴシック" charset="0"/>
              </a:defRPr>
            </a:lvl2pPr>
            <a:lvl3pPr marL="1143000" indent="-228600" eaLnBrk="0" hangingPunct="0">
              <a:defRPr sz="2900">
                <a:solidFill>
                  <a:schemeClr val="tx1"/>
                </a:solidFill>
                <a:latin typeface="Arial Narrow" charset="0"/>
                <a:ea typeface="ＭＳ Ｐゴシック" charset="0"/>
              </a:defRPr>
            </a:lvl3pPr>
            <a:lvl4pPr marL="1600200" indent="-228600" eaLnBrk="0" hangingPunct="0">
              <a:defRPr sz="2900">
                <a:solidFill>
                  <a:schemeClr val="tx1"/>
                </a:solidFill>
                <a:latin typeface="Arial Narrow" charset="0"/>
                <a:ea typeface="ＭＳ Ｐゴシック" charset="0"/>
              </a:defRPr>
            </a:lvl4pPr>
            <a:lvl5pPr marL="2057400" indent="-228600" eaLnBrk="0" hangingPunct="0">
              <a:defRPr sz="29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0"/>
              </a:defRPr>
            </a:lvl9pPr>
          </a:lstStyle>
          <a:p>
            <a:pPr>
              <a:lnSpc>
                <a:spcPct val="65000"/>
              </a:lnSpc>
              <a:spcBef>
                <a:spcPct val="50000"/>
              </a:spcBef>
              <a:defRPr/>
            </a:pPr>
            <a:r>
              <a:rPr lang="en-US" sz="200" b="1">
                <a:solidFill>
                  <a:schemeClr val="bg2"/>
                </a:solidFill>
                <a:latin typeface="Arial" charset="0"/>
              </a:rPr>
              <a:t>POSTER TEMPLATE BY:</a:t>
            </a:r>
          </a:p>
          <a:p>
            <a:pPr>
              <a:lnSpc>
                <a:spcPct val="65000"/>
              </a:lnSpc>
              <a:spcBef>
                <a:spcPct val="50000"/>
              </a:spcBef>
              <a:defRPr/>
            </a:pPr>
            <a:r>
              <a:rPr lang="en-US" sz="333" b="1">
                <a:solidFill>
                  <a:schemeClr val="bg2"/>
                </a:solidFill>
                <a:latin typeface="Arial" charset="0"/>
              </a:rPr>
              <a:t>www.PosterPresentations.com</a:t>
            </a:r>
          </a:p>
        </p:txBody>
      </p:sp>
      <p:sp>
        <p:nvSpPr>
          <p:cNvPr id="2054" name="Rectangle 6"/>
          <p:cNvSpPr>
            <a:spLocks noGrp="1" noChangeArrowheads="1"/>
          </p:cNvSpPr>
          <p:nvPr>
            <p:ph type="title"/>
          </p:nvPr>
        </p:nvSpPr>
        <p:spPr bwMode="auto">
          <a:xfrm>
            <a:off x="359569" y="954887"/>
            <a:ext cx="15722203" cy="165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2138" tIns="26065" rIns="52138" bIns="26065" numCol="1" anchor="ctr" anchorCtr="0" compatLnSpc="1">
            <a:prstTxWarp prst="textNoShape">
              <a:avLst/>
            </a:prstTxWarp>
          </a:bodyPr>
          <a:lstStyle/>
          <a:p>
            <a:pPr lvl="0"/>
            <a:r>
              <a:rPr lang="en-US" altLang="en-US"/>
              <a:t>Click to edit Master title style</a:t>
            </a:r>
          </a:p>
        </p:txBody>
      </p:sp>
      <p:sp>
        <p:nvSpPr>
          <p:cNvPr id="2055" name="Rectangle 7"/>
          <p:cNvSpPr>
            <a:spLocks noGrp="1" noChangeArrowheads="1"/>
          </p:cNvSpPr>
          <p:nvPr>
            <p:ph type="body" idx="1"/>
          </p:nvPr>
        </p:nvSpPr>
        <p:spPr bwMode="auto">
          <a:xfrm>
            <a:off x="259557" y="4229105"/>
            <a:ext cx="3740944" cy="19923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260728" tIns="260728" rIns="260728" bIns="260728"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2056" name="Rectangle 8"/>
          <p:cNvSpPr>
            <a:spLocks noChangeArrowheads="1"/>
          </p:cNvSpPr>
          <p:nvPr/>
        </p:nvSpPr>
        <p:spPr bwMode="auto">
          <a:xfrm>
            <a:off x="0" y="0"/>
            <a:ext cx="16459200" cy="246888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2057" name="Rectangle 9"/>
          <p:cNvSpPr>
            <a:spLocks noChangeArrowheads="1"/>
          </p:cNvSpPr>
          <p:nvPr/>
        </p:nvSpPr>
        <p:spPr bwMode="auto">
          <a:xfrm>
            <a:off x="4308874" y="4229105"/>
            <a:ext cx="7786687" cy="19923920"/>
          </a:xfrm>
          <a:prstGeom prst="rect">
            <a:avLst/>
          </a:prstGeom>
          <a:solidFill>
            <a:schemeClr val="accent1"/>
          </a:solidFill>
          <a:ln w="9525">
            <a:solidFill>
              <a:schemeClr val="tx1"/>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2058" name="Rectangle 11"/>
          <p:cNvSpPr>
            <a:spLocks noChangeArrowheads="1"/>
          </p:cNvSpPr>
          <p:nvPr/>
        </p:nvSpPr>
        <p:spPr bwMode="auto">
          <a:xfrm>
            <a:off x="12403932" y="4229105"/>
            <a:ext cx="3743325" cy="19923920"/>
          </a:xfrm>
          <a:prstGeom prst="rect">
            <a:avLst/>
          </a:prstGeom>
          <a:solidFill>
            <a:schemeClr val="accent1"/>
          </a:solidFill>
          <a:ln w="9525">
            <a:solidFill>
              <a:schemeClr val="tx1"/>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rtl="0" eaLnBrk="0" fontAlgn="base" hangingPunct="0">
        <a:spcBef>
          <a:spcPct val="0"/>
        </a:spcBef>
        <a:spcAft>
          <a:spcPct val="0"/>
        </a:spcAft>
        <a:defRPr sz="3267">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3267">
          <a:solidFill>
            <a:schemeClr val="tx2"/>
          </a:solidFill>
          <a:latin typeface="Arial Black" pitchFamily="34" charset="0"/>
          <a:ea typeface="MS PGothic" pitchFamily="34" charset="-128"/>
          <a:cs typeface="MS PGothic" charset="0"/>
        </a:defRPr>
      </a:lvl2pPr>
      <a:lvl3pPr algn="ctr" rtl="0" eaLnBrk="0" fontAlgn="base" hangingPunct="0">
        <a:spcBef>
          <a:spcPct val="0"/>
        </a:spcBef>
        <a:spcAft>
          <a:spcPct val="0"/>
        </a:spcAft>
        <a:defRPr sz="3267">
          <a:solidFill>
            <a:schemeClr val="tx2"/>
          </a:solidFill>
          <a:latin typeface="Arial Black" pitchFamily="34" charset="0"/>
          <a:ea typeface="MS PGothic" pitchFamily="34" charset="-128"/>
          <a:cs typeface="MS PGothic" charset="0"/>
        </a:defRPr>
      </a:lvl3pPr>
      <a:lvl4pPr algn="ctr" rtl="0" eaLnBrk="0" fontAlgn="base" hangingPunct="0">
        <a:spcBef>
          <a:spcPct val="0"/>
        </a:spcBef>
        <a:spcAft>
          <a:spcPct val="0"/>
        </a:spcAft>
        <a:defRPr sz="3267">
          <a:solidFill>
            <a:schemeClr val="tx2"/>
          </a:solidFill>
          <a:latin typeface="Arial Black" pitchFamily="34" charset="0"/>
          <a:ea typeface="MS PGothic" pitchFamily="34" charset="-128"/>
          <a:cs typeface="MS PGothic" charset="0"/>
        </a:defRPr>
      </a:lvl4pPr>
      <a:lvl5pPr algn="ctr" rtl="0" eaLnBrk="0" fontAlgn="base" hangingPunct="0">
        <a:spcBef>
          <a:spcPct val="0"/>
        </a:spcBef>
        <a:spcAft>
          <a:spcPct val="0"/>
        </a:spcAft>
        <a:defRPr sz="3267">
          <a:solidFill>
            <a:schemeClr val="tx2"/>
          </a:solidFill>
          <a:latin typeface="Arial Black" pitchFamily="34" charset="0"/>
          <a:ea typeface="MS PGothic" pitchFamily="34" charset="-128"/>
          <a:cs typeface="MS PGothic" charset="0"/>
        </a:defRPr>
      </a:lvl5pPr>
      <a:lvl6pPr marL="174129" algn="ctr" rtl="0" fontAlgn="base">
        <a:spcBef>
          <a:spcPct val="0"/>
        </a:spcBef>
        <a:spcAft>
          <a:spcPct val="0"/>
        </a:spcAft>
        <a:defRPr sz="3267">
          <a:solidFill>
            <a:schemeClr val="tx2"/>
          </a:solidFill>
          <a:latin typeface="Arial Black" pitchFamily="34" charset="0"/>
        </a:defRPr>
      </a:lvl6pPr>
      <a:lvl7pPr marL="348261" algn="ctr" rtl="0" fontAlgn="base">
        <a:spcBef>
          <a:spcPct val="0"/>
        </a:spcBef>
        <a:spcAft>
          <a:spcPct val="0"/>
        </a:spcAft>
        <a:defRPr sz="3267">
          <a:solidFill>
            <a:schemeClr val="tx2"/>
          </a:solidFill>
          <a:latin typeface="Arial Black" pitchFamily="34" charset="0"/>
        </a:defRPr>
      </a:lvl7pPr>
      <a:lvl8pPr marL="522390" algn="ctr" rtl="0" fontAlgn="base">
        <a:spcBef>
          <a:spcPct val="0"/>
        </a:spcBef>
        <a:spcAft>
          <a:spcPct val="0"/>
        </a:spcAft>
        <a:defRPr sz="3267">
          <a:solidFill>
            <a:schemeClr val="tx2"/>
          </a:solidFill>
          <a:latin typeface="Arial Black" pitchFamily="34" charset="0"/>
        </a:defRPr>
      </a:lvl8pPr>
      <a:lvl9pPr marL="696521" algn="ctr" rtl="0" fontAlgn="base">
        <a:spcBef>
          <a:spcPct val="0"/>
        </a:spcBef>
        <a:spcAft>
          <a:spcPct val="0"/>
        </a:spcAft>
        <a:defRPr sz="3267">
          <a:solidFill>
            <a:schemeClr val="tx2"/>
          </a:solidFill>
          <a:latin typeface="Arial Black" pitchFamily="34" charset="0"/>
        </a:defRPr>
      </a:lvl9pPr>
    </p:titleStyle>
    <p:bodyStyle>
      <a:lvl1pPr marL="130184" indent="-130184" algn="l" rtl="0" eaLnBrk="0" fontAlgn="base" hangingPunct="0">
        <a:spcBef>
          <a:spcPct val="20000"/>
        </a:spcBef>
        <a:spcAft>
          <a:spcPct val="0"/>
        </a:spcAft>
        <a:buChar char="•"/>
        <a:defRPr sz="1067">
          <a:solidFill>
            <a:schemeClr val="tx1"/>
          </a:solidFill>
          <a:latin typeface="+mn-lt"/>
          <a:ea typeface="MS PGothic" pitchFamily="34" charset="-128"/>
          <a:cs typeface="MS PGothic" charset="0"/>
        </a:defRPr>
      </a:lvl1pPr>
      <a:lvl2pPr marL="281534" indent="-106899" algn="l" rtl="0" eaLnBrk="0" fontAlgn="base" hangingPunct="0">
        <a:spcBef>
          <a:spcPct val="20000"/>
        </a:spcBef>
        <a:spcAft>
          <a:spcPct val="0"/>
        </a:spcAft>
        <a:buChar char="–"/>
        <a:defRPr sz="1067">
          <a:solidFill>
            <a:schemeClr val="tx1"/>
          </a:solidFill>
          <a:latin typeface="+mn-lt"/>
          <a:ea typeface="MS PGothic" pitchFamily="34" charset="-128"/>
          <a:cs typeface="MS PGothic" charset="0"/>
        </a:defRPr>
      </a:lvl2pPr>
      <a:lvl3pPr marL="435002" indent="-86789" algn="l" rtl="0" eaLnBrk="0" fontAlgn="base" hangingPunct="0">
        <a:spcBef>
          <a:spcPct val="20000"/>
        </a:spcBef>
        <a:spcAft>
          <a:spcPct val="0"/>
        </a:spcAft>
        <a:buChar char="•"/>
        <a:defRPr sz="933">
          <a:solidFill>
            <a:schemeClr val="tx1"/>
          </a:solidFill>
          <a:latin typeface="+mn-lt"/>
          <a:ea typeface="MS PGothic" pitchFamily="34" charset="-128"/>
          <a:cs typeface="MS PGothic" charset="0"/>
        </a:defRPr>
      </a:lvl3pPr>
      <a:lvl4pPr marL="608580" indent="-86789" algn="l" rtl="0" eaLnBrk="0" fontAlgn="base" hangingPunct="0">
        <a:spcBef>
          <a:spcPct val="20000"/>
        </a:spcBef>
        <a:spcAft>
          <a:spcPct val="0"/>
        </a:spcAft>
        <a:buChar char="–"/>
        <a:defRPr sz="733">
          <a:solidFill>
            <a:schemeClr val="tx1"/>
          </a:solidFill>
          <a:latin typeface="+mn-lt"/>
          <a:ea typeface="MS PGothic" pitchFamily="34" charset="-128"/>
          <a:cs typeface="MS PGothic" charset="0"/>
        </a:defRPr>
      </a:lvl4pPr>
      <a:lvl5pPr marL="783216" indent="-86789" algn="l" rtl="0" eaLnBrk="0" fontAlgn="base" hangingPunct="0">
        <a:spcBef>
          <a:spcPct val="20000"/>
        </a:spcBef>
        <a:spcAft>
          <a:spcPct val="0"/>
        </a:spcAft>
        <a:buChar char="»"/>
        <a:defRPr sz="733">
          <a:solidFill>
            <a:schemeClr val="tx1"/>
          </a:solidFill>
          <a:latin typeface="+mn-lt"/>
          <a:ea typeface="MS PGothic" pitchFamily="34" charset="-128"/>
          <a:cs typeface="MS PGothic" charset="0"/>
        </a:defRPr>
      </a:lvl5pPr>
      <a:lvl6pPr marL="957716" indent="-87066" algn="l" rtl="0" fontAlgn="base">
        <a:spcBef>
          <a:spcPct val="20000"/>
        </a:spcBef>
        <a:spcAft>
          <a:spcPct val="0"/>
        </a:spcAft>
        <a:buChar char="»"/>
        <a:defRPr sz="733">
          <a:solidFill>
            <a:schemeClr val="tx1"/>
          </a:solidFill>
          <a:latin typeface="+mn-lt"/>
        </a:defRPr>
      </a:lvl6pPr>
      <a:lvl7pPr marL="1131847" indent="-87066" algn="l" rtl="0" fontAlgn="base">
        <a:spcBef>
          <a:spcPct val="20000"/>
        </a:spcBef>
        <a:spcAft>
          <a:spcPct val="0"/>
        </a:spcAft>
        <a:buChar char="»"/>
        <a:defRPr sz="733">
          <a:solidFill>
            <a:schemeClr val="tx1"/>
          </a:solidFill>
          <a:latin typeface="+mn-lt"/>
        </a:defRPr>
      </a:lvl7pPr>
      <a:lvl8pPr marL="1305976" indent="-87066" algn="l" rtl="0" fontAlgn="base">
        <a:spcBef>
          <a:spcPct val="20000"/>
        </a:spcBef>
        <a:spcAft>
          <a:spcPct val="0"/>
        </a:spcAft>
        <a:buChar char="»"/>
        <a:defRPr sz="733">
          <a:solidFill>
            <a:schemeClr val="tx1"/>
          </a:solidFill>
          <a:latin typeface="+mn-lt"/>
        </a:defRPr>
      </a:lvl8pPr>
      <a:lvl9pPr marL="1480107" indent="-87066" algn="l" rtl="0" fontAlgn="base">
        <a:spcBef>
          <a:spcPct val="20000"/>
        </a:spcBef>
        <a:spcAft>
          <a:spcPct val="0"/>
        </a:spcAft>
        <a:buChar char="»"/>
        <a:defRPr sz="733">
          <a:solidFill>
            <a:schemeClr val="tx1"/>
          </a:solidFill>
          <a:latin typeface="+mn-lt"/>
        </a:defRPr>
      </a:lvl9pPr>
    </p:bodyStyle>
    <p:otherStyle>
      <a:defPPr>
        <a:defRPr lang="en-US"/>
      </a:defPPr>
      <a:lvl1pPr marL="0" algn="l" defTabSz="348261" rtl="0" eaLnBrk="1" latinLnBrk="0" hangingPunct="1">
        <a:defRPr sz="733" kern="1200">
          <a:solidFill>
            <a:schemeClr val="tx1"/>
          </a:solidFill>
          <a:latin typeface="+mn-lt"/>
          <a:ea typeface="+mn-ea"/>
          <a:cs typeface="+mn-cs"/>
        </a:defRPr>
      </a:lvl1pPr>
      <a:lvl2pPr marL="174129" algn="l" defTabSz="348261" rtl="0" eaLnBrk="1" latinLnBrk="0" hangingPunct="1">
        <a:defRPr sz="733" kern="1200">
          <a:solidFill>
            <a:schemeClr val="tx1"/>
          </a:solidFill>
          <a:latin typeface="+mn-lt"/>
          <a:ea typeface="+mn-ea"/>
          <a:cs typeface="+mn-cs"/>
        </a:defRPr>
      </a:lvl2pPr>
      <a:lvl3pPr marL="348261" algn="l" defTabSz="348261" rtl="0" eaLnBrk="1" latinLnBrk="0" hangingPunct="1">
        <a:defRPr sz="733" kern="1200">
          <a:solidFill>
            <a:schemeClr val="tx1"/>
          </a:solidFill>
          <a:latin typeface="+mn-lt"/>
          <a:ea typeface="+mn-ea"/>
          <a:cs typeface="+mn-cs"/>
        </a:defRPr>
      </a:lvl3pPr>
      <a:lvl4pPr marL="522390" algn="l" defTabSz="348261" rtl="0" eaLnBrk="1" latinLnBrk="0" hangingPunct="1">
        <a:defRPr sz="733" kern="1200">
          <a:solidFill>
            <a:schemeClr val="tx1"/>
          </a:solidFill>
          <a:latin typeface="+mn-lt"/>
          <a:ea typeface="+mn-ea"/>
          <a:cs typeface="+mn-cs"/>
        </a:defRPr>
      </a:lvl4pPr>
      <a:lvl5pPr marL="696521" algn="l" defTabSz="348261" rtl="0" eaLnBrk="1" latinLnBrk="0" hangingPunct="1">
        <a:defRPr sz="733" kern="1200">
          <a:solidFill>
            <a:schemeClr val="tx1"/>
          </a:solidFill>
          <a:latin typeface="+mn-lt"/>
          <a:ea typeface="+mn-ea"/>
          <a:cs typeface="+mn-cs"/>
        </a:defRPr>
      </a:lvl5pPr>
      <a:lvl6pPr marL="870651" algn="l" defTabSz="348261" rtl="0" eaLnBrk="1" latinLnBrk="0" hangingPunct="1">
        <a:defRPr sz="733" kern="1200">
          <a:solidFill>
            <a:schemeClr val="tx1"/>
          </a:solidFill>
          <a:latin typeface="+mn-lt"/>
          <a:ea typeface="+mn-ea"/>
          <a:cs typeface="+mn-cs"/>
        </a:defRPr>
      </a:lvl6pPr>
      <a:lvl7pPr marL="1044781" algn="l" defTabSz="348261" rtl="0" eaLnBrk="1" latinLnBrk="0" hangingPunct="1">
        <a:defRPr sz="733" kern="1200">
          <a:solidFill>
            <a:schemeClr val="tx1"/>
          </a:solidFill>
          <a:latin typeface="+mn-lt"/>
          <a:ea typeface="+mn-ea"/>
          <a:cs typeface="+mn-cs"/>
        </a:defRPr>
      </a:lvl7pPr>
      <a:lvl8pPr marL="1218911" algn="l" defTabSz="348261" rtl="0" eaLnBrk="1" latinLnBrk="0" hangingPunct="1">
        <a:defRPr sz="733" kern="1200">
          <a:solidFill>
            <a:schemeClr val="tx1"/>
          </a:solidFill>
          <a:latin typeface="+mn-lt"/>
          <a:ea typeface="+mn-ea"/>
          <a:cs typeface="+mn-cs"/>
        </a:defRPr>
      </a:lvl8pPr>
      <a:lvl9pPr marL="1393042" algn="l" defTabSz="348261" rtl="0" eaLnBrk="1" latinLnBrk="0" hangingPunct="1">
        <a:defRPr sz="733"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0" y="0"/>
            <a:ext cx="16459200" cy="3600450"/>
          </a:xfrm>
          <a:prstGeom prst="rect">
            <a:avLst/>
          </a:prstGeom>
          <a:solidFill>
            <a:schemeClr val="accent1"/>
          </a:solidFill>
          <a:ln w="9525">
            <a:solidFill>
              <a:schemeClr val="tx1"/>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3075" name="Rectangle 3"/>
          <p:cNvSpPr>
            <a:spLocks noChangeArrowheads="1"/>
          </p:cNvSpPr>
          <p:nvPr/>
        </p:nvSpPr>
        <p:spPr bwMode="auto">
          <a:xfrm>
            <a:off x="259556" y="4229105"/>
            <a:ext cx="15887700" cy="19923920"/>
          </a:xfrm>
          <a:prstGeom prst="rect">
            <a:avLst/>
          </a:prstGeom>
          <a:solidFill>
            <a:schemeClr val="accent1"/>
          </a:solidFill>
          <a:ln w="9525">
            <a:solidFill>
              <a:schemeClr val="tx1"/>
            </a:solidFill>
            <a:miter lim="800000"/>
            <a:headEnd/>
            <a:tailEnd/>
          </a:ln>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3076" name="Rectangle 4"/>
          <p:cNvSpPr>
            <a:spLocks noChangeArrowheads="1"/>
          </p:cNvSpPr>
          <p:nvPr/>
        </p:nvSpPr>
        <p:spPr bwMode="auto">
          <a:xfrm>
            <a:off x="0" y="3600450"/>
            <a:ext cx="16459200" cy="97632"/>
          </a:xfrm>
          <a:prstGeom prst="rect">
            <a:avLst/>
          </a:prstGeom>
          <a:solidFill>
            <a:srgbClr val="66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
        <p:nvSpPr>
          <p:cNvPr id="3077" name="Text Box 5"/>
          <p:cNvSpPr txBox="1">
            <a:spLocks noChangeArrowheads="1"/>
          </p:cNvSpPr>
          <p:nvPr/>
        </p:nvSpPr>
        <p:spPr bwMode="auto">
          <a:xfrm>
            <a:off x="228601" y="24333996"/>
            <a:ext cx="942975" cy="114026"/>
          </a:xfrm>
          <a:prstGeom prst="rect">
            <a:avLst/>
          </a:prstGeom>
          <a:noFill/>
          <a:ln>
            <a:noFill/>
          </a:ln>
        </p:spPr>
        <p:txBody>
          <a:bodyPr lIns="34759" tIns="17377" rIns="34759" bIns="17377">
            <a:spAutoFit/>
          </a:bodyPr>
          <a:lstStyle>
            <a:lvl1pPr eaLnBrk="0" hangingPunct="0">
              <a:defRPr sz="2900">
                <a:solidFill>
                  <a:schemeClr val="tx1"/>
                </a:solidFill>
                <a:latin typeface="Arial Narrow" charset="0"/>
                <a:ea typeface="ＭＳ Ｐゴシック" charset="0"/>
                <a:cs typeface="ＭＳ Ｐゴシック" charset="0"/>
              </a:defRPr>
            </a:lvl1pPr>
            <a:lvl2pPr marL="742950" indent="-285750" eaLnBrk="0" hangingPunct="0">
              <a:defRPr sz="2900">
                <a:solidFill>
                  <a:schemeClr val="tx1"/>
                </a:solidFill>
                <a:latin typeface="Arial Narrow" charset="0"/>
                <a:ea typeface="ＭＳ Ｐゴシック" charset="0"/>
              </a:defRPr>
            </a:lvl2pPr>
            <a:lvl3pPr marL="1143000" indent="-228600" eaLnBrk="0" hangingPunct="0">
              <a:defRPr sz="2900">
                <a:solidFill>
                  <a:schemeClr val="tx1"/>
                </a:solidFill>
                <a:latin typeface="Arial Narrow" charset="0"/>
                <a:ea typeface="ＭＳ Ｐゴシック" charset="0"/>
              </a:defRPr>
            </a:lvl3pPr>
            <a:lvl4pPr marL="1600200" indent="-228600" eaLnBrk="0" hangingPunct="0">
              <a:defRPr sz="2900">
                <a:solidFill>
                  <a:schemeClr val="tx1"/>
                </a:solidFill>
                <a:latin typeface="Arial Narrow" charset="0"/>
                <a:ea typeface="ＭＳ Ｐゴシック" charset="0"/>
              </a:defRPr>
            </a:lvl4pPr>
            <a:lvl5pPr marL="2057400" indent="-228600" eaLnBrk="0" hangingPunct="0">
              <a:defRPr sz="29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0"/>
              </a:defRPr>
            </a:lvl9pPr>
          </a:lstStyle>
          <a:p>
            <a:pPr>
              <a:lnSpc>
                <a:spcPct val="65000"/>
              </a:lnSpc>
              <a:spcBef>
                <a:spcPct val="50000"/>
              </a:spcBef>
              <a:defRPr/>
            </a:pPr>
            <a:r>
              <a:rPr lang="en-US" sz="200" b="1">
                <a:solidFill>
                  <a:schemeClr val="bg2"/>
                </a:solidFill>
                <a:latin typeface="Arial" charset="0"/>
              </a:rPr>
              <a:t>POSTER TEMPLATE BY:</a:t>
            </a:r>
          </a:p>
          <a:p>
            <a:pPr>
              <a:lnSpc>
                <a:spcPct val="65000"/>
              </a:lnSpc>
              <a:spcBef>
                <a:spcPct val="50000"/>
              </a:spcBef>
              <a:defRPr/>
            </a:pPr>
            <a:r>
              <a:rPr lang="en-US" sz="333" b="1">
                <a:solidFill>
                  <a:schemeClr val="bg2"/>
                </a:solidFill>
                <a:latin typeface="Arial" charset="0"/>
              </a:rPr>
              <a:t>www.PosterPresentations.com</a:t>
            </a:r>
          </a:p>
        </p:txBody>
      </p:sp>
      <p:sp>
        <p:nvSpPr>
          <p:cNvPr id="3078" name="Rectangle 6"/>
          <p:cNvSpPr>
            <a:spLocks noGrp="1" noChangeArrowheads="1"/>
          </p:cNvSpPr>
          <p:nvPr>
            <p:ph type="title"/>
          </p:nvPr>
        </p:nvSpPr>
        <p:spPr bwMode="auto">
          <a:xfrm>
            <a:off x="359569" y="954887"/>
            <a:ext cx="15722203" cy="165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52138" tIns="26065" rIns="52138" bIns="26065" numCol="1" anchor="ctr" anchorCtr="0" compatLnSpc="1">
            <a:prstTxWarp prst="textNoShape">
              <a:avLst/>
            </a:prstTxWarp>
          </a:bodyPr>
          <a:lstStyle/>
          <a:p>
            <a:pPr lvl="0"/>
            <a:r>
              <a:rPr lang="en-US" altLang="en-US"/>
              <a:t>Click to edit Master title style</a:t>
            </a:r>
          </a:p>
        </p:txBody>
      </p:sp>
      <p:sp>
        <p:nvSpPr>
          <p:cNvPr id="3079" name="Rectangle 7"/>
          <p:cNvSpPr>
            <a:spLocks noGrp="1" noChangeArrowheads="1"/>
          </p:cNvSpPr>
          <p:nvPr>
            <p:ph type="body" idx="1"/>
          </p:nvPr>
        </p:nvSpPr>
        <p:spPr bwMode="auto">
          <a:xfrm>
            <a:off x="259556" y="4229105"/>
            <a:ext cx="15822216" cy="19923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260728" tIns="260728" rIns="260728" bIns="260728"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3080" name="Rectangle 8"/>
          <p:cNvSpPr>
            <a:spLocks noChangeArrowheads="1"/>
          </p:cNvSpPr>
          <p:nvPr/>
        </p:nvSpPr>
        <p:spPr bwMode="auto">
          <a:xfrm>
            <a:off x="0" y="0"/>
            <a:ext cx="16459200" cy="246888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lIns="34825" tIns="17411" rIns="34825" bIns="17411"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defRPr/>
            </a:pPr>
            <a:endParaRPr lang="en-US" altLang="en-US" sz="1067"/>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sz="3267">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3267">
          <a:solidFill>
            <a:schemeClr val="tx2"/>
          </a:solidFill>
          <a:latin typeface="Arial Black" pitchFamily="34" charset="0"/>
          <a:ea typeface="MS PGothic" pitchFamily="34" charset="-128"/>
          <a:cs typeface="MS PGothic" charset="0"/>
        </a:defRPr>
      </a:lvl2pPr>
      <a:lvl3pPr algn="ctr" rtl="0" eaLnBrk="0" fontAlgn="base" hangingPunct="0">
        <a:spcBef>
          <a:spcPct val="0"/>
        </a:spcBef>
        <a:spcAft>
          <a:spcPct val="0"/>
        </a:spcAft>
        <a:defRPr sz="3267">
          <a:solidFill>
            <a:schemeClr val="tx2"/>
          </a:solidFill>
          <a:latin typeface="Arial Black" pitchFamily="34" charset="0"/>
          <a:ea typeface="MS PGothic" pitchFamily="34" charset="-128"/>
          <a:cs typeface="MS PGothic" charset="0"/>
        </a:defRPr>
      </a:lvl3pPr>
      <a:lvl4pPr algn="ctr" rtl="0" eaLnBrk="0" fontAlgn="base" hangingPunct="0">
        <a:spcBef>
          <a:spcPct val="0"/>
        </a:spcBef>
        <a:spcAft>
          <a:spcPct val="0"/>
        </a:spcAft>
        <a:defRPr sz="3267">
          <a:solidFill>
            <a:schemeClr val="tx2"/>
          </a:solidFill>
          <a:latin typeface="Arial Black" pitchFamily="34" charset="0"/>
          <a:ea typeface="MS PGothic" pitchFamily="34" charset="-128"/>
          <a:cs typeface="MS PGothic" charset="0"/>
        </a:defRPr>
      </a:lvl4pPr>
      <a:lvl5pPr algn="ctr" rtl="0" eaLnBrk="0" fontAlgn="base" hangingPunct="0">
        <a:spcBef>
          <a:spcPct val="0"/>
        </a:spcBef>
        <a:spcAft>
          <a:spcPct val="0"/>
        </a:spcAft>
        <a:defRPr sz="3267">
          <a:solidFill>
            <a:schemeClr val="tx2"/>
          </a:solidFill>
          <a:latin typeface="Arial Black" pitchFamily="34" charset="0"/>
          <a:ea typeface="MS PGothic" pitchFamily="34" charset="-128"/>
          <a:cs typeface="MS PGothic" charset="0"/>
        </a:defRPr>
      </a:lvl5pPr>
      <a:lvl6pPr marL="174129" algn="ctr" rtl="0" fontAlgn="base">
        <a:spcBef>
          <a:spcPct val="0"/>
        </a:spcBef>
        <a:spcAft>
          <a:spcPct val="0"/>
        </a:spcAft>
        <a:defRPr sz="3267">
          <a:solidFill>
            <a:schemeClr val="tx2"/>
          </a:solidFill>
          <a:latin typeface="Arial Black" pitchFamily="34" charset="0"/>
        </a:defRPr>
      </a:lvl6pPr>
      <a:lvl7pPr marL="348261" algn="ctr" rtl="0" fontAlgn="base">
        <a:spcBef>
          <a:spcPct val="0"/>
        </a:spcBef>
        <a:spcAft>
          <a:spcPct val="0"/>
        </a:spcAft>
        <a:defRPr sz="3267">
          <a:solidFill>
            <a:schemeClr val="tx2"/>
          </a:solidFill>
          <a:latin typeface="Arial Black" pitchFamily="34" charset="0"/>
        </a:defRPr>
      </a:lvl7pPr>
      <a:lvl8pPr marL="522390" algn="ctr" rtl="0" fontAlgn="base">
        <a:spcBef>
          <a:spcPct val="0"/>
        </a:spcBef>
        <a:spcAft>
          <a:spcPct val="0"/>
        </a:spcAft>
        <a:defRPr sz="3267">
          <a:solidFill>
            <a:schemeClr val="tx2"/>
          </a:solidFill>
          <a:latin typeface="Arial Black" pitchFamily="34" charset="0"/>
        </a:defRPr>
      </a:lvl8pPr>
      <a:lvl9pPr marL="696521" algn="ctr" rtl="0" fontAlgn="base">
        <a:spcBef>
          <a:spcPct val="0"/>
        </a:spcBef>
        <a:spcAft>
          <a:spcPct val="0"/>
        </a:spcAft>
        <a:defRPr sz="3267">
          <a:solidFill>
            <a:schemeClr val="tx2"/>
          </a:solidFill>
          <a:latin typeface="Arial Black" pitchFamily="34" charset="0"/>
        </a:defRPr>
      </a:lvl9pPr>
    </p:titleStyle>
    <p:bodyStyle>
      <a:lvl1pPr marL="130184" indent="-130184" algn="l" rtl="0" eaLnBrk="0" fontAlgn="base" hangingPunct="0">
        <a:spcBef>
          <a:spcPct val="20000"/>
        </a:spcBef>
        <a:spcAft>
          <a:spcPct val="0"/>
        </a:spcAft>
        <a:buChar char="•"/>
        <a:defRPr sz="1067">
          <a:solidFill>
            <a:schemeClr val="tx1"/>
          </a:solidFill>
          <a:latin typeface="+mn-lt"/>
          <a:ea typeface="MS PGothic" pitchFamily="34" charset="-128"/>
          <a:cs typeface="MS PGothic" charset="0"/>
        </a:defRPr>
      </a:lvl1pPr>
      <a:lvl2pPr marL="281534" indent="-106899" algn="l" rtl="0" eaLnBrk="0" fontAlgn="base" hangingPunct="0">
        <a:spcBef>
          <a:spcPct val="20000"/>
        </a:spcBef>
        <a:spcAft>
          <a:spcPct val="0"/>
        </a:spcAft>
        <a:buChar char="–"/>
        <a:defRPr sz="1067">
          <a:solidFill>
            <a:schemeClr val="tx1"/>
          </a:solidFill>
          <a:latin typeface="+mn-lt"/>
          <a:ea typeface="MS PGothic" pitchFamily="34" charset="-128"/>
          <a:cs typeface="MS PGothic" charset="0"/>
        </a:defRPr>
      </a:lvl2pPr>
      <a:lvl3pPr marL="435002" indent="-86789" algn="l" rtl="0" eaLnBrk="0" fontAlgn="base" hangingPunct="0">
        <a:spcBef>
          <a:spcPct val="20000"/>
        </a:spcBef>
        <a:spcAft>
          <a:spcPct val="0"/>
        </a:spcAft>
        <a:buChar char="•"/>
        <a:defRPr sz="933">
          <a:solidFill>
            <a:schemeClr val="tx1"/>
          </a:solidFill>
          <a:latin typeface="+mn-lt"/>
          <a:ea typeface="MS PGothic" pitchFamily="34" charset="-128"/>
          <a:cs typeface="MS PGothic" charset="0"/>
        </a:defRPr>
      </a:lvl3pPr>
      <a:lvl4pPr marL="608580" indent="-86789" algn="l" rtl="0" eaLnBrk="0" fontAlgn="base" hangingPunct="0">
        <a:spcBef>
          <a:spcPct val="20000"/>
        </a:spcBef>
        <a:spcAft>
          <a:spcPct val="0"/>
        </a:spcAft>
        <a:buChar char="–"/>
        <a:defRPr sz="733">
          <a:solidFill>
            <a:schemeClr val="tx1"/>
          </a:solidFill>
          <a:latin typeface="+mn-lt"/>
          <a:ea typeface="MS PGothic" pitchFamily="34" charset="-128"/>
          <a:cs typeface="MS PGothic" charset="0"/>
        </a:defRPr>
      </a:lvl4pPr>
      <a:lvl5pPr marL="783216" indent="-86789" algn="l" rtl="0" eaLnBrk="0" fontAlgn="base" hangingPunct="0">
        <a:spcBef>
          <a:spcPct val="20000"/>
        </a:spcBef>
        <a:spcAft>
          <a:spcPct val="0"/>
        </a:spcAft>
        <a:buChar char="»"/>
        <a:defRPr sz="733">
          <a:solidFill>
            <a:schemeClr val="tx1"/>
          </a:solidFill>
          <a:latin typeface="+mn-lt"/>
          <a:ea typeface="MS PGothic" pitchFamily="34" charset="-128"/>
          <a:cs typeface="MS PGothic" charset="0"/>
        </a:defRPr>
      </a:lvl5pPr>
      <a:lvl6pPr marL="957716" indent="-87066" algn="l" rtl="0" fontAlgn="base">
        <a:spcBef>
          <a:spcPct val="20000"/>
        </a:spcBef>
        <a:spcAft>
          <a:spcPct val="0"/>
        </a:spcAft>
        <a:buChar char="»"/>
        <a:defRPr sz="733">
          <a:solidFill>
            <a:schemeClr val="tx1"/>
          </a:solidFill>
          <a:latin typeface="+mn-lt"/>
        </a:defRPr>
      </a:lvl6pPr>
      <a:lvl7pPr marL="1131847" indent="-87066" algn="l" rtl="0" fontAlgn="base">
        <a:spcBef>
          <a:spcPct val="20000"/>
        </a:spcBef>
        <a:spcAft>
          <a:spcPct val="0"/>
        </a:spcAft>
        <a:buChar char="»"/>
        <a:defRPr sz="733">
          <a:solidFill>
            <a:schemeClr val="tx1"/>
          </a:solidFill>
          <a:latin typeface="+mn-lt"/>
        </a:defRPr>
      </a:lvl7pPr>
      <a:lvl8pPr marL="1305976" indent="-87066" algn="l" rtl="0" fontAlgn="base">
        <a:spcBef>
          <a:spcPct val="20000"/>
        </a:spcBef>
        <a:spcAft>
          <a:spcPct val="0"/>
        </a:spcAft>
        <a:buChar char="»"/>
        <a:defRPr sz="733">
          <a:solidFill>
            <a:schemeClr val="tx1"/>
          </a:solidFill>
          <a:latin typeface="+mn-lt"/>
        </a:defRPr>
      </a:lvl8pPr>
      <a:lvl9pPr marL="1480107" indent="-87066" algn="l" rtl="0" fontAlgn="base">
        <a:spcBef>
          <a:spcPct val="20000"/>
        </a:spcBef>
        <a:spcAft>
          <a:spcPct val="0"/>
        </a:spcAft>
        <a:buChar char="»"/>
        <a:defRPr sz="733">
          <a:solidFill>
            <a:schemeClr val="tx1"/>
          </a:solidFill>
          <a:latin typeface="+mn-lt"/>
        </a:defRPr>
      </a:lvl9pPr>
    </p:bodyStyle>
    <p:otherStyle>
      <a:defPPr>
        <a:defRPr lang="en-US"/>
      </a:defPPr>
      <a:lvl1pPr marL="0" algn="l" defTabSz="348261" rtl="0" eaLnBrk="1" latinLnBrk="0" hangingPunct="1">
        <a:defRPr sz="733" kern="1200">
          <a:solidFill>
            <a:schemeClr val="tx1"/>
          </a:solidFill>
          <a:latin typeface="+mn-lt"/>
          <a:ea typeface="+mn-ea"/>
          <a:cs typeface="+mn-cs"/>
        </a:defRPr>
      </a:lvl1pPr>
      <a:lvl2pPr marL="174129" algn="l" defTabSz="348261" rtl="0" eaLnBrk="1" latinLnBrk="0" hangingPunct="1">
        <a:defRPr sz="733" kern="1200">
          <a:solidFill>
            <a:schemeClr val="tx1"/>
          </a:solidFill>
          <a:latin typeface="+mn-lt"/>
          <a:ea typeface="+mn-ea"/>
          <a:cs typeface="+mn-cs"/>
        </a:defRPr>
      </a:lvl2pPr>
      <a:lvl3pPr marL="348261" algn="l" defTabSz="348261" rtl="0" eaLnBrk="1" latinLnBrk="0" hangingPunct="1">
        <a:defRPr sz="733" kern="1200">
          <a:solidFill>
            <a:schemeClr val="tx1"/>
          </a:solidFill>
          <a:latin typeface="+mn-lt"/>
          <a:ea typeface="+mn-ea"/>
          <a:cs typeface="+mn-cs"/>
        </a:defRPr>
      </a:lvl3pPr>
      <a:lvl4pPr marL="522390" algn="l" defTabSz="348261" rtl="0" eaLnBrk="1" latinLnBrk="0" hangingPunct="1">
        <a:defRPr sz="733" kern="1200">
          <a:solidFill>
            <a:schemeClr val="tx1"/>
          </a:solidFill>
          <a:latin typeface="+mn-lt"/>
          <a:ea typeface="+mn-ea"/>
          <a:cs typeface="+mn-cs"/>
        </a:defRPr>
      </a:lvl4pPr>
      <a:lvl5pPr marL="696521" algn="l" defTabSz="348261" rtl="0" eaLnBrk="1" latinLnBrk="0" hangingPunct="1">
        <a:defRPr sz="733" kern="1200">
          <a:solidFill>
            <a:schemeClr val="tx1"/>
          </a:solidFill>
          <a:latin typeface="+mn-lt"/>
          <a:ea typeface="+mn-ea"/>
          <a:cs typeface="+mn-cs"/>
        </a:defRPr>
      </a:lvl5pPr>
      <a:lvl6pPr marL="870651" algn="l" defTabSz="348261" rtl="0" eaLnBrk="1" latinLnBrk="0" hangingPunct="1">
        <a:defRPr sz="733" kern="1200">
          <a:solidFill>
            <a:schemeClr val="tx1"/>
          </a:solidFill>
          <a:latin typeface="+mn-lt"/>
          <a:ea typeface="+mn-ea"/>
          <a:cs typeface="+mn-cs"/>
        </a:defRPr>
      </a:lvl6pPr>
      <a:lvl7pPr marL="1044781" algn="l" defTabSz="348261" rtl="0" eaLnBrk="1" latinLnBrk="0" hangingPunct="1">
        <a:defRPr sz="733" kern="1200">
          <a:solidFill>
            <a:schemeClr val="tx1"/>
          </a:solidFill>
          <a:latin typeface="+mn-lt"/>
          <a:ea typeface="+mn-ea"/>
          <a:cs typeface="+mn-cs"/>
        </a:defRPr>
      </a:lvl7pPr>
      <a:lvl8pPr marL="1218911" algn="l" defTabSz="348261" rtl="0" eaLnBrk="1" latinLnBrk="0" hangingPunct="1">
        <a:defRPr sz="733" kern="1200">
          <a:solidFill>
            <a:schemeClr val="tx1"/>
          </a:solidFill>
          <a:latin typeface="+mn-lt"/>
          <a:ea typeface="+mn-ea"/>
          <a:cs typeface="+mn-cs"/>
        </a:defRPr>
      </a:lvl8pPr>
      <a:lvl9pPr marL="1393042" algn="l" defTabSz="348261" rtl="0" eaLnBrk="1" latinLnBrk="0" hangingPunct="1">
        <a:defRPr sz="73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com/biomedcomm/pricing.aspx" TargetMode="External"/><Relationship Id="rId7" Type="http://schemas.openxmlformats.org/officeDocument/2006/relationships/hyperlink" Target="mailto:fair@etsu.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bmccreative" TargetMode="External"/><Relationship Id="rId4" Type="http://schemas.openxmlformats.org/officeDocument/2006/relationships/hyperlink" Target="https://dropbox.etsu.edu/message/new" TargetMode="External"/><Relationship Id="rId9"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com/biomedcomm/pricing.aspx" TargetMode="External"/><Relationship Id="rId7" Type="http://schemas.openxmlformats.org/officeDocument/2006/relationships/hyperlink" Target="mailto:fair@etsu.edu"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bmccreative" TargetMode="External"/><Relationship Id="rId4" Type="http://schemas.openxmlformats.org/officeDocument/2006/relationships/hyperlink" Target="https://dropbox.etsu.edu/message/new" TargetMode="External"/><Relationship Id="rId9" Type="http://schemas.openxmlformats.org/officeDocument/2006/relationships/image" Target="../media/image11.png"/></Relationships>
</file>

<file path=ppt/slides/_rels/slide1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com/biomedcomm/pricing.aspx" TargetMode="External"/><Relationship Id="rId7" Type="http://schemas.openxmlformats.org/officeDocument/2006/relationships/hyperlink" Target="mailto:fair@etsu.edu"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bmccreative" TargetMode="External"/><Relationship Id="rId4" Type="http://schemas.openxmlformats.org/officeDocument/2006/relationships/hyperlink" Target="https://dropbox.etsu.edu/message/new" TargetMode="External"/><Relationship Id="rId9" Type="http://schemas.openxmlformats.org/officeDocument/2006/relationships/image" Target="../media/image12.png"/></Relationships>
</file>

<file path=ppt/slides/_rels/slide1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com/biomedcomm/pricing.aspx" TargetMode="External"/><Relationship Id="rId7" Type="http://schemas.openxmlformats.org/officeDocument/2006/relationships/hyperlink" Target="mailto:fair@etsu.edu"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bmccreative" TargetMode="External"/><Relationship Id="rId4" Type="http://schemas.openxmlformats.org/officeDocument/2006/relationships/hyperlink" Target="https://dropbox.etsu.edu/message/new" TargetMode="External"/><Relationship Id="rId9" Type="http://schemas.openxmlformats.org/officeDocument/2006/relationships/image" Target="../media/image13.png"/></Relationships>
</file>

<file path=ppt/slides/_rels/slide1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com/biomedcomm/pricing.aspx" TargetMode="External"/><Relationship Id="rId7" Type="http://schemas.openxmlformats.org/officeDocument/2006/relationships/hyperlink" Target="mailto:fair@etsu.edu"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bmccreative" TargetMode="External"/><Relationship Id="rId4" Type="http://schemas.openxmlformats.org/officeDocument/2006/relationships/hyperlink" Target="https://dropbox.etsu.edu/message/new" TargetMode="External"/><Relationship Id="rId9" Type="http://schemas.openxmlformats.org/officeDocument/2006/relationships/image" Target="../media/image14.png"/></Relationships>
</file>

<file path=ppt/slides/_rels/slide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com/biomedcomm/pricing.aspx" TargetMode="External"/><Relationship Id="rId7" Type="http://schemas.openxmlformats.org/officeDocument/2006/relationships/hyperlink" Target="mailto:fair@etsu.edu"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bmccreative" TargetMode="External"/><Relationship Id="rId4" Type="http://schemas.openxmlformats.org/officeDocument/2006/relationships/hyperlink" Target="https://dropbox.etsu.edu/message/new" TargetMode="External"/><Relationship Id="rId9"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com/biomedcomm/pricing.aspx" TargetMode="External"/><Relationship Id="rId7" Type="http://schemas.openxmlformats.org/officeDocument/2006/relationships/hyperlink" Target="mailto:fair@etsu.edu"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bmccreative" TargetMode="External"/><Relationship Id="rId4" Type="http://schemas.openxmlformats.org/officeDocument/2006/relationships/hyperlink" Target="https://dropbox.etsu.edu/message/new" TargetMode="External"/><Relationship Id="rId9"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com/biomedcomm/pricing.aspx" TargetMode="External"/><Relationship Id="rId7" Type="http://schemas.openxmlformats.org/officeDocument/2006/relationships/hyperlink" Target="mailto:fair@etsu.edu"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bmccreative" TargetMode="External"/><Relationship Id="rId4" Type="http://schemas.openxmlformats.org/officeDocument/2006/relationships/hyperlink" Target="https://dropbox.etsu.edu/message/new" TargetMode="Externa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com/biomedcomm/pricing.aspx" TargetMode="External"/><Relationship Id="rId7" Type="http://schemas.openxmlformats.org/officeDocument/2006/relationships/hyperlink" Target="mailto:fair@etsu.edu"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bmccreative" TargetMode="External"/><Relationship Id="rId4" Type="http://schemas.openxmlformats.org/officeDocument/2006/relationships/hyperlink" Target="https://dropbox.etsu.edu/message/new" TargetMode="External"/><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com/biomedcomm/pricing.aspx" TargetMode="External"/><Relationship Id="rId7" Type="http://schemas.openxmlformats.org/officeDocument/2006/relationships/hyperlink" Target="mailto:fair@etsu.edu"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bmccreative" TargetMode="External"/><Relationship Id="rId4" Type="http://schemas.openxmlformats.org/officeDocument/2006/relationships/hyperlink" Target="https://dropbox.etsu.edu/message/new" TargetMode="External"/><Relationship Id="rId9" Type="http://schemas.openxmlformats.org/officeDocument/2006/relationships/image" Target="../media/image7.png"/></Relationships>
</file>

<file path=ppt/slides/_rels/slide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com/biomedcomm/pricing.aspx" TargetMode="External"/><Relationship Id="rId7" Type="http://schemas.openxmlformats.org/officeDocument/2006/relationships/hyperlink" Target="mailto:fair@etsu.edu"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bmccreative" TargetMode="External"/><Relationship Id="rId4" Type="http://schemas.openxmlformats.org/officeDocument/2006/relationships/hyperlink" Target="https://dropbox.etsu.edu/message/new" TargetMode="External"/><Relationship Id="rId9" Type="http://schemas.openxmlformats.org/officeDocument/2006/relationships/image" Target="../media/image8.png"/></Relationships>
</file>

<file path=ppt/slides/_rels/slide8.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com/biomedcomm/pricing.aspx" TargetMode="External"/><Relationship Id="rId7" Type="http://schemas.openxmlformats.org/officeDocument/2006/relationships/hyperlink" Target="mailto:fair@etsu.edu"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bmccreative" TargetMode="External"/><Relationship Id="rId4" Type="http://schemas.openxmlformats.org/officeDocument/2006/relationships/hyperlink" Target="https://dropbox.etsu.edu/message/new" TargetMode="External"/><Relationship Id="rId9" Type="http://schemas.openxmlformats.org/officeDocument/2006/relationships/image" Target="../media/image9.png"/></Relationships>
</file>

<file path=ppt/slides/_rels/slide9.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com/biomedcomm/pricing.aspx" TargetMode="External"/><Relationship Id="rId7" Type="http://schemas.openxmlformats.org/officeDocument/2006/relationships/hyperlink" Target="mailto:fair@etsu.edu"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bmccreative" TargetMode="External"/><Relationship Id="rId4" Type="http://schemas.openxmlformats.org/officeDocument/2006/relationships/hyperlink" Target="https://dropbox.etsu.edu/message/new" TargetMode="External"/><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Text Box 355"/>
          <p:cNvSpPr txBox="1">
            <a:spLocks noChangeArrowheads="1"/>
          </p:cNvSpPr>
          <p:nvPr/>
        </p:nvSpPr>
        <p:spPr bwMode="auto">
          <a:xfrm>
            <a:off x="8356922" y="4244162"/>
            <a:ext cx="3757914"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Sending Files</a:t>
            </a:r>
          </a:p>
        </p:txBody>
      </p:sp>
      <p:sp>
        <p:nvSpPr>
          <p:cNvPr id="79" name="Text Box 356"/>
          <p:cNvSpPr txBox="1">
            <a:spLocks noChangeArrowheads="1"/>
          </p:cNvSpPr>
          <p:nvPr/>
        </p:nvSpPr>
        <p:spPr bwMode="auto">
          <a:xfrm>
            <a:off x="12400344" y="14054828"/>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83" name="Text Box 360"/>
          <p:cNvSpPr txBox="1">
            <a:spLocks noChangeArrowheads="1"/>
          </p:cNvSpPr>
          <p:nvPr/>
        </p:nvSpPr>
        <p:spPr bwMode="auto">
          <a:xfrm>
            <a:off x="4313499" y="4244162"/>
            <a:ext cx="374248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Design Services</a:t>
            </a:r>
          </a:p>
        </p:txBody>
      </p:sp>
      <p:sp>
        <p:nvSpPr>
          <p:cNvPr id="5132" name="Text Box 382"/>
          <p:cNvSpPr txBox="1">
            <a:spLocks noChangeArrowheads="1"/>
          </p:cNvSpPr>
          <p:nvPr/>
        </p:nvSpPr>
        <p:spPr bwMode="auto">
          <a:xfrm>
            <a:off x="12408061" y="4243798"/>
            <a:ext cx="3742481"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How to Order Your Poster</a:t>
            </a:r>
          </a:p>
        </p:txBody>
      </p:sp>
      <p:sp>
        <p:nvSpPr>
          <p:cNvPr id="5143" name="Text Box 382"/>
          <p:cNvSpPr txBox="1">
            <a:spLocks noChangeArrowheads="1"/>
          </p:cNvSpPr>
          <p:nvPr/>
        </p:nvSpPr>
        <p:spPr bwMode="auto">
          <a:xfrm>
            <a:off x="8356922" y="9111912"/>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Poster Proofing</a:t>
            </a:r>
            <a:endParaRPr lang="en-US" altLang="en-US" sz="2400" b="1" dirty="0">
              <a:solidFill>
                <a:srgbClr val="F8F8F8"/>
              </a:solidFill>
            </a:endParaRPr>
          </a:p>
        </p:txBody>
      </p:sp>
      <p:sp>
        <p:nvSpPr>
          <p:cNvPr id="23" name="Text Box 349">
            <a:extLst>
              <a:ext uri="{FF2B5EF4-FFF2-40B4-BE49-F238E27FC236}">
                <a16:creationId xmlns:a16="http://schemas.microsoft.com/office/drawing/2014/main" id="{3A646256-ED04-3F4D-9E64-5918B42A657F}"/>
              </a:ext>
            </a:extLst>
          </p:cNvPr>
          <p:cNvSpPr txBox="1">
            <a:spLocks noChangeArrowheads="1"/>
          </p:cNvSpPr>
          <p:nvPr/>
        </p:nvSpPr>
        <p:spPr bwMode="auto">
          <a:xfrm>
            <a:off x="265848"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24" name="Text Box 350">
            <a:extLst>
              <a:ext uri="{FF2B5EF4-FFF2-40B4-BE49-F238E27FC236}">
                <a16:creationId xmlns:a16="http://schemas.microsoft.com/office/drawing/2014/main" id="{AB344A25-E21E-F645-9F88-D384EF7E2F54}"/>
              </a:ext>
            </a:extLst>
          </p:cNvPr>
          <p:cNvSpPr txBox="1">
            <a:spLocks noChangeArrowheads="1"/>
          </p:cNvSpPr>
          <p:nvPr/>
        </p:nvSpPr>
        <p:spPr bwMode="auto">
          <a:xfrm>
            <a:off x="273564"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25" name="Text Box 358">
            <a:extLst>
              <a:ext uri="{FF2B5EF4-FFF2-40B4-BE49-F238E27FC236}">
                <a16:creationId xmlns:a16="http://schemas.microsoft.com/office/drawing/2014/main" id="{420CAF76-A91E-5345-9949-A1AD9342A96D}"/>
              </a:ext>
            </a:extLst>
          </p:cNvPr>
          <p:cNvSpPr txBox="1">
            <a:spLocks noChangeArrowheads="1"/>
          </p:cNvSpPr>
          <p:nvPr/>
        </p:nvSpPr>
        <p:spPr bwMode="auto">
          <a:xfrm>
            <a:off x="623393"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charset="0"/>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charset="0"/>
              </a:rPr>
              <a:t>You can replace the blue section headings with ones that correlate to the main topics of your presentation. Typically they are:</a:t>
            </a:r>
          </a:p>
          <a:p>
            <a:pPr marL="352425" lvl="2" indent="-176213" eaLnBrk="1" hangingPunct="1">
              <a:spcBef>
                <a:spcPts val="1200"/>
              </a:spcBef>
              <a:buFont typeface="Arial" panose="020B0604020202020204" pitchFamily="34" charset="0"/>
              <a:buChar char="•"/>
            </a:pPr>
            <a:r>
              <a:rPr lang="en-US" altLang="en-US" sz="1800" dirty="0">
                <a:latin typeface="Arial" charset="0"/>
              </a:rPr>
              <a:t>Introduction or Abstract</a:t>
            </a:r>
          </a:p>
          <a:p>
            <a:pPr marL="352425" lvl="2" indent="-176213" eaLnBrk="1" hangingPunct="1">
              <a:spcBef>
                <a:spcPts val="1200"/>
              </a:spcBef>
              <a:buFont typeface="Arial" panose="020B0604020202020204" pitchFamily="34" charset="0"/>
              <a:buChar char="•"/>
            </a:pPr>
            <a:r>
              <a:rPr lang="en-US" altLang="en-US" sz="1800" dirty="0">
                <a:latin typeface="Arial" charset="0"/>
              </a:rPr>
              <a:t>Materials and Methods</a:t>
            </a:r>
          </a:p>
          <a:p>
            <a:pPr marL="352425" lvl="2" indent="-176213" eaLnBrk="1" hangingPunct="1">
              <a:spcBef>
                <a:spcPts val="1200"/>
              </a:spcBef>
              <a:buFont typeface="Arial" panose="020B0604020202020204" pitchFamily="34" charset="0"/>
              <a:buChar char="•"/>
            </a:pPr>
            <a:r>
              <a:rPr lang="en-US" altLang="en-US" sz="1800" dirty="0">
                <a:latin typeface="Arial" charset="0"/>
              </a:rPr>
              <a:t>Results</a:t>
            </a:r>
          </a:p>
          <a:p>
            <a:pPr marL="352425" lvl="2" indent="-176213" eaLnBrk="1" hangingPunct="1">
              <a:spcBef>
                <a:spcPts val="1200"/>
              </a:spcBef>
              <a:buFont typeface="Arial" panose="020B0604020202020204" pitchFamily="34" charset="0"/>
              <a:buChar char="•"/>
            </a:pPr>
            <a:r>
              <a:rPr lang="en-US" altLang="en-US" sz="1800" dirty="0">
                <a:latin typeface="Arial" charset="0"/>
              </a:rPr>
              <a:t>Conclusion</a:t>
            </a:r>
          </a:p>
          <a:p>
            <a:pPr marL="352425" lvl="2" indent="-176213" eaLnBrk="1" hangingPunct="1">
              <a:spcBef>
                <a:spcPts val="1200"/>
              </a:spcBef>
              <a:buFont typeface="Arial" panose="020B0604020202020204" pitchFamily="34" charset="0"/>
              <a:buChar char="•"/>
            </a:pPr>
            <a:r>
              <a:rPr lang="en-US" altLang="en-US" sz="1800" dirty="0">
                <a:latin typeface="Arial" charset="0"/>
              </a:rPr>
              <a:t>References</a:t>
            </a:r>
          </a:p>
          <a:p>
            <a:pPr marL="352425" lvl="2" indent="-176213"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p>
        </p:txBody>
      </p:sp>
      <p:sp>
        <p:nvSpPr>
          <p:cNvPr id="26" name="Text Box 358">
            <a:extLst>
              <a:ext uri="{FF2B5EF4-FFF2-40B4-BE49-F238E27FC236}">
                <a16:creationId xmlns:a16="http://schemas.microsoft.com/office/drawing/2014/main" id="{AE6FFB56-B05E-5D48-9540-88B0258D9AC4}"/>
              </a:ext>
            </a:extLst>
          </p:cNvPr>
          <p:cNvSpPr txBox="1">
            <a:spLocks noChangeArrowheads="1"/>
          </p:cNvSpPr>
          <p:nvPr/>
        </p:nvSpPr>
        <p:spPr bwMode="auto">
          <a:xfrm>
            <a:off x="558076"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sp>
        <p:nvSpPr>
          <p:cNvPr id="27" name="Text Box 358">
            <a:extLst>
              <a:ext uri="{FF2B5EF4-FFF2-40B4-BE49-F238E27FC236}">
                <a16:creationId xmlns:a16="http://schemas.microsoft.com/office/drawing/2014/main" id="{F7303453-49BF-F645-8C34-3AA0016B97E0}"/>
              </a:ext>
            </a:extLst>
          </p:cNvPr>
          <p:cNvSpPr txBox="1">
            <a:spLocks noChangeArrowheads="1"/>
          </p:cNvSpPr>
          <p:nvPr/>
        </p:nvSpPr>
        <p:spPr bwMode="auto">
          <a:xfrm>
            <a:off x="558076"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33" name="Text Box 349">
            <a:extLst>
              <a:ext uri="{FF2B5EF4-FFF2-40B4-BE49-F238E27FC236}">
                <a16:creationId xmlns:a16="http://schemas.microsoft.com/office/drawing/2014/main" id="{792513ED-5A8E-6B45-882A-6605274E781C}"/>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34" name="Text Box 359">
            <a:extLst>
              <a:ext uri="{FF2B5EF4-FFF2-40B4-BE49-F238E27FC236}">
                <a16:creationId xmlns:a16="http://schemas.microsoft.com/office/drawing/2014/main" id="{9776FB13-7587-3F44-B8BE-BCE19331952E}"/>
              </a:ext>
            </a:extLst>
          </p:cNvPr>
          <p:cNvSpPr txBox="1">
            <a:spLocks noChangeArrowheads="1"/>
          </p:cNvSpPr>
          <p:nvPr/>
        </p:nvSpPr>
        <p:spPr bwMode="auto">
          <a:xfrm>
            <a:off x="4532062" y="4729832"/>
            <a:ext cx="3296486" cy="70479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35" name="Text Box 355">
            <a:extLst>
              <a:ext uri="{FF2B5EF4-FFF2-40B4-BE49-F238E27FC236}">
                <a16:creationId xmlns:a16="http://schemas.microsoft.com/office/drawing/2014/main" id="{3E666DA0-29A3-6444-B5A2-471FBBF69DB4}"/>
              </a:ext>
            </a:extLst>
          </p:cNvPr>
          <p:cNvSpPr txBox="1">
            <a:spLocks noChangeArrowheads="1"/>
          </p:cNvSpPr>
          <p:nvPr/>
        </p:nvSpPr>
        <p:spPr bwMode="auto">
          <a:xfrm>
            <a:off x="4334460" y="12323077"/>
            <a:ext cx="3710941" cy="485326"/>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400" b="1" dirty="0">
                <a:solidFill>
                  <a:srgbClr val="F8F8F8"/>
                </a:solidFill>
                <a:latin typeface="Arial" panose="020B0604020202020204" pitchFamily="34" charset="0"/>
              </a:rPr>
              <a:t>Media Options</a:t>
            </a:r>
          </a:p>
        </p:txBody>
      </p:sp>
      <p:sp>
        <p:nvSpPr>
          <p:cNvPr id="36" name="Text Box 358">
            <a:extLst>
              <a:ext uri="{FF2B5EF4-FFF2-40B4-BE49-F238E27FC236}">
                <a16:creationId xmlns:a16="http://schemas.microsoft.com/office/drawing/2014/main" id="{EBC75541-280E-2447-9574-788BBD0476B8}"/>
              </a:ext>
            </a:extLst>
          </p:cNvPr>
          <p:cNvSpPr txBox="1">
            <a:spLocks noChangeArrowheads="1"/>
          </p:cNvSpPr>
          <p:nvPr/>
        </p:nvSpPr>
        <p:spPr bwMode="auto">
          <a:xfrm>
            <a:off x="4528266" y="12788543"/>
            <a:ext cx="3444660" cy="523211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3"/>
              </a:rPr>
              <a:t>https://bmccreative.org/turnaround-and-pricing-examples/</a:t>
            </a:r>
            <a:endParaRPr lang="en-US" sz="1800" u="sng" dirty="0">
              <a:solidFill>
                <a:schemeClr val="accent2">
                  <a:lumMod val="60000"/>
                  <a:lumOff val="40000"/>
                  <a:alpha val="0"/>
                </a:schemeClr>
              </a:solidFill>
              <a:cs typeface="MS PGothic" charset="0"/>
              <a:hlinkClick r:id="rId3"/>
            </a:endParaRPr>
          </a:p>
        </p:txBody>
      </p:sp>
      <p:sp>
        <p:nvSpPr>
          <p:cNvPr id="37" name="Text Box 358">
            <a:extLst>
              <a:ext uri="{FF2B5EF4-FFF2-40B4-BE49-F238E27FC236}">
                <a16:creationId xmlns:a16="http://schemas.microsoft.com/office/drawing/2014/main" id="{9E61595F-208A-B54A-885E-06D4D1D855CB}"/>
              </a:ext>
            </a:extLst>
          </p:cNvPr>
          <p:cNvSpPr txBox="1">
            <a:spLocks noChangeArrowheads="1"/>
          </p:cNvSpPr>
          <p:nvPr/>
        </p:nvSpPr>
        <p:spPr bwMode="auto">
          <a:xfrm>
            <a:off x="8667332" y="4836611"/>
            <a:ext cx="3155699" cy="384711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8" name="Text Box 358">
            <a:extLst>
              <a:ext uri="{FF2B5EF4-FFF2-40B4-BE49-F238E27FC236}">
                <a16:creationId xmlns:a16="http://schemas.microsoft.com/office/drawing/2014/main" id="{5F7072B9-6FCB-B04E-BE6F-BFC83D02E52A}"/>
              </a:ext>
            </a:extLst>
          </p:cNvPr>
          <p:cNvSpPr txBox="1">
            <a:spLocks noChangeArrowheads="1"/>
          </p:cNvSpPr>
          <p:nvPr/>
        </p:nvSpPr>
        <p:spPr bwMode="auto">
          <a:xfrm>
            <a:off x="8586789" y="9730540"/>
            <a:ext cx="3252286" cy="31392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39" name="Text Box 382">
            <a:extLst>
              <a:ext uri="{FF2B5EF4-FFF2-40B4-BE49-F238E27FC236}">
                <a16:creationId xmlns:a16="http://schemas.microsoft.com/office/drawing/2014/main" id="{2BD379E0-64CC-4648-A937-0405231FCA30}"/>
              </a:ext>
            </a:extLst>
          </p:cNvPr>
          <p:cNvSpPr txBox="1">
            <a:spLocks noChangeArrowheads="1"/>
          </p:cNvSpPr>
          <p:nvPr/>
        </p:nvSpPr>
        <p:spPr bwMode="auto">
          <a:xfrm>
            <a:off x="8356922" y="13182600"/>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40" name="Text Box 358">
            <a:extLst>
              <a:ext uri="{FF2B5EF4-FFF2-40B4-BE49-F238E27FC236}">
                <a16:creationId xmlns:a16="http://schemas.microsoft.com/office/drawing/2014/main" id="{CA9AFE92-2644-4C4A-9352-723DB67AF69F}"/>
              </a:ext>
            </a:extLst>
          </p:cNvPr>
          <p:cNvSpPr txBox="1">
            <a:spLocks noChangeArrowheads="1"/>
          </p:cNvSpPr>
          <p:nvPr/>
        </p:nvSpPr>
        <p:spPr bwMode="auto">
          <a:xfrm>
            <a:off x="8631322" y="13917613"/>
            <a:ext cx="3143584" cy="2308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print-ready PDF file. BMC can set up the design of your poster in an additional 4 working days or less. </a:t>
            </a:r>
            <a:endParaRPr lang="en-US" sz="1800" dirty="0">
              <a:latin typeface="+mn-lt"/>
              <a:cs typeface="MS PGothic" charset="0"/>
            </a:endParaRPr>
          </a:p>
        </p:txBody>
      </p:sp>
      <p:sp>
        <p:nvSpPr>
          <p:cNvPr id="41" name="Text Box 357">
            <a:extLst>
              <a:ext uri="{FF2B5EF4-FFF2-40B4-BE49-F238E27FC236}">
                <a16:creationId xmlns:a16="http://schemas.microsoft.com/office/drawing/2014/main" id="{02FE9693-9849-2F4D-9A72-AD35E7CB8010}"/>
              </a:ext>
            </a:extLst>
          </p:cNvPr>
          <p:cNvSpPr txBox="1">
            <a:spLocks noChangeArrowheads="1"/>
          </p:cNvSpPr>
          <p:nvPr/>
        </p:nvSpPr>
        <p:spPr bwMode="auto">
          <a:xfrm>
            <a:off x="12641179" y="5121108"/>
            <a:ext cx="3368842" cy="895620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5"/>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graphicFrame>
        <p:nvGraphicFramePr>
          <p:cNvPr id="42" name="Group 492">
            <a:extLst>
              <a:ext uri="{FF2B5EF4-FFF2-40B4-BE49-F238E27FC236}">
                <a16:creationId xmlns:a16="http://schemas.microsoft.com/office/drawing/2014/main" id="{FA4AD4B9-A30D-B746-9EC8-7190A8E22B10}"/>
              </a:ext>
            </a:extLst>
          </p:cNvPr>
          <p:cNvGraphicFramePr>
            <a:graphicFrameLocks noGrp="1"/>
          </p:cNvGraphicFramePr>
          <p:nvPr>
            <p:extLst>
              <p:ext uri="{D42A27DB-BD31-4B8C-83A1-F6EECF244321}">
                <p14:modId xmlns:p14="http://schemas.microsoft.com/office/powerpoint/2010/main" val="140482596"/>
              </p:ext>
            </p:extLst>
          </p:nvPr>
        </p:nvGraphicFramePr>
        <p:xfrm>
          <a:off x="12617041" y="14724993"/>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7"/>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43" name="Rectangle 5">
            <a:extLst>
              <a:ext uri="{FF2B5EF4-FFF2-40B4-BE49-F238E27FC236}">
                <a16:creationId xmlns:a16="http://schemas.microsoft.com/office/drawing/2014/main" id="{14F6B67E-D4E3-2C45-BB66-57A5FDB66C83}"/>
              </a:ext>
            </a:extLst>
          </p:cNvPr>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pic>
        <p:nvPicPr>
          <p:cNvPr id="2" name="Picture 2" descr="Text&#10;&#10;Description automatically generated">
            <a:extLst>
              <a:ext uri="{FF2B5EF4-FFF2-40B4-BE49-F238E27FC236}">
                <a16:creationId xmlns:a16="http://schemas.microsoft.com/office/drawing/2014/main" id="{ABB039B5-23B8-4A50-99CB-28FF31B0B0A9}"/>
              </a:ext>
            </a:extLst>
          </p:cNvPr>
          <p:cNvPicPr>
            <a:picLocks noChangeAspect="1"/>
          </p:cNvPicPr>
          <p:nvPr/>
        </p:nvPicPr>
        <p:blipFill>
          <a:blip r:embed="rId8"/>
          <a:stretch>
            <a:fillRect/>
          </a:stretch>
        </p:blipFill>
        <p:spPr>
          <a:xfrm>
            <a:off x="479305" y="1837966"/>
            <a:ext cx="1428750" cy="1314450"/>
          </a:xfrm>
          <a:prstGeom prst="rect">
            <a:avLst/>
          </a:prstGeom>
        </p:spPr>
      </p:pic>
      <p:pic>
        <p:nvPicPr>
          <p:cNvPr id="3" name="Picture 3" descr="Text&#10;&#10;Description automatically generated">
            <a:extLst>
              <a:ext uri="{FF2B5EF4-FFF2-40B4-BE49-F238E27FC236}">
                <a16:creationId xmlns:a16="http://schemas.microsoft.com/office/drawing/2014/main" id="{7528A696-0916-4963-B7DF-94192B34EEB4}"/>
              </a:ext>
            </a:extLst>
          </p:cNvPr>
          <p:cNvPicPr>
            <a:picLocks noChangeAspect="1"/>
          </p:cNvPicPr>
          <p:nvPr/>
        </p:nvPicPr>
        <p:blipFill>
          <a:blip r:embed="rId9"/>
          <a:stretch>
            <a:fillRect/>
          </a:stretch>
        </p:blipFill>
        <p:spPr>
          <a:xfrm>
            <a:off x="13264191" y="2006720"/>
            <a:ext cx="2743200" cy="10668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Text Box 355"/>
          <p:cNvSpPr txBox="1">
            <a:spLocks noChangeArrowheads="1"/>
          </p:cNvSpPr>
          <p:nvPr/>
        </p:nvSpPr>
        <p:spPr bwMode="auto">
          <a:xfrm>
            <a:off x="8356922" y="4244162"/>
            <a:ext cx="3757914"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Sending Files</a:t>
            </a:r>
          </a:p>
        </p:txBody>
      </p:sp>
      <p:sp>
        <p:nvSpPr>
          <p:cNvPr id="79" name="Text Box 356"/>
          <p:cNvSpPr txBox="1">
            <a:spLocks noChangeArrowheads="1"/>
          </p:cNvSpPr>
          <p:nvPr/>
        </p:nvSpPr>
        <p:spPr bwMode="auto">
          <a:xfrm>
            <a:off x="12400344" y="14054828"/>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83" name="Text Box 360"/>
          <p:cNvSpPr txBox="1">
            <a:spLocks noChangeArrowheads="1"/>
          </p:cNvSpPr>
          <p:nvPr/>
        </p:nvSpPr>
        <p:spPr bwMode="auto">
          <a:xfrm>
            <a:off x="4313499" y="4244162"/>
            <a:ext cx="374248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Design Services</a:t>
            </a:r>
          </a:p>
        </p:txBody>
      </p:sp>
      <p:sp>
        <p:nvSpPr>
          <p:cNvPr id="5132" name="Text Box 382"/>
          <p:cNvSpPr txBox="1">
            <a:spLocks noChangeArrowheads="1"/>
          </p:cNvSpPr>
          <p:nvPr/>
        </p:nvSpPr>
        <p:spPr bwMode="auto">
          <a:xfrm>
            <a:off x="12408061" y="4243798"/>
            <a:ext cx="3742481"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How to Order Your Poster</a:t>
            </a:r>
          </a:p>
        </p:txBody>
      </p:sp>
      <p:sp>
        <p:nvSpPr>
          <p:cNvPr id="5143" name="Text Box 382"/>
          <p:cNvSpPr txBox="1">
            <a:spLocks noChangeArrowheads="1"/>
          </p:cNvSpPr>
          <p:nvPr/>
        </p:nvSpPr>
        <p:spPr bwMode="auto">
          <a:xfrm>
            <a:off x="8356922" y="9111912"/>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Poster Proofing</a:t>
            </a:r>
            <a:endParaRPr lang="en-US" altLang="en-US" sz="2400" b="1" dirty="0">
              <a:solidFill>
                <a:srgbClr val="F8F8F8"/>
              </a:solidFill>
            </a:endParaRPr>
          </a:p>
        </p:txBody>
      </p:sp>
      <p:sp>
        <p:nvSpPr>
          <p:cNvPr id="23" name="Text Box 349">
            <a:extLst>
              <a:ext uri="{FF2B5EF4-FFF2-40B4-BE49-F238E27FC236}">
                <a16:creationId xmlns:a16="http://schemas.microsoft.com/office/drawing/2014/main" id="{3A646256-ED04-3F4D-9E64-5918B42A657F}"/>
              </a:ext>
            </a:extLst>
          </p:cNvPr>
          <p:cNvSpPr txBox="1">
            <a:spLocks noChangeArrowheads="1"/>
          </p:cNvSpPr>
          <p:nvPr/>
        </p:nvSpPr>
        <p:spPr bwMode="auto">
          <a:xfrm>
            <a:off x="265848"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24" name="Text Box 350">
            <a:extLst>
              <a:ext uri="{FF2B5EF4-FFF2-40B4-BE49-F238E27FC236}">
                <a16:creationId xmlns:a16="http://schemas.microsoft.com/office/drawing/2014/main" id="{AB344A25-E21E-F645-9F88-D384EF7E2F54}"/>
              </a:ext>
            </a:extLst>
          </p:cNvPr>
          <p:cNvSpPr txBox="1">
            <a:spLocks noChangeArrowheads="1"/>
          </p:cNvSpPr>
          <p:nvPr/>
        </p:nvSpPr>
        <p:spPr bwMode="auto">
          <a:xfrm>
            <a:off x="273564"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25" name="Text Box 358">
            <a:extLst>
              <a:ext uri="{FF2B5EF4-FFF2-40B4-BE49-F238E27FC236}">
                <a16:creationId xmlns:a16="http://schemas.microsoft.com/office/drawing/2014/main" id="{420CAF76-A91E-5345-9949-A1AD9342A96D}"/>
              </a:ext>
            </a:extLst>
          </p:cNvPr>
          <p:cNvSpPr txBox="1">
            <a:spLocks noChangeArrowheads="1"/>
          </p:cNvSpPr>
          <p:nvPr/>
        </p:nvSpPr>
        <p:spPr bwMode="auto">
          <a:xfrm>
            <a:off x="623393"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charset="0"/>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charset="0"/>
              </a:rPr>
              <a:t>You can replace the blue section headings with ones that correlate to the main topics of your presentation. Typically they are:</a:t>
            </a:r>
          </a:p>
          <a:p>
            <a:pPr marL="352425" lvl="2" indent="-176213" eaLnBrk="1" hangingPunct="1">
              <a:spcBef>
                <a:spcPts val="1200"/>
              </a:spcBef>
              <a:buFont typeface="Arial" panose="020B0604020202020204" pitchFamily="34" charset="0"/>
              <a:buChar char="•"/>
            </a:pPr>
            <a:r>
              <a:rPr lang="en-US" altLang="en-US" sz="1800" dirty="0">
                <a:latin typeface="Arial" charset="0"/>
              </a:rPr>
              <a:t>Introduction or Abstract</a:t>
            </a:r>
          </a:p>
          <a:p>
            <a:pPr marL="352425" lvl="2" indent="-176213" eaLnBrk="1" hangingPunct="1">
              <a:spcBef>
                <a:spcPts val="1200"/>
              </a:spcBef>
              <a:buFont typeface="Arial" panose="020B0604020202020204" pitchFamily="34" charset="0"/>
              <a:buChar char="•"/>
            </a:pPr>
            <a:r>
              <a:rPr lang="en-US" altLang="en-US" sz="1800" dirty="0">
                <a:latin typeface="Arial" charset="0"/>
              </a:rPr>
              <a:t>Materials and Methods</a:t>
            </a:r>
          </a:p>
          <a:p>
            <a:pPr marL="352425" lvl="2" indent="-176213" eaLnBrk="1" hangingPunct="1">
              <a:spcBef>
                <a:spcPts val="1200"/>
              </a:spcBef>
              <a:buFont typeface="Arial" panose="020B0604020202020204" pitchFamily="34" charset="0"/>
              <a:buChar char="•"/>
            </a:pPr>
            <a:r>
              <a:rPr lang="en-US" altLang="en-US" sz="1800" dirty="0">
                <a:latin typeface="Arial" charset="0"/>
              </a:rPr>
              <a:t>Results</a:t>
            </a:r>
          </a:p>
          <a:p>
            <a:pPr marL="352425" lvl="2" indent="-176213" eaLnBrk="1" hangingPunct="1">
              <a:spcBef>
                <a:spcPts val="1200"/>
              </a:spcBef>
              <a:buFont typeface="Arial" panose="020B0604020202020204" pitchFamily="34" charset="0"/>
              <a:buChar char="•"/>
            </a:pPr>
            <a:r>
              <a:rPr lang="en-US" altLang="en-US" sz="1800" dirty="0">
                <a:latin typeface="Arial" charset="0"/>
              </a:rPr>
              <a:t>Conclusion</a:t>
            </a:r>
          </a:p>
          <a:p>
            <a:pPr marL="352425" lvl="2" indent="-176213" eaLnBrk="1" hangingPunct="1">
              <a:spcBef>
                <a:spcPts val="1200"/>
              </a:spcBef>
              <a:buFont typeface="Arial" panose="020B0604020202020204" pitchFamily="34" charset="0"/>
              <a:buChar char="•"/>
            </a:pPr>
            <a:r>
              <a:rPr lang="en-US" altLang="en-US" sz="1800" dirty="0">
                <a:latin typeface="Arial" charset="0"/>
              </a:rPr>
              <a:t>References</a:t>
            </a:r>
          </a:p>
          <a:p>
            <a:pPr marL="352425" lvl="2" indent="-176213"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p>
        </p:txBody>
      </p:sp>
      <p:sp>
        <p:nvSpPr>
          <p:cNvPr id="26" name="Text Box 358">
            <a:extLst>
              <a:ext uri="{FF2B5EF4-FFF2-40B4-BE49-F238E27FC236}">
                <a16:creationId xmlns:a16="http://schemas.microsoft.com/office/drawing/2014/main" id="{AE6FFB56-B05E-5D48-9540-88B0258D9AC4}"/>
              </a:ext>
            </a:extLst>
          </p:cNvPr>
          <p:cNvSpPr txBox="1">
            <a:spLocks noChangeArrowheads="1"/>
          </p:cNvSpPr>
          <p:nvPr/>
        </p:nvSpPr>
        <p:spPr bwMode="auto">
          <a:xfrm>
            <a:off x="558076"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sp>
        <p:nvSpPr>
          <p:cNvPr id="27" name="Text Box 358">
            <a:extLst>
              <a:ext uri="{FF2B5EF4-FFF2-40B4-BE49-F238E27FC236}">
                <a16:creationId xmlns:a16="http://schemas.microsoft.com/office/drawing/2014/main" id="{F7303453-49BF-F645-8C34-3AA0016B97E0}"/>
              </a:ext>
            </a:extLst>
          </p:cNvPr>
          <p:cNvSpPr txBox="1">
            <a:spLocks noChangeArrowheads="1"/>
          </p:cNvSpPr>
          <p:nvPr/>
        </p:nvSpPr>
        <p:spPr bwMode="auto">
          <a:xfrm>
            <a:off x="558076"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33" name="Text Box 349">
            <a:extLst>
              <a:ext uri="{FF2B5EF4-FFF2-40B4-BE49-F238E27FC236}">
                <a16:creationId xmlns:a16="http://schemas.microsoft.com/office/drawing/2014/main" id="{792513ED-5A8E-6B45-882A-6605274E781C}"/>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34" name="Text Box 359">
            <a:extLst>
              <a:ext uri="{FF2B5EF4-FFF2-40B4-BE49-F238E27FC236}">
                <a16:creationId xmlns:a16="http://schemas.microsoft.com/office/drawing/2014/main" id="{9776FB13-7587-3F44-B8BE-BCE19331952E}"/>
              </a:ext>
            </a:extLst>
          </p:cNvPr>
          <p:cNvSpPr txBox="1">
            <a:spLocks noChangeArrowheads="1"/>
          </p:cNvSpPr>
          <p:nvPr/>
        </p:nvSpPr>
        <p:spPr bwMode="auto">
          <a:xfrm>
            <a:off x="4532062" y="4729832"/>
            <a:ext cx="3296486" cy="70479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35" name="Text Box 355">
            <a:extLst>
              <a:ext uri="{FF2B5EF4-FFF2-40B4-BE49-F238E27FC236}">
                <a16:creationId xmlns:a16="http://schemas.microsoft.com/office/drawing/2014/main" id="{3E666DA0-29A3-6444-B5A2-471FBBF69DB4}"/>
              </a:ext>
            </a:extLst>
          </p:cNvPr>
          <p:cNvSpPr txBox="1">
            <a:spLocks noChangeArrowheads="1"/>
          </p:cNvSpPr>
          <p:nvPr/>
        </p:nvSpPr>
        <p:spPr bwMode="auto">
          <a:xfrm>
            <a:off x="4334460" y="12323077"/>
            <a:ext cx="3710941" cy="485326"/>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400" b="1" dirty="0">
                <a:solidFill>
                  <a:srgbClr val="F8F8F8"/>
                </a:solidFill>
                <a:latin typeface="Arial" panose="020B0604020202020204" pitchFamily="34" charset="0"/>
              </a:rPr>
              <a:t>Media Options</a:t>
            </a:r>
          </a:p>
        </p:txBody>
      </p:sp>
      <p:sp>
        <p:nvSpPr>
          <p:cNvPr id="36" name="Text Box 358">
            <a:extLst>
              <a:ext uri="{FF2B5EF4-FFF2-40B4-BE49-F238E27FC236}">
                <a16:creationId xmlns:a16="http://schemas.microsoft.com/office/drawing/2014/main" id="{EBC75541-280E-2447-9574-788BBD0476B8}"/>
              </a:ext>
            </a:extLst>
          </p:cNvPr>
          <p:cNvSpPr txBox="1">
            <a:spLocks noChangeArrowheads="1"/>
          </p:cNvSpPr>
          <p:nvPr/>
        </p:nvSpPr>
        <p:spPr bwMode="auto">
          <a:xfrm>
            <a:off x="4528266" y="12788543"/>
            <a:ext cx="3444660" cy="52321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3"/>
              </a:rPr>
              <a:t>https://bmccreative.org/turnaround-and-pricing-examples/</a:t>
            </a:r>
            <a:endParaRPr lang="en-US" sz="1800" u="sng" dirty="0">
              <a:solidFill>
                <a:schemeClr val="accent2">
                  <a:lumMod val="60000"/>
                  <a:lumOff val="40000"/>
                  <a:alpha val="0"/>
                </a:schemeClr>
              </a:solidFill>
              <a:cs typeface="MS PGothic" charset="0"/>
              <a:hlinkClick r:id="rId3"/>
            </a:endParaRPr>
          </a:p>
        </p:txBody>
      </p:sp>
      <p:sp>
        <p:nvSpPr>
          <p:cNvPr id="37" name="Text Box 358">
            <a:extLst>
              <a:ext uri="{FF2B5EF4-FFF2-40B4-BE49-F238E27FC236}">
                <a16:creationId xmlns:a16="http://schemas.microsoft.com/office/drawing/2014/main" id="{9E61595F-208A-B54A-885E-06D4D1D855CB}"/>
              </a:ext>
            </a:extLst>
          </p:cNvPr>
          <p:cNvSpPr txBox="1">
            <a:spLocks noChangeArrowheads="1"/>
          </p:cNvSpPr>
          <p:nvPr/>
        </p:nvSpPr>
        <p:spPr bwMode="auto">
          <a:xfrm>
            <a:off x="8667332" y="4836611"/>
            <a:ext cx="3155699" cy="3847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8" name="Text Box 358">
            <a:extLst>
              <a:ext uri="{FF2B5EF4-FFF2-40B4-BE49-F238E27FC236}">
                <a16:creationId xmlns:a16="http://schemas.microsoft.com/office/drawing/2014/main" id="{5F7072B9-6FCB-B04E-BE6F-BFC83D02E52A}"/>
              </a:ext>
            </a:extLst>
          </p:cNvPr>
          <p:cNvSpPr txBox="1">
            <a:spLocks noChangeArrowheads="1"/>
          </p:cNvSpPr>
          <p:nvPr/>
        </p:nvSpPr>
        <p:spPr bwMode="auto">
          <a:xfrm>
            <a:off x="8586789" y="9730540"/>
            <a:ext cx="3252286" cy="3139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39" name="Text Box 382">
            <a:extLst>
              <a:ext uri="{FF2B5EF4-FFF2-40B4-BE49-F238E27FC236}">
                <a16:creationId xmlns:a16="http://schemas.microsoft.com/office/drawing/2014/main" id="{2BD379E0-64CC-4648-A937-0405231FCA30}"/>
              </a:ext>
            </a:extLst>
          </p:cNvPr>
          <p:cNvSpPr txBox="1">
            <a:spLocks noChangeArrowheads="1"/>
          </p:cNvSpPr>
          <p:nvPr/>
        </p:nvSpPr>
        <p:spPr bwMode="auto">
          <a:xfrm>
            <a:off x="8356922" y="13182600"/>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40" name="Text Box 358">
            <a:extLst>
              <a:ext uri="{FF2B5EF4-FFF2-40B4-BE49-F238E27FC236}">
                <a16:creationId xmlns:a16="http://schemas.microsoft.com/office/drawing/2014/main" id="{CA9AFE92-2644-4C4A-9352-723DB67AF69F}"/>
              </a:ext>
            </a:extLst>
          </p:cNvPr>
          <p:cNvSpPr txBox="1">
            <a:spLocks noChangeArrowheads="1"/>
          </p:cNvSpPr>
          <p:nvPr/>
        </p:nvSpPr>
        <p:spPr bwMode="auto">
          <a:xfrm>
            <a:off x="8631322" y="13917613"/>
            <a:ext cx="3143584" cy="23082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print-ready PDF file. BMC can set up the design of your poster in an additional 4 working days or less. </a:t>
            </a:r>
            <a:endParaRPr lang="en-US" sz="1800" dirty="0">
              <a:latin typeface="+mn-lt"/>
              <a:cs typeface="MS PGothic" charset="0"/>
            </a:endParaRPr>
          </a:p>
        </p:txBody>
      </p:sp>
      <p:sp>
        <p:nvSpPr>
          <p:cNvPr id="41" name="Text Box 357">
            <a:extLst>
              <a:ext uri="{FF2B5EF4-FFF2-40B4-BE49-F238E27FC236}">
                <a16:creationId xmlns:a16="http://schemas.microsoft.com/office/drawing/2014/main" id="{02FE9693-9849-2F4D-9A72-AD35E7CB8010}"/>
              </a:ext>
            </a:extLst>
          </p:cNvPr>
          <p:cNvSpPr txBox="1">
            <a:spLocks noChangeArrowheads="1"/>
          </p:cNvSpPr>
          <p:nvPr/>
        </p:nvSpPr>
        <p:spPr bwMode="auto">
          <a:xfrm>
            <a:off x="12641179" y="5121108"/>
            <a:ext cx="3368842" cy="89562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5"/>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graphicFrame>
        <p:nvGraphicFramePr>
          <p:cNvPr id="42" name="Group 492">
            <a:extLst>
              <a:ext uri="{FF2B5EF4-FFF2-40B4-BE49-F238E27FC236}">
                <a16:creationId xmlns:a16="http://schemas.microsoft.com/office/drawing/2014/main" id="{FA4AD4B9-A30D-B746-9EC8-7190A8E22B10}"/>
              </a:ext>
            </a:extLst>
          </p:cNvPr>
          <p:cNvGraphicFramePr>
            <a:graphicFrameLocks noGrp="1"/>
          </p:cNvGraphicFramePr>
          <p:nvPr/>
        </p:nvGraphicFramePr>
        <p:xfrm>
          <a:off x="12617041" y="14724993"/>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7"/>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43" name="Rectangle 5">
            <a:extLst>
              <a:ext uri="{FF2B5EF4-FFF2-40B4-BE49-F238E27FC236}">
                <a16:creationId xmlns:a16="http://schemas.microsoft.com/office/drawing/2014/main" id="{14F6B67E-D4E3-2C45-BB66-57A5FDB66C83}"/>
              </a:ext>
            </a:extLst>
          </p:cNvPr>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pic>
        <p:nvPicPr>
          <p:cNvPr id="2" name="Picture 2" descr="Text&#10;&#10;Description automatically generated">
            <a:extLst>
              <a:ext uri="{FF2B5EF4-FFF2-40B4-BE49-F238E27FC236}">
                <a16:creationId xmlns:a16="http://schemas.microsoft.com/office/drawing/2014/main" id="{ABB039B5-23B8-4A50-99CB-28FF31B0B0A9}"/>
              </a:ext>
            </a:extLst>
          </p:cNvPr>
          <p:cNvPicPr>
            <a:picLocks noChangeAspect="1"/>
          </p:cNvPicPr>
          <p:nvPr/>
        </p:nvPicPr>
        <p:blipFill>
          <a:blip r:embed="rId8"/>
          <a:stretch>
            <a:fillRect/>
          </a:stretch>
        </p:blipFill>
        <p:spPr>
          <a:xfrm>
            <a:off x="479305" y="1837966"/>
            <a:ext cx="1428750" cy="1314450"/>
          </a:xfrm>
          <a:prstGeom prst="rect">
            <a:avLst/>
          </a:prstGeom>
        </p:spPr>
      </p:pic>
      <p:pic>
        <p:nvPicPr>
          <p:cNvPr id="4" name="Picture 4" descr="Text&#10;&#10;Description automatically generated">
            <a:extLst>
              <a:ext uri="{FF2B5EF4-FFF2-40B4-BE49-F238E27FC236}">
                <a16:creationId xmlns:a16="http://schemas.microsoft.com/office/drawing/2014/main" id="{0EF41751-B25B-42DB-BA0E-DBEE08611B00}"/>
              </a:ext>
            </a:extLst>
          </p:cNvPr>
          <p:cNvPicPr>
            <a:picLocks noChangeAspect="1"/>
          </p:cNvPicPr>
          <p:nvPr/>
        </p:nvPicPr>
        <p:blipFill>
          <a:blip r:embed="rId9"/>
          <a:stretch>
            <a:fillRect/>
          </a:stretch>
        </p:blipFill>
        <p:spPr>
          <a:xfrm>
            <a:off x="13340751" y="1706772"/>
            <a:ext cx="2743200" cy="1581150"/>
          </a:xfrm>
          <a:prstGeom prst="rect">
            <a:avLst/>
          </a:prstGeom>
        </p:spPr>
      </p:pic>
    </p:spTree>
    <p:extLst>
      <p:ext uri="{BB962C8B-B14F-4D97-AF65-F5344CB8AC3E}">
        <p14:creationId xmlns:p14="http://schemas.microsoft.com/office/powerpoint/2010/main" val="2019471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Text Box 355"/>
          <p:cNvSpPr txBox="1">
            <a:spLocks noChangeArrowheads="1"/>
          </p:cNvSpPr>
          <p:nvPr/>
        </p:nvSpPr>
        <p:spPr bwMode="auto">
          <a:xfrm>
            <a:off x="8356922" y="4244162"/>
            <a:ext cx="3757914"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Sending Files</a:t>
            </a:r>
          </a:p>
        </p:txBody>
      </p:sp>
      <p:sp>
        <p:nvSpPr>
          <p:cNvPr id="79" name="Text Box 356"/>
          <p:cNvSpPr txBox="1">
            <a:spLocks noChangeArrowheads="1"/>
          </p:cNvSpPr>
          <p:nvPr/>
        </p:nvSpPr>
        <p:spPr bwMode="auto">
          <a:xfrm>
            <a:off x="12400344" y="14054828"/>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83" name="Text Box 360"/>
          <p:cNvSpPr txBox="1">
            <a:spLocks noChangeArrowheads="1"/>
          </p:cNvSpPr>
          <p:nvPr/>
        </p:nvSpPr>
        <p:spPr bwMode="auto">
          <a:xfrm>
            <a:off x="4313499" y="4244162"/>
            <a:ext cx="374248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Design Services</a:t>
            </a:r>
          </a:p>
        </p:txBody>
      </p:sp>
      <p:sp>
        <p:nvSpPr>
          <p:cNvPr id="5132" name="Text Box 382"/>
          <p:cNvSpPr txBox="1">
            <a:spLocks noChangeArrowheads="1"/>
          </p:cNvSpPr>
          <p:nvPr/>
        </p:nvSpPr>
        <p:spPr bwMode="auto">
          <a:xfrm>
            <a:off x="12408061" y="4243798"/>
            <a:ext cx="3742481"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How to Order Your Poster</a:t>
            </a:r>
          </a:p>
        </p:txBody>
      </p:sp>
      <p:sp>
        <p:nvSpPr>
          <p:cNvPr id="5143" name="Text Box 382"/>
          <p:cNvSpPr txBox="1">
            <a:spLocks noChangeArrowheads="1"/>
          </p:cNvSpPr>
          <p:nvPr/>
        </p:nvSpPr>
        <p:spPr bwMode="auto">
          <a:xfrm>
            <a:off x="8356922" y="9111912"/>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Poster Proofing</a:t>
            </a:r>
            <a:endParaRPr lang="en-US" altLang="en-US" sz="2400" b="1" dirty="0">
              <a:solidFill>
                <a:srgbClr val="F8F8F8"/>
              </a:solidFill>
            </a:endParaRPr>
          </a:p>
        </p:txBody>
      </p:sp>
      <p:sp>
        <p:nvSpPr>
          <p:cNvPr id="23" name="Text Box 349">
            <a:extLst>
              <a:ext uri="{FF2B5EF4-FFF2-40B4-BE49-F238E27FC236}">
                <a16:creationId xmlns:a16="http://schemas.microsoft.com/office/drawing/2014/main" id="{3A646256-ED04-3F4D-9E64-5918B42A657F}"/>
              </a:ext>
            </a:extLst>
          </p:cNvPr>
          <p:cNvSpPr txBox="1">
            <a:spLocks noChangeArrowheads="1"/>
          </p:cNvSpPr>
          <p:nvPr/>
        </p:nvSpPr>
        <p:spPr bwMode="auto">
          <a:xfrm>
            <a:off x="265848"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24" name="Text Box 350">
            <a:extLst>
              <a:ext uri="{FF2B5EF4-FFF2-40B4-BE49-F238E27FC236}">
                <a16:creationId xmlns:a16="http://schemas.microsoft.com/office/drawing/2014/main" id="{AB344A25-E21E-F645-9F88-D384EF7E2F54}"/>
              </a:ext>
            </a:extLst>
          </p:cNvPr>
          <p:cNvSpPr txBox="1">
            <a:spLocks noChangeArrowheads="1"/>
          </p:cNvSpPr>
          <p:nvPr/>
        </p:nvSpPr>
        <p:spPr bwMode="auto">
          <a:xfrm>
            <a:off x="273564"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25" name="Text Box 358">
            <a:extLst>
              <a:ext uri="{FF2B5EF4-FFF2-40B4-BE49-F238E27FC236}">
                <a16:creationId xmlns:a16="http://schemas.microsoft.com/office/drawing/2014/main" id="{420CAF76-A91E-5345-9949-A1AD9342A96D}"/>
              </a:ext>
            </a:extLst>
          </p:cNvPr>
          <p:cNvSpPr txBox="1">
            <a:spLocks noChangeArrowheads="1"/>
          </p:cNvSpPr>
          <p:nvPr/>
        </p:nvSpPr>
        <p:spPr bwMode="auto">
          <a:xfrm>
            <a:off x="623393"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charset="0"/>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charset="0"/>
              </a:rPr>
              <a:t>You can replace the blue section headings with ones that correlate to the main topics of your presentation. Typically they are:</a:t>
            </a:r>
          </a:p>
          <a:p>
            <a:pPr marL="352425" lvl="2" indent="-176213" eaLnBrk="1" hangingPunct="1">
              <a:spcBef>
                <a:spcPts val="1200"/>
              </a:spcBef>
              <a:buFont typeface="Arial" panose="020B0604020202020204" pitchFamily="34" charset="0"/>
              <a:buChar char="•"/>
            </a:pPr>
            <a:r>
              <a:rPr lang="en-US" altLang="en-US" sz="1800" dirty="0">
                <a:latin typeface="Arial" charset="0"/>
              </a:rPr>
              <a:t>Introduction or Abstract</a:t>
            </a:r>
          </a:p>
          <a:p>
            <a:pPr marL="352425" lvl="2" indent="-176213" eaLnBrk="1" hangingPunct="1">
              <a:spcBef>
                <a:spcPts val="1200"/>
              </a:spcBef>
              <a:buFont typeface="Arial" panose="020B0604020202020204" pitchFamily="34" charset="0"/>
              <a:buChar char="•"/>
            </a:pPr>
            <a:r>
              <a:rPr lang="en-US" altLang="en-US" sz="1800" dirty="0">
                <a:latin typeface="Arial" charset="0"/>
              </a:rPr>
              <a:t>Materials and Methods</a:t>
            </a:r>
          </a:p>
          <a:p>
            <a:pPr marL="352425" lvl="2" indent="-176213" eaLnBrk="1" hangingPunct="1">
              <a:spcBef>
                <a:spcPts val="1200"/>
              </a:spcBef>
              <a:buFont typeface="Arial" panose="020B0604020202020204" pitchFamily="34" charset="0"/>
              <a:buChar char="•"/>
            </a:pPr>
            <a:r>
              <a:rPr lang="en-US" altLang="en-US" sz="1800" dirty="0">
                <a:latin typeface="Arial" charset="0"/>
              </a:rPr>
              <a:t>Results</a:t>
            </a:r>
          </a:p>
          <a:p>
            <a:pPr marL="352425" lvl="2" indent="-176213" eaLnBrk="1" hangingPunct="1">
              <a:spcBef>
                <a:spcPts val="1200"/>
              </a:spcBef>
              <a:buFont typeface="Arial" panose="020B0604020202020204" pitchFamily="34" charset="0"/>
              <a:buChar char="•"/>
            </a:pPr>
            <a:r>
              <a:rPr lang="en-US" altLang="en-US" sz="1800" dirty="0">
                <a:latin typeface="Arial" charset="0"/>
              </a:rPr>
              <a:t>Conclusion</a:t>
            </a:r>
          </a:p>
          <a:p>
            <a:pPr marL="352425" lvl="2" indent="-176213" eaLnBrk="1" hangingPunct="1">
              <a:spcBef>
                <a:spcPts val="1200"/>
              </a:spcBef>
              <a:buFont typeface="Arial" panose="020B0604020202020204" pitchFamily="34" charset="0"/>
              <a:buChar char="•"/>
            </a:pPr>
            <a:r>
              <a:rPr lang="en-US" altLang="en-US" sz="1800" dirty="0">
                <a:latin typeface="Arial" charset="0"/>
              </a:rPr>
              <a:t>References</a:t>
            </a:r>
          </a:p>
          <a:p>
            <a:pPr marL="352425" lvl="2" indent="-176213"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p>
        </p:txBody>
      </p:sp>
      <p:sp>
        <p:nvSpPr>
          <p:cNvPr id="26" name="Text Box 358">
            <a:extLst>
              <a:ext uri="{FF2B5EF4-FFF2-40B4-BE49-F238E27FC236}">
                <a16:creationId xmlns:a16="http://schemas.microsoft.com/office/drawing/2014/main" id="{AE6FFB56-B05E-5D48-9540-88B0258D9AC4}"/>
              </a:ext>
            </a:extLst>
          </p:cNvPr>
          <p:cNvSpPr txBox="1">
            <a:spLocks noChangeArrowheads="1"/>
          </p:cNvSpPr>
          <p:nvPr/>
        </p:nvSpPr>
        <p:spPr bwMode="auto">
          <a:xfrm>
            <a:off x="558076"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sp>
        <p:nvSpPr>
          <p:cNvPr id="27" name="Text Box 358">
            <a:extLst>
              <a:ext uri="{FF2B5EF4-FFF2-40B4-BE49-F238E27FC236}">
                <a16:creationId xmlns:a16="http://schemas.microsoft.com/office/drawing/2014/main" id="{F7303453-49BF-F645-8C34-3AA0016B97E0}"/>
              </a:ext>
            </a:extLst>
          </p:cNvPr>
          <p:cNvSpPr txBox="1">
            <a:spLocks noChangeArrowheads="1"/>
          </p:cNvSpPr>
          <p:nvPr/>
        </p:nvSpPr>
        <p:spPr bwMode="auto">
          <a:xfrm>
            <a:off x="558076"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33" name="Text Box 349">
            <a:extLst>
              <a:ext uri="{FF2B5EF4-FFF2-40B4-BE49-F238E27FC236}">
                <a16:creationId xmlns:a16="http://schemas.microsoft.com/office/drawing/2014/main" id="{792513ED-5A8E-6B45-882A-6605274E781C}"/>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34" name="Text Box 359">
            <a:extLst>
              <a:ext uri="{FF2B5EF4-FFF2-40B4-BE49-F238E27FC236}">
                <a16:creationId xmlns:a16="http://schemas.microsoft.com/office/drawing/2014/main" id="{9776FB13-7587-3F44-B8BE-BCE19331952E}"/>
              </a:ext>
            </a:extLst>
          </p:cNvPr>
          <p:cNvSpPr txBox="1">
            <a:spLocks noChangeArrowheads="1"/>
          </p:cNvSpPr>
          <p:nvPr/>
        </p:nvSpPr>
        <p:spPr bwMode="auto">
          <a:xfrm>
            <a:off x="4532062" y="4729832"/>
            <a:ext cx="3296486" cy="70479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35" name="Text Box 355">
            <a:extLst>
              <a:ext uri="{FF2B5EF4-FFF2-40B4-BE49-F238E27FC236}">
                <a16:creationId xmlns:a16="http://schemas.microsoft.com/office/drawing/2014/main" id="{3E666DA0-29A3-6444-B5A2-471FBBF69DB4}"/>
              </a:ext>
            </a:extLst>
          </p:cNvPr>
          <p:cNvSpPr txBox="1">
            <a:spLocks noChangeArrowheads="1"/>
          </p:cNvSpPr>
          <p:nvPr/>
        </p:nvSpPr>
        <p:spPr bwMode="auto">
          <a:xfrm>
            <a:off x="4334460" y="12323077"/>
            <a:ext cx="3710941" cy="485326"/>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400" b="1" dirty="0">
                <a:solidFill>
                  <a:srgbClr val="F8F8F8"/>
                </a:solidFill>
                <a:latin typeface="Arial" panose="020B0604020202020204" pitchFamily="34" charset="0"/>
              </a:rPr>
              <a:t>Media Options</a:t>
            </a:r>
          </a:p>
        </p:txBody>
      </p:sp>
      <p:sp>
        <p:nvSpPr>
          <p:cNvPr id="36" name="Text Box 358">
            <a:extLst>
              <a:ext uri="{FF2B5EF4-FFF2-40B4-BE49-F238E27FC236}">
                <a16:creationId xmlns:a16="http://schemas.microsoft.com/office/drawing/2014/main" id="{EBC75541-280E-2447-9574-788BBD0476B8}"/>
              </a:ext>
            </a:extLst>
          </p:cNvPr>
          <p:cNvSpPr txBox="1">
            <a:spLocks noChangeArrowheads="1"/>
          </p:cNvSpPr>
          <p:nvPr/>
        </p:nvSpPr>
        <p:spPr bwMode="auto">
          <a:xfrm>
            <a:off x="4528266" y="12788543"/>
            <a:ext cx="3444660" cy="52321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3"/>
              </a:rPr>
              <a:t>https://bmccreative.org/turnaround-and-pricing-examples/</a:t>
            </a:r>
            <a:endParaRPr lang="en-US" sz="1800" u="sng" dirty="0">
              <a:solidFill>
                <a:schemeClr val="accent2">
                  <a:lumMod val="60000"/>
                  <a:lumOff val="40000"/>
                  <a:alpha val="0"/>
                </a:schemeClr>
              </a:solidFill>
              <a:cs typeface="MS PGothic" charset="0"/>
              <a:hlinkClick r:id="rId3"/>
            </a:endParaRPr>
          </a:p>
        </p:txBody>
      </p:sp>
      <p:sp>
        <p:nvSpPr>
          <p:cNvPr id="37" name="Text Box 358">
            <a:extLst>
              <a:ext uri="{FF2B5EF4-FFF2-40B4-BE49-F238E27FC236}">
                <a16:creationId xmlns:a16="http://schemas.microsoft.com/office/drawing/2014/main" id="{9E61595F-208A-B54A-885E-06D4D1D855CB}"/>
              </a:ext>
            </a:extLst>
          </p:cNvPr>
          <p:cNvSpPr txBox="1">
            <a:spLocks noChangeArrowheads="1"/>
          </p:cNvSpPr>
          <p:nvPr/>
        </p:nvSpPr>
        <p:spPr bwMode="auto">
          <a:xfrm>
            <a:off x="8667332" y="4836611"/>
            <a:ext cx="3155699" cy="3847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8" name="Text Box 358">
            <a:extLst>
              <a:ext uri="{FF2B5EF4-FFF2-40B4-BE49-F238E27FC236}">
                <a16:creationId xmlns:a16="http://schemas.microsoft.com/office/drawing/2014/main" id="{5F7072B9-6FCB-B04E-BE6F-BFC83D02E52A}"/>
              </a:ext>
            </a:extLst>
          </p:cNvPr>
          <p:cNvSpPr txBox="1">
            <a:spLocks noChangeArrowheads="1"/>
          </p:cNvSpPr>
          <p:nvPr/>
        </p:nvSpPr>
        <p:spPr bwMode="auto">
          <a:xfrm>
            <a:off x="8586789" y="9730540"/>
            <a:ext cx="3252286" cy="3139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39" name="Text Box 382">
            <a:extLst>
              <a:ext uri="{FF2B5EF4-FFF2-40B4-BE49-F238E27FC236}">
                <a16:creationId xmlns:a16="http://schemas.microsoft.com/office/drawing/2014/main" id="{2BD379E0-64CC-4648-A937-0405231FCA30}"/>
              </a:ext>
            </a:extLst>
          </p:cNvPr>
          <p:cNvSpPr txBox="1">
            <a:spLocks noChangeArrowheads="1"/>
          </p:cNvSpPr>
          <p:nvPr/>
        </p:nvSpPr>
        <p:spPr bwMode="auto">
          <a:xfrm>
            <a:off x="8356922" y="13182600"/>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40" name="Text Box 358">
            <a:extLst>
              <a:ext uri="{FF2B5EF4-FFF2-40B4-BE49-F238E27FC236}">
                <a16:creationId xmlns:a16="http://schemas.microsoft.com/office/drawing/2014/main" id="{CA9AFE92-2644-4C4A-9352-723DB67AF69F}"/>
              </a:ext>
            </a:extLst>
          </p:cNvPr>
          <p:cNvSpPr txBox="1">
            <a:spLocks noChangeArrowheads="1"/>
          </p:cNvSpPr>
          <p:nvPr/>
        </p:nvSpPr>
        <p:spPr bwMode="auto">
          <a:xfrm>
            <a:off x="8631322" y="13917613"/>
            <a:ext cx="3143584" cy="23082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print-ready PDF file. BMC can set up the design of your poster in an additional 4 working days or less. </a:t>
            </a:r>
            <a:endParaRPr lang="en-US" sz="1800" dirty="0">
              <a:latin typeface="+mn-lt"/>
              <a:cs typeface="MS PGothic" charset="0"/>
            </a:endParaRPr>
          </a:p>
        </p:txBody>
      </p:sp>
      <p:sp>
        <p:nvSpPr>
          <p:cNvPr id="41" name="Text Box 357">
            <a:extLst>
              <a:ext uri="{FF2B5EF4-FFF2-40B4-BE49-F238E27FC236}">
                <a16:creationId xmlns:a16="http://schemas.microsoft.com/office/drawing/2014/main" id="{02FE9693-9849-2F4D-9A72-AD35E7CB8010}"/>
              </a:ext>
            </a:extLst>
          </p:cNvPr>
          <p:cNvSpPr txBox="1">
            <a:spLocks noChangeArrowheads="1"/>
          </p:cNvSpPr>
          <p:nvPr/>
        </p:nvSpPr>
        <p:spPr bwMode="auto">
          <a:xfrm>
            <a:off x="12641179" y="5121108"/>
            <a:ext cx="3368842" cy="89562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5"/>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graphicFrame>
        <p:nvGraphicFramePr>
          <p:cNvPr id="42" name="Group 492">
            <a:extLst>
              <a:ext uri="{FF2B5EF4-FFF2-40B4-BE49-F238E27FC236}">
                <a16:creationId xmlns:a16="http://schemas.microsoft.com/office/drawing/2014/main" id="{FA4AD4B9-A30D-B746-9EC8-7190A8E22B10}"/>
              </a:ext>
            </a:extLst>
          </p:cNvPr>
          <p:cNvGraphicFramePr>
            <a:graphicFrameLocks noGrp="1"/>
          </p:cNvGraphicFramePr>
          <p:nvPr/>
        </p:nvGraphicFramePr>
        <p:xfrm>
          <a:off x="12617041" y="14724993"/>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7"/>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43" name="Rectangle 5">
            <a:extLst>
              <a:ext uri="{FF2B5EF4-FFF2-40B4-BE49-F238E27FC236}">
                <a16:creationId xmlns:a16="http://schemas.microsoft.com/office/drawing/2014/main" id="{14F6B67E-D4E3-2C45-BB66-57A5FDB66C83}"/>
              </a:ext>
            </a:extLst>
          </p:cNvPr>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pic>
        <p:nvPicPr>
          <p:cNvPr id="2" name="Picture 2" descr="Text&#10;&#10;Description automatically generated">
            <a:extLst>
              <a:ext uri="{FF2B5EF4-FFF2-40B4-BE49-F238E27FC236}">
                <a16:creationId xmlns:a16="http://schemas.microsoft.com/office/drawing/2014/main" id="{ABB039B5-23B8-4A50-99CB-28FF31B0B0A9}"/>
              </a:ext>
            </a:extLst>
          </p:cNvPr>
          <p:cNvPicPr>
            <a:picLocks noChangeAspect="1"/>
          </p:cNvPicPr>
          <p:nvPr/>
        </p:nvPicPr>
        <p:blipFill>
          <a:blip r:embed="rId8"/>
          <a:stretch>
            <a:fillRect/>
          </a:stretch>
        </p:blipFill>
        <p:spPr>
          <a:xfrm>
            <a:off x="479305" y="1837966"/>
            <a:ext cx="1428750" cy="1314450"/>
          </a:xfrm>
          <a:prstGeom prst="rect">
            <a:avLst/>
          </a:prstGeom>
        </p:spPr>
      </p:pic>
      <p:pic>
        <p:nvPicPr>
          <p:cNvPr id="4" name="Picture 4" descr="Text&#10;&#10;Description automatically generated">
            <a:extLst>
              <a:ext uri="{FF2B5EF4-FFF2-40B4-BE49-F238E27FC236}">
                <a16:creationId xmlns:a16="http://schemas.microsoft.com/office/drawing/2014/main" id="{4CBC4E23-F4BA-44B7-96AD-3C079BB1B79B}"/>
              </a:ext>
            </a:extLst>
          </p:cNvPr>
          <p:cNvPicPr>
            <a:picLocks noChangeAspect="1"/>
          </p:cNvPicPr>
          <p:nvPr/>
        </p:nvPicPr>
        <p:blipFill>
          <a:blip r:embed="rId9"/>
          <a:stretch>
            <a:fillRect/>
          </a:stretch>
        </p:blipFill>
        <p:spPr>
          <a:xfrm>
            <a:off x="13590557" y="2143755"/>
            <a:ext cx="2476500" cy="1095375"/>
          </a:xfrm>
          <a:prstGeom prst="rect">
            <a:avLst/>
          </a:prstGeom>
        </p:spPr>
      </p:pic>
    </p:spTree>
    <p:extLst>
      <p:ext uri="{BB962C8B-B14F-4D97-AF65-F5344CB8AC3E}">
        <p14:creationId xmlns:p14="http://schemas.microsoft.com/office/powerpoint/2010/main" val="2755586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Text Box 355"/>
          <p:cNvSpPr txBox="1">
            <a:spLocks noChangeArrowheads="1"/>
          </p:cNvSpPr>
          <p:nvPr/>
        </p:nvSpPr>
        <p:spPr bwMode="auto">
          <a:xfrm>
            <a:off x="8356922" y="4244162"/>
            <a:ext cx="3757914"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Sending Files</a:t>
            </a:r>
          </a:p>
        </p:txBody>
      </p:sp>
      <p:sp>
        <p:nvSpPr>
          <p:cNvPr id="79" name="Text Box 356"/>
          <p:cNvSpPr txBox="1">
            <a:spLocks noChangeArrowheads="1"/>
          </p:cNvSpPr>
          <p:nvPr/>
        </p:nvSpPr>
        <p:spPr bwMode="auto">
          <a:xfrm>
            <a:off x="12400344" y="14054828"/>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83" name="Text Box 360"/>
          <p:cNvSpPr txBox="1">
            <a:spLocks noChangeArrowheads="1"/>
          </p:cNvSpPr>
          <p:nvPr/>
        </p:nvSpPr>
        <p:spPr bwMode="auto">
          <a:xfrm>
            <a:off x="4313499" y="4244162"/>
            <a:ext cx="374248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Design Services</a:t>
            </a:r>
          </a:p>
        </p:txBody>
      </p:sp>
      <p:sp>
        <p:nvSpPr>
          <p:cNvPr id="5132" name="Text Box 382"/>
          <p:cNvSpPr txBox="1">
            <a:spLocks noChangeArrowheads="1"/>
          </p:cNvSpPr>
          <p:nvPr/>
        </p:nvSpPr>
        <p:spPr bwMode="auto">
          <a:xfrm>
            <a:off x="12408061" y="4243798"/>
            <a:ext cx="3742481"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How to Order Your Poster</a:t>
            </a:r>
          </a:p>
        </p:txBody>
      </p:sp>
      <p:sp>
        <p:nvSpPr>
          <p:cNvPr id="5143" name="Text Box 382"/>
          <p:cNvSpPr txBox="1">
            <a:spLocks noChangeArrowheads="1"/>
          </p:cNvSpPr>
          <p:nvPr/>
        </p:nvSpPr>
        <p:spPr bwMode="auto">
          <a:xfrm>
            <a:off x="8356922" y="9111912"/>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Poster Proofing</a:t>
            </a:r>
            <a:endParaRPr lang="en-US" altLang="en-US" sz="2400" b="1" dirty="0">
              <a:solidFill>
                <a:srgbClr val="F8F8F8"/>
              </a:solidFill>
            </a:endParaRPr>
          </a:p>
        </p:txBody>
      </p:sp>
      <p:sp>
        <p:nvSpPr>
          <p:cNvPr id="23" name="Text Box 349">
            <a:extLst>
              <a:ext uri="{FF2B5EF4-FFF2-40B4-BE49-F238E27FC236}">
                <a16:creationId xmlns:a16="http://schemas.microsoft.com/office/drawing/2014/main" id="{3A646256-ED04-3F4D-9E64-5918B42A657F}"/>
              </a:ext>
            </a:extLst>
          </p:cNvPr>
          <p:cNvSpPr txBox="1">
            <a:spLocks noChangeArrowheads="1"/>
          </p:cNvSpPr>
          <p:nvPr/>
        </p:nvSpPr>
        <p:spPr bwMode="auto">
          <a:xfrm>
            <a:off x="265848"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24" name="Text Box 350">
            <a:extLst>
              <a:ext uri="{FF2B5EF4-FFF2-40B4-BE49-F238E27FC236}">
                <a16:creationId xmlns:a16="http://schemas.microsoft.com/office/drawing/2014/main" id="{AB344A25-E21E-F645-9F88-D384EF7E2F54}"/>
              </a:ext>
            </a:extLst>
          </p:cNvPr>
          <p:cNvSpPr txBox="1">
            <a:spLocks noChangeArrowheads="1"/>
          </p:cNvSpPr>
          <p:nvPr/>
        </p:nvSpPr>
        <p:spPr bwMode="auto">
          <a:xfrm>
            <a:off x="273564"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25" name="Text Box 358">
            <a:extLst>
              <a:ext uri="{FF2B5EF4-FFF2-40B4-BE49-F238E27FC236}">
                <a16:creationId xmlns:a16="http://schemas.microsoft.com/office/drawing/2014/main" id="{420CAF76-A91E-5345-9949-A1AD9342A96D}"/>
              </a:ext>
            </a:extLst>
          </p:cNvPr>
          <p:cNvSpPr txBox="1">
            <a:spLocks noChangeArrowheads="1"/>
          </p:cNvSpPr>
          <p:nvPr/>
        </p:nvSpPr>
        <p:spPr bwMode="auto">
          <a:xfrm>
            <a:off x="623393"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charset="0"/>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charset="0"/>
              </a:rPr>
              <a:t>You can replace the blue section headings with ones that correlate to the main topics of your presentation. Typically they are:</a:t>
            </a:r>
          </a:p>
          <a:p>
            <a:pPr marL="352425" lvl="2" indent="-176213" eaLnBrk="1" hangingPunct="1">
              <a:spcBef>
                <a:spcPts val="1200"/>
              </a:spcBef>
              <a:buFont typeface="Arial" panose="020B0604020202020204" pitchFamily="34" charset="0"/>
              <a:buChar char="•"/>
            </a:pPr>
            <a:r>
              <a:rPr lang="en-US" altLang="en-US" sz="1800" dirty="0">
                <a:latin typeface="Arial" charset="0"/>
              </a:rPr>
              <a:t>Introduction or Abstract</a:t>
            </a:r>
          </a:p>
          <a:p>
            <a:pPr marL="352425" lvl="2" indent="-176213" eaLnBrk="1" hangingPunct="1">
              <a:spcBef>
                <a:spcPts val="1200"/>
              </a:spcBef>
              <a:buFont typeface="Arial" panose="020B0604020202020204" pitchFamily="34" charset="0"/>
              <a:buChar char="•"/>
            </a:pPr>
            <a:r>
              <a:rPr lang="en-US" altLang="en-US" sz="1800" dirty="0">
                <a:latin typeface="Arial" charset="0"/>
              </a:rPr>
              <a:t>Materials and Methods</a:t>
            </a:r>
          </a:p>
          <a:p>
            <a:pPr marL="352425" lvl="2" indent="-176213" eaLnBrk="1" hangingPunct="1">
              <a:spcBef>
                <a:spcPts val="1200"/>
              </a:spcBef>
              <a:buFont typeface="Arial" panose="020B0604020202020204" pitchFamily="34" charset="0"/>
              <a:buChar char="•"/>
            </a:pPr>
            <a:r>
              <a:rPr lang="en-US" altLang="en-US" sz="1800" dirty="0">
                <a:latin typeface="Arial" charset="0"/>
              </a:rPr>
              <a:t>Results</a:t>
            </a:r>
          </a:p>
          <a:p>
            <a:pPr marL="352425" lvl="2" indent="-176213" eaLnBrk="1" hangingPunct="1">
              <a:spcBef>
                <a:spcPts val="1200"/>
              </a:spcBef>
              <a:buFont typeface="Arial" panose="020B0604020202020204" pitchFamily="34" charset="0"/>
              <a:buChar char="•"/>
            </a:pPr>
            <a:r>
              <a:rPr lang="en-US" altLang="en-US" sz="1800" dirty="0">
                <a:latin typeface="Arial" charset="0"/>
              </a:rPr>
              <a:t>Conclusion</a:t>
            </a:r>
          </a:p>
          <a:p>
            <a:pPr marL="352425" lvl="2" indent="-176213" eaLnBrk="1" hangingPunct="1">
              <a:spcBef>
                <a:spcPts val="1200"/>
              </a:spcBef>
              <a:buFont typeface="Arial" panose="020B0604020202020204" pitchFamily="34" charset="0"/>
              <a:buChar char="•"/>
            </a:pPr>
            <a:r>
              <a:rPr lang="en-US" altLang="en-US" sz="1800" dirty="0">
                <a:latin typeface="Arial" charset="0"/>
              </a:rPr>
              <a:t>References</a:t>
            </a:r>
          </a:p>
          <a:p>
            <a:pPr marL="352425" lvl="2" indent="-176213"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p>
        </p:txBody>
      </p:sp>
      <p:sp>
        <p:nvSpPr>
          <p:cNvPr id="26" name="Text Box 358">
            <a:extLst>
              <a:ext uri="{FF2B5EF4-FFF2-40B4-BE49-F238E27FC236}">
                <a16:creationId xmlns:a16="http://schemas.microsoft.com/office/drawing/2014/main" id="{AE6FFB56-B05E-5D48-9540-88B0258D9AC4}"/>
              </a:ext>
            </a:extLst>
          </p:cNvPr>
          <p:cNvSpPr txBox="1">
            <a:spLocks noChangeArrowheads="1"/>
          </p:cNvSpPr>
          <p:nvPr/>
        </p:nvSpPr>
        <p:spPr bwMode="auto">
          <a:xfrm>
            <a:off x="558076"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sp>
        <p:nvSpPr>
          <p:cNvPr id="27" name="Text Box 358">
            <a:extLst>
              <a:ext uri="{FF2B5EF4-FFF2-40B4-BE49-F238E27FC236}">
                <a16:creationId xmlns:a16="http://schemas.microsoft.com/office/drawing/2014/main" id="{F7303453-49BF-F645-8C34-3AA0016B97E0}"/>
              </a:ext>
            </a:extLst>
          </p:cNvPr>
          <p:cNvSpPr txBox="1">
            <a:spLocks noChangeArrowheads="1"/>
          </p:cNvSpPr>
          <p:nvPr/>
        </p:nvSpPr>
        <p:spPr bwMode="auto">
          <a:xfrm>
            <a:off x="558076"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33" name="Text Box 349">
            <a:extLst>
              <a:ext uri="{FF2B5EF4-FFF2-40B4-BE49-F238E27FC236}">
                <a16:creationId xmlns:a16="http://schemas.microsoft.com/office/drawing/2014/main" id="{792513ED-5A8E-6B45-882A-6605274E781C}"/>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34" name="Text Box 359">
            <a:extLst>
              <a:ext uri="{FF2B5EF4-FFF2-40B4-BE49-F238E27FC236}">
                <a16:creationId xmlns:a16="http://schemas.microsoft.com/office/drawing/2014/main" id="{9776FB13-7587-3F44-B8BE-BCE19331952E}"/>
              </a:ext>
            </a:extLst>
          </p:cNvPr>
          <p:cNvSpPr txBox="1">
            <a:spLocks noChangeArrowheads="1"/>
          </p:cNvSpPr>
          <p:nvPr/>
        </p:nvSpPr>
        <p:spPr bwMode="auto">
          <a:xfrm>
            <a:off x="4532062" y="4729832"/>
            <a:ext cx="3296486" cy="70479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35" name="Text Box 355">
            <a:extLst>
              <a:ext uri="{FF2B5EF4-FFF2-40B4-BE49-F238E27FC236}">
                <a16:creationId xmlns:a16="http://schemas.microsoft.com/office/drawing/2014/main" id="{3E666DA0-29A3-6444-B5A2-471FBBF69DB4}"/>
              </a:ext>
            </a:extLst>
          </p:cNvPr>
          <p:cNvSpPr txBox="1">
            <a:spLocks noChangeArrowheads="1"/>
          </p:cNvSpPr>
          <p:nvPr/>
        </p:nvSpPr>
        <p:spPr bwMode="auto">
          <a:xfrm>
            <a:off x="4334460" y="12323077"/>
            <a:ext cx="3710941" cy="485326"/>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400" b="1" dirty="0">
                <a:solidFill>
                  <a:srgbClr val="F8F8F8"/>
                </a:solidFill>
                <a:latin typeface="Arial" panose="020B0604020202020204" pitchFamily="34" charset="0"/>
              </a:rPr>
              <a:t>Media Options</a:t>
            </a:r>
          </a:p>
        </p:txBody>
      </p:sp>
      <p:sp>
        <p:nvSpPr>
          <p:cNvPr id="36" name="Text Box 358">
            <a:extLst>
              <a:ext uri="{FF2B5EF4-FFF2-40B4-BE49-F238E27FC236}">
                <a16:creationId xmlns:a16="http://schemas.microsoft.com/office/drawing/2014/main" id="{EBC75541-280E-2447-9574-788BBD0476B8}"/>
              </a:ext>
            </a:extLst>
          </p:cNvPr>
          <p:cNvSpPr txBox="1">
            <a:spLocks noChangeArrowheads="1"/>
          </p:cNvSpPr>
          <p:nvPr/>
        </p:nvSpPr>
        <p:spPr bwMode="auto">
          <a:xfrm>
            <a:off x="4528266" y="12788543"/>
            <a:ext cx="3444660" cy="52321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3"/>
              </a:rPr>
              <a:t>https://bmccreative.org/turnaround-and-pricing-examples/</a:t>
            </a:r>
            <a:endParaRPr lang="en-US" sz="1800" u="sng" dirty="0">
              <a:solidFill>
                <a:schemeClr val="accent2">
                  <a:lumMod val="60000"/>
                  <a:lumOff val="40000"/>
                  <a:alpha val="0"/>
                </a:schemeClr>
              </a:solidFill>
              <a:cs typeface="MS PGothic" charset="0"/>
              <a:hlinkClick r:id="rId3"/>
            </a:endParaRPr>
          </a:p>
        </p:txBody>
      </p:sp>
      <p:sp>
        <p:nvSpPr>
          <p:cNvPr id="37" name="Text Box 358">
            <a:extLst>
              <a:ext uri="{FF2B5EF4-FFF2-40B4-BE49-F238E27FC236}">
                <a16:creationId xmlns:a16="http://schemas.microsoft.com/office/drawing/2014/main" id="{9E61595F-208A-B54A-885E-06D4D1D855CB}"/>
              </a:ext>
            </a:extLst>
          </p:cNvPr>
          <p:cNvSpPr txBox="1">
            <a:spLocks noChangeArrowheads="1"/>
          </p:cNvSpPr>
          <p:nvPr/>
        </p:nvSpPr>
        <p:spPr bwMode="auto">
          <a:xfrm>
            <a:off x="8667332" y="4836611"/>
            <a:ext cx="3155699" cy="3847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8" name="Text Box 358">
            <a:extLst>
              <a:ext uri="{FF2B5EF4-FFF2-40B4-BE49-F238E27FC236}">
                <a16:creationId xmlns:a16="http://schemas.microsoft.com/office/drawing/2014/main" id="{5F7072B9-6FCB-B04E-BE6F-BFC83D02E52A}"/>
              </a:ext>
            </a:extLst>
          </p:cNvPr>
          <p:cNvSpPr txBox="1">
            <a:spLocks noChangeArrowheads="1"/>
          </p:cNvSpPr>
          <p:nvPr/>
        </p:nvSpPr>
        <p:spPr bwMode="auto">
          <a:xfrm>
            <a:off x="8586789" y="9730540"/>
            <a:ext cx="3252286" cy="3139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39" name="Text Box 382">
            <a:extLst>
              <a:ext uri="{FF2B5EF4-FFF2-40B4-BE49-F238E27FC236}">
                <a16:creationId xmlns:a16="http://schemas.microsoft.com/office/drawing/2014/main" id="{2BD379E0-64CC-4648-A937-0405231FCA30}"/>
              </a:ext>
            </a:extLst>
          </p:cNvPr>
          <p:cNvSpPr txBox="1">
            <a:spLocks noChangeArrowheads="1"/>
          </p:cNvSpPr>
          <p:nvPr/>
        </p:nvSpPr>
        <p:spPr bwMode="auto">
          <a:xfrm>
            <a:off x="8356922" y="13182600"/>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40" name="Text Box 358">
            <a:extLst>
              <a:ext uri="{FF2B5EF4-FFF2-40B4-BE49-F238E27FC236}">
                <a16:creationId xmlns:a16="http://schemas.microsoft.com/office/drawing/2014/main" id="{CA9AFE92-2644-4C4A-9352-723DB67AF69F}"/>
              </a:ext>
            </a:extLst>
          </p:cNvPr>
          <p:cNvSpPr txBox="1">
            <a:spLocks noChangeArrowheads="1"/>
          </p:cNvSpPr>
          <p:nvPr/>
        </p:nvSpPr>
        <p:spPr bwMode="auto">
          <a:xfrm>
            <a:off x="8631322" y="13917613"/>
            <a:ext cx="3143584" cy="23082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print-ready PDF file. BMC can set up the design of your poster in an additional 4 working days or less. </a:t>
            </a:r>
            <a:endParaRPr lang="en-US" sz="1800" dirty="0">
              <a:latin typeface="+mn-lt"/>
              <a:cs typeface="MS PGothic" charset="0"/>
            </a:endParaRPr>
          </a:p>
        </p:txBody>
      </p:sp>
      <p:sp>
        <p:nvSpPr>
          <p:cNvPr id="41" name="Text Box 357">
            <a:extLst>
              <a:ext uri="{FF2B5EF4-FFF2-40B4-BE49-F238E27FC236}">
                <a16:creationId xmlns:a16="http://schemas.microsoft.com/office/drawing/2014/main" id="{02FE9693-9849-2F4D-9A72-AD35E7CB8010}"/>
              </a:ext>
            </a:extLst>
          </p:cNvPr>
          <p:cNvSpPr txBox="1">
            <a:spLocks noChangeArrowheads="1"/>
          </p:cNvSpPr>
          <p:nvPr/>
        </p:nvSpPr>
        <p:spPr bwMode="auto">
          <a:xfrm>
            <a:off x="12641179" y="5121108"/>
            <a:ext cx="3368842" cy="89562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5"/>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graphicFrame>
        <p:nvGraphicFramePr>
          <p:cNvPr id="42" name="Group 492">
            <a:extLst>
              <a:ext uri="{FF2B5EF4-FFF2-40B4-BE49-F238E27FC236}">
                <a16:creationId xmlns:a16="http://schemas.microsoft.com/office/drawing/2014/main" id="{FA4AD4B9-A30D-B746-9EC8-7190A8E22B10}"/>
              </a:ext>
            </a:extLst>
          </p:cNvPr>
          <p:cNvGraphicFramePr>
            <a:graphicFrameLocks noGrp="1"/>
          </p:cNvGraphicFramePr>
          <p:nvPr/>
        </p:nvGraphicFramePr>
        <p:xfrm>
          <a:off x="12617041" y="14724993"/>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7"/>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43" name="Rectangle 5">
            <a:extLst>
              <a:ext uri="{FF2B5EF4-FFF2-40B4-BE49-F238E27FC236}">
                <a16:creationId xmlns:a16="http://schemas.microsoft.com/office/drawing/2014/main" id="{14F6B67E-D4E3-2C45-BB66-57A5FDB66C83}"/>
              </a:ext>
            </a:extLst>
          </p:cNvPr>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pic>
        <p:nvPicPr>
          <p:cNvPr id="2" name="Picture 2" descr="Text&#10;&#10;Description automatically generated">
            <a:extLst>
              <a:ext uri="{FF2B5EF4-FFF2-40B4-BE49-F238E27FC236}">
                <a16:creationId xmlns:a16="http://schemas.microsoft.com/office/drawing/2014/main" id="{ABB039B5-23B8-4A50-99CB-28FF31B0B0A9}"/>
              </a:ext>
            </a:extLst>
          </p:cNvPr>
          <p:cNvPicPr>
            <a:picLocks noChangeAspect="1"/>
          </p:cNvPicPr>
          <p:nvPr/>
        </p:nvPicPr>
        <p:blipFill>
          <a:blip r:embed="rId8"/>
          <a:stretch>
            <a:fillRect/>
          </a:stretch>
        </p:blipFill>
        <p:spPr>
          <a:xfrm>
            <a:off x="479305" y="1837966"/>
            <a:ext cx="1428750" cy="1314450"/>
          </a:xfrm>
          <a:prstGeom prst="rect">
            <a:avLst/>
          </a:prstGeom>
        </p:spPr>
      </p:pic>
      <p:pic>
        <p:nvPicPr>
          <p:cNvPr id="4" name="Picture 4" descr="Text&#10;&#10;Description automatically generated">
            <a:extLst>
              <a:ext uri="{FF2B5EF4-FFF2-40B4-BE49-F238E27FC236}">
                <a16:creationId xmlns:a16="http://schemas.microsoft.com/office/drawing/2014/main" id="{5D8CEF84-0465-405F-A353-EBC7DBAFA9BA}"/>
              </a:ext>
            </a:extLst>
          </p:cNvPr>
          <p:cNvPicPr>
            <a:picLocks noChangeAspect="1"/>
          </p:cNvPicPr>
          <p:nvPr/>
        </p:nvPicPr>
        <p:blipFill>
          <a:blip r:embed="rId9"/>
          <a:stretch>
            <a:fillRect/>
          </a:stretch>
        </p:blipFill>
        <p:spPr>
          <a:xfrm>
            <a:off x="13521096" y="1716297"/>
            <a:ext cx="2486025" cy="1562100"/>
          </a:xfrm>
          <a:prstGeom prst="rect">
            <a:avLst/>
          </a:prstGeom>
        </p:spPr>
      </p:pic>
    </p:spTree>
    <p:extLst>
      <p:ext uri="{BB962C8B-B14F-4D97-AF65-F5344CB8AC3E}">
        <p14:creationId xmlns:p14="http://schemas.microsoft.com/office/powerpoint/2010/main" val="29680505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Text Box 355"/>
          <p:cNvSpPr txBox="1">
            <a:spLocks noChangeArrowheads="1"/>
          </p:cNvSpPr>
          <p:nvPr/>
        </p:nvSpPr>
        <p:spPr bwMode="auto">
          <a:xfrm>
            <a:off x="8356922" y="4244162"/>
            <a:ext cx="3757914"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Sending Files</a:t>
            </a:r>
          </a:p>
        </p:txBody>
      </p:sp>
      <p:sp>
        <p:nvSpPr>
          <p:cNvPr id="79" name="Text Box 356"/>
          <p:cNvSpPr txBox="1">
            <a:spLocks noChangeArrowheads="1"/>
          </p:cNvSpPr>
          <p:nvPr/>
        </p:nvSpPr>
        <p:spPr bwMode="auto">
          <a:xfrm>
            <a:off x="12400344" y="14054828"/>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83" name="Text Box 360"/>
          <p:cNvSpPr txBox="1">
            <a:spLocks noChangeArrowheads="1"/>
          </p:cNvSpPr>
          <p:nvPr/>
        </p:nvSpPr>
        <p:spPr bwMode="auto">
          <a:xfrm>
            <a:off x="4313499" y="4244162"/>
            <a:ext cx="374248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Design Services</a:t>
            </a:r>
          </a:p>
        </p:txBody>
      </p:sp>
      <p:sp>
        <p:nvSpPr>
          <p:cNvPr id="5132" name="Text Box 382"/>
          <p:cNvSpPr txBox="1">
            <a:spLocks noChangeArrowheads="1"/>
          </p:cNvSpPr>
          <p:nvPr/>
        </p:nvSpPr>
        <p:spPr bwMode="auto">
          <a:xfrm>
            <a:off x="12408061" y="4243798"/>
            <a:ext cx="3742481"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How to Order Your Poster</a:t>
            </a:r>
          </a:p>
        </p:txBody>
      </p:sp>
      <p:sp>
        <p:nvSpPr>
          <p:cNvPr id="5143" name="Text Box 382"/>
          <p:cNvSpPr txBox="1">
            <a:spLocks noChangeArrowheads="1"/>
          </p:cNvSpPr>
          <p:nvPr/>
        </p:nvSpPr>
        <p:spPr bwMode="auto">
          <a:xfrm>
            <a:off x="8356922" y="9111912"/>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Poster Proofing</a:t>
            </a:r>
            <a:endParaRPr lang="en-US" altLang="en-US" sz="2400" b="1" dirty="0">
              <a:solidFill>
                <a:srgbClr val="F8F8F8"/>
              </a:solidFill>
            </a:endParaRPr>
          </a:p>
        </p:txBody>
      </p:sp>
      <p:sp>
        <p:nvSpPr>
          <p:cNvPr id="23" name="Text Box 349">
            <a:extLst>
              <a:ext uri="{FF2B5EF4-FFF2-40B4-BE49-F238E27FC236}">
                <a16:creationId xmlns:a16="http://schemas.microsoft.com/office/drawing/2014/main" id="{3A646256-ED04-3F4D-9E64-5918B42A657F}"/>
              </a:ext>
            </a:extLst>
          </p:cNvPr>
          <p:cNvSpPr txBox="1">
            <a:spLocks noChangeArrowheads="1"/>
          </p:cNvSpPr>
          <p:nvPr/>
        </p:nvSpPr>
        <p:spPr bwMode="auto">
          <a:xfrm>
            <a:off x="265848"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24" name="Text Box 350">
            <a:extLst>
              <a:ext uri="{FF2B5EF4-FFF2-40B4-BE49-F238E27FC236}">
                <a16:creationId xmlns:a16="http://schemas.microsoft.com/office/drawing/2014/main" id="{AB344A25-E21E-F645-9F88-D384EF7E2F54}"/>
              </a:ext>
            </a:extLst>
          </p:cNvPr>
          <p:cNvSpPr txBox="1">
            <a:spLocks noChangeArrowheads="1"/>
          </p:cNvSpPr>
          <p:nvPr/>
        </p:nvSpPr>
        <p:spPr bwMode="auto">
          <a:xfrm>
            <a:off x="273564"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25" name="Text Box 358">
            <a:extLst>
              <a:ext uri="{FF2B5EF4-FFF2-40B4-BE49-F238E27FC236}">
                <a16:creationId xmlns:a16="http://schemas.microsoft.com/office/drawing/2014/main" id="{420CAF76-A91E-5345-9949-A1AD9342A96D}"/>
              </a:ext>
            </a:extLst>
          </p:cNvPr>
          <p:cNvSpPr txBox="1">
            <a:spLocks noChangeArrowheads="1"/>
          </p:cNvSpPr>
          <p:nvPr/>
        </p:nvSpPr>
        <p:spPr bwMode="auto">
          <a:xfrm>
            <a:off x="623393"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charset="0"/>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charset="0"/>
              </a:rPr>
              <a:t>You can replace the blue section headings with ones that correlate to the main topics of your presentation. Typically they are:</a:t>
            </a:r>
          </a:p>
          <a:p>
            <a:pPr marL="352425" lvl="2" indent="-176213" eaLnBrk="1" hangingPunct="1">
              <a:spcBef>
                <a:spcPts val="1200"/>
              </a:spcBef>
              <a:buFont typeface="Arial" panose="020B0604020202020204" pitchFamily="34" charset="0"/>
              <a:buChar char="•"/>
            </a:pPr>
            <a:r>
              <a:rPr lang="en-US" altLang="en-US" sz="1800" dirty="0">
                <a:latin typeface="Arial" charset="0"/>
              </a:rPr>
              <a:t>Introduction or Abstract</a:t>
            </a:r>
          </a:p>
          <a:p>
            <a:pPr marL="352425" lvl="2" indent="-176213" eaLnBrk="1" hangingPunct="1">
              <a:spcBef>
                <a:spcPts val="1200"/>
              </a:spcBef>
              <a:buFont typeface="Arial" panose="020B0604020202020204" pitchFamily="34" charset="0"/>
              <a:buChar char="•"/>
            </a:pPr>
            <a:r>
              <a:rPr lang="en-US" altLang="en-US" sz="1800" dirty="0">
                <a:latin typeface="Arial" charset="0"/>
              </a:rPr>
              <a:t>Materials and Methods</a:t>
            </a:r>
          </a:p>
          <a:p>
            <a:pPr marL="352425" lvl="2" indent="-176213" eaLnBrk="1" hangingPunct="1">
              <a:spcBef>
                <a:spcPts val="1200"/>
              </a:spcBef>
              <a:buFont typeface="Arial" panose="020B0604020202020204" pitchFamily="34" charset="0"/>
              <a:buChar char="•"/>
            </a:pPr>
            <a:r>
              <a:rPr lang="en-US" altLang="en-US" sz="1800" dirty="0">
                <a:latin typeface="Arial" charset="0"/>
              </a:rPr>
              <a:t>Results</a:t>
            </a:r>
          </a:p>
          <a:p>
            <a:pPr marL="352425" lvl="2" indent="-176213" eaLnBrk="1" hangingPunct="1">
              <a:spcBef>
                <a:spcPts val="1200"/>
              </a:spcBef>
              <a:buFont typeface="Arial" panose="020B0604020202020204" pitchFamily="34" charset="0"/>
              <a:buChar char="•"/>
            </a:pPr>
            <a:r>
              <a:rPr lang="en-US" altLang="en-US" sz="1800" dirty="0">
                <a:latin typeface="Arial" charset="0"/>
              </a:rPr>
              <a:t>Conclusion</a:t>
            </a:r>
          </a:p>
          <a:p>
            <a:pPr marL="352425" lvl="2" indent="-176213" eaLnBrk="1" hangingPunct="1">
              <a:spcBef>
                <a:spcPts val="1200"/>
              </a:spcBef>
              <a:buFont typeface="Arial" panose="020B0604020202020204" pitchFamily="34" charset="0"/>
              <a:buChar char="•"/>
            </a:pPr>
            <a:r>
              <a:rPr lang="en-US" altLang="en-US" sz="1800" dirty="0">
                <a:latin typeface="Arial" charset="0"/>
              </a:rPr>
              <a:t>References</a:t>
            </a:r>
          </a:p>
          <a:p>
            <a:pPr marL="352425" lvl="2" indent="-176213"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p>
        </p:txBody>
      </p:sp>
      <p:sp>
        <p:nvSpPr>
          <p:cNvPr id="26" name="Text Box 358">
            <a:extLst>
              <a:ext uri="{FF2B5EF4-FFF2-40B4-BE49-F238E27FC236}">
                <a16:creationId xmlns:a16="http://schemas.microsoft.com/office/drawing/2014/main" id="{AE6FFB56-B05E-5D48-9540-88B0258D9AC4}"/>
              </a:ext>
            </a:extLst>
          </p:cNvPr>
          <p:cNvSpPr txBox="1">
            <a:spLocks noChangeArrowheads="1"/>
          </p:cNvSpPr>
          <p:nvPr/>
        </p:nvSpPr>
        <p:spPr bwMode="auto">
          <a:xfrm>
            <a:off x="558076"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sp>
        <p:nvSpPr>
          <p:cNvPr id="27" name="Text Box 358">
            <a:extLst>
              <a:ext uri="{FF2B5EF4-FFF2-40B4-BE49-F238E27FC236}">
                <a16:creationId xmlns:a16="http://schemas.microsoft.com/office/drawing/2014/main" id="{F7303453-49BF-F645-8C34-3AA0016B97E0}"/>
              </a:ext>
            </a:extLst>
          </p:cNvPr>
          <p:cNvSpPr txBox="1">
            <a:spLocks noChangeArrowheads="1"/>
          </p:cNvSpPr>
          <p:nvPr/>
        </p:nvSpPr>
        <p:spPr bwMode="auto">
          <a:xfrm>
            <a:off x="558076"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33" name="Text Box 349">
            <a:extLst>
              <a:ext uri="{FF2B5EF4-FFF2-40B4-BE49-F238E27FC236}">
                <a16:creationId xmlns:a16="http://schemas.microsoft.com/office/drawing/2014/main" id="{792513ED-5A8E-6B45-882A-6605274E781C}"/>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34" name="Text Box 359">
            <a:extLst>
              <a:ext uri="{FF2B5EF4-FFF2-40B4-BE49-F238E27FC236}">
                <a16:creationId xmlns:a16="http://schemas.microsoft.com/office/drawing/2014/main" id="{9776FB13-7587-3F44-B8BE-BCE19331952E}"/>
              </a:ext>
            </a:extLst>
          </p:cNvPr>
          <p:cNvSpPr txBox="1">
            <a:spLocks noChangeArrowheads="1"/>
          </p:cNvSpPr>
          <p:nvPr/>
        </p:nvSpPr>
        <p:spPr bwMode="auto">
          <a:xfrm>
            <a:off x="4532062" y="4729832"/>
            <a:ext cx="3296486" cy="70479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35" name="Text Box 355">
            <a:extLst>
              <a:ext uri="{FF2B5EF4-FFF2-40B4-BE49-F238E27FC236}">
                <a16:creationId xmlns:a16="http://schemas.microsoft.com/office/drawing/2014/main" id="{3E666DA0-29A3-6444-B5A2-471FBBF69DB4}"/>
              </a:ext>
            </a:extLst>
          </p:cNvPr>
          <p:cNvSpPr txBox="1">
            <a:spLocks noChangeArrowheads="1"/>
          </p:cNvSpPr>
          <p:nvPr/>
        </p:nvSpPr>
        <p:spPr bwMode="auto">
          <a:xfrm>
            <a:off x="4334460" y="12323077"/>
            <a:ext cx="3710941" cy="485326"/>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400" b="1" dirty="0">
                <a:solidFill>
                  <a:srgbClr val="F8F8F8"/>
                </a:solidFill>
                <a:latin typeface="Arial" panose="020B0604020202020204" pitchFamily="34" charset="0"/>
              </a:rPr>
              <a:t>Media Options</a:t>
            </a:r>
          </a:p>
        </p:txBody>
      </p:sp>
      <p:sp>
        <p:nvSpPr>
          <p:cNvPr id="36" name="Text Box 358">
            <a:extLst>
              <a:ext uri="{FF2B5EF4-FFF2-40B4-BE49-F238E27FC236}">
                <a16:creationId xmlns:a16="http://schemas.microsoft.com/office/drawing/2014/main" id="{EBC75541-280E-2447-9574-788BBD0476B8}"/>
              </a:ext>
            </a:extLst>
          </p:cNvPr>
          <p:cNvSpPr txBox="1">
            <a:spLocks noChangeArrowheads="1"/>
          </p:cNvSpPr>
          <p:nvPr/>
        </p:nvSpPr>
        <p:spPr bwMode="auto">
          <a:xfrm>
            <a:off x="4528266" y="12788543"/>
            <a:ext cx="3444660" cy="52321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3"/>
              </a:rPr>
              <a:t>https://bmccreative.org/turnaround-and-pricing-examples/</a:t>
            </a:r>
            <a:endParaRPr lang="en-US" sz="1800" u="sng" dirty="0">
              <a:solidFill>
                <a:schemeClr val="accent2">
                  <a:lumMod val="60000"/>
                  <a:lumOff val="40000"/>
                  <a:alpha val="0"/>
                </a:schemeClr>
              </a:solidFill>
              <a:cs typeface="MS PGothic" charset="0"/>
              <a:hlinkClick r:id="rId3"/>
            </a:endParaRPr>
          </a:p>
        </p:txBody>
      </p:sp>
      <p:sp>
        <p:nvSpPr>
          <p:cNvPr id="37" name="Text Box 358">
            <a:extLst>
              <a:ext uri="{FF2B5EF4-FFF2-40B4-BE49-F238E27FC236}">
                <a16:creationId xmlns:a16="http://schemas.microsoft.com/office/drawing/2014/main" id="{9E61595F-208A-B54A-885E-06D4D1D855CB}"/>
              </a:ext>
            </a:extLst>
          </p:cNvPr>
          <p:cNvSpPr txBox="1">
            <a:spLocks noChangeArrowheads="1"/>
          </p:cNvSpPr>
          <p:nvPr/>
        </p:nvSpPr>
        <p:spPr bwMode="auto">
          <a:xfrm>
            <a:off x="8667332" y="4836611"/>
            <a:ext cx="3155699" cy="3847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8" name="Text Box 358">
            <a:extLst>
              <a:ext uri="{FF2B5EF4-FFF2-40B4-BE49-F238E27FC236}">
                <a16:creationId xmlns:a16="http://schemas.microsoft.com/office/drawing/2014/main" id="{5F7072B9-6FCB-B04E-BE6F-BFC83D02E52A}"/>
              </a:ext>
            </a:extLst>
          </p:cNvPr>
          <p:cNvSpPr txBox="1">
            <a:spLocks noChangeArrowheads="1"/>
          </p:cNvSpPr>
          <p:nvPr/>
        </p:nvSpPr>
        <p:spPr bwMode="auto">
          <a:xfrm>
            <a:off x="8586789" y="9730540"/>
            <a:ext cx="3252286" cy="3139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39" name="Text Box 382">
            <a:extLst>
              <a:ext uri="{FF2B5EF4-FFF2-40B4-BE49-F238E27FC236}">
                <a16:creationId xmlns:a16="http://schemas.microsoft.com/office/drawing/2014/main" id="{2BD379E0-64CC-4648-A937-0405231FCA30}"/>
              </a:ext>
            </a:extLst>
          </p:cNvPr>
          <p:cNvSpPr txBox="1">
            <a:spLocks noChangeArrowheads="1"/>
          </p:cNvSpPr>
          <p:nvPr/>
        </p:nvSpPr>
        <p:spPr bwMode="auto">
          <a:xfrm>
            <a:off x="8356922" y="13182600"/>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40" name="Text Box 358">
            <a:extLst>
              <a:ext uri="{FF2B5EF4-FFF2-40B4-BE49-F238E27FC236}">
                <a16:creationId xmlns:a16="http://schemas.microsoft.com/office/drawing/2014/main" id="{CA9AFE92-2644-4C4A-9352-723DB67AF69F}"/>
              </a:ext>
            </a:extLst>
          </p:cNvPr>
          <p:cNvSpPr txBox="1">
            <a:spLocks noChangeArrowheads="1"/>
          </p:cNvSpPr>
          <p:nvPr/>
        </p:nvSpPr>
        <p:spPr bwMode="auto">
          <a:xfrm>
            <a:off x="8631322" y="13917613"/>
            <a:ext cx="3143584" cy="23082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print-ready PDF file. BMC can set up the design of your poster in an additional 4 working days or less. </a:t>
            </a:r>
            <a:endParaRPr lang="en-US" sz="1800" dirty="0">
              <a:latin typeface="+mn-lt"/>
              <a:cs typeface="MS PGothic" charset="0"/>
            </a:endParaRPr>
          </a:p>
        </p:txBody>
      </p:sp>
      <p:sp>
        <p:nvSpPr>
          <p:cNvPr id="41" name="Text Box 357">
            <a:extLst>
              <a:ext uri="{FF2B5EF4-FFF2-40B4-BE49-F238E27FC236}">
                <a16:creationId xmlns:a16="http://schemas.microsoft.com/office/drawing/2014/main" id="{02FE9693-9849-2F4D-9A72-AD35E7CB8010}"/>
              </a:ext>
            </a:extLst>
          </p:cNvPr>
          <p:cNvSpPr txBox="1">
            <a:spLocks noChangeArrowheads="1"/>
          </p:cNvSpPr>
          <p:nvPr/>
        </p:nvSpPr>
        <p:spPr bwMode="auto">
          <a:xfrm>
            <a:off x="12641179" y="5121108"/>
            <a:ext cx="3368842" cy="89562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5"/>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graphicFrame>
        <p:nvGraphicFramePr>
          <p:cNvPr id="42" name="Group 492">
            <a:extLst>
              <a:ext uri="{FF2B5EF4-FFF2-40B4-BE49-F238E27FC236}">
                <a16:creationId xmlns:a16="http://schemas.microsoft.com/office/drawing/2014/main" id="{FA4AD4B9-A30D-B746-9EC8-7190A8E22B10}"/>
              </a:ext>
            </a:extLst>
          </p:cNvPr>
          <p:cNvGraphicFramePr>
            <a:graphicFrameLocks noGrp="1"/>
          </p:cNvGraphicFramePr>
          <p:nvPr/>
        </p:nvGraphicFramePr>
        <p:xfrm>
          <a:off x="12617041" y="14724993"/>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7"/>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43" name="Rectangle 5">
            <a:extLst>
              <a:ext uri="{FF2B5EF4-FFF2-40B4-BE49-F238E27FC236}">
                <a16:creationId xmlns:a16="http://schemas.microsoft.com/office/drawing/2014/main" id="{14F6B67E-D4E3-2C45-BB66-57A5FDB66C83}"/>
              </a:ext>
            </a:extLst>
          </p:cNvPr>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pic>
        <p:nvPicPr>
          <p:cNvPr id="2" name="Picture 2" descr="Text&#10;&#10;Description automatically generated">
            <a:extLst>
              <a:ext uri="{FF2B5EF4-FFF2-40B4-BE49-F238E27FC236}">
                <a16:creationId xmlns:a16="http://schemas.microsoft.com/office/drawing/2014/main" id="{ABB039B5-23B8-4A50-99CB-28FF31B0B0A9}"/>
              </a:ext>
            </a:extLst>
          </p:cNvPr>
          <p:cNvPicPr>
            <a:picLocks noChangeAspect="1"/>
          </p:cNvPicPr>
          <p:nvPr/>
        </p:nvPicPr>
        <p:blipFill>
          <a:blip r:embed="rId8"/>
          <a:stretch>
            <a:fillRect/>
          </a:stretch>
        </p:blipFill>
        <p:spPr>
          <a:xfrm>
            <a:off x="479305" y="1837966"/>
            <a:ext cx="1428750" cy="1314450"/>
          </a:xfrm>
          <a:prstGeom prst="rect">
            <a:avLst/>
          </a:prstGeom>
        </p:spPr>
      </p:pic>
      <p:pic>
        <p:nvPicPr>
          <p:cNvPr id="4" name="Picture 4" descr="Text&#10;&#10;Description automatically generated">
            <a:extLst>
              <a:ext uri="{FF2B5EF4-FFF2-40B4-BE49-F238E27FC236}">
                <a16:creationId xmlns:a16="http://schemas.microsoft.com/office/drawing/2014/main" id="{09005FAF-7797-4C79-B391-D7A54FE7B1D7}"/>
              </a:ext>
            </a:extLst>
          </p:cNvPr>
          <p:cNvPicPr>
            <a:picLocks noChangeAspect="1"/>
          </p:cNvPicPr>
          <p:nvPr/>
        </p:nvPicPr>
        <p:blipFill>
          <a:blip r:embed="rId9"/>
          <a:stretch>
            <a:fillRect/>
          </a:stretch>
        </p:blipFill>
        <p:spPr>
          <a:xfrm>
            <a:off x="13586424" y="2183921"/>
            <a:ext cx="2381250" cy="1066800"/>
          </a:xfrm>
          <a:prstGeom prst="rect">
            <a:avLst/>
          </a:prstGeom>
        </p:spPr>
      </p:pic>
    </p:spTree>
    <p:extLst>
      <p:ext uri="{BB962C8B-B14F-4D97-AF65-F5344CB8AC3E}">
        <p14:creationId xmlns:p14="http://schemas.microsoft.com/office/powerpoint/2010/main" val="2509424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Text Box 355"/>
          <p:cNvSpPr txBox="1">
            <a:spLocks noChangeArrowheads="1"/>
          </p:cNvSpPr>
          <p:nvPr/>
        </p:nvSpPr>
        <p:spPr bwMode="auto">
          <a:xfrm>
            <a:off x="8356922" y="4244162"/>
            <a:ext cx="3757914"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Sending Files</a:t>
            </a:r>
          </a:p>
        </p:txBody>
      </p:sp>
      <p:sp>
        <p:nvSpPr>
          <p:cNvPr id="79" name="Text Box 356"/>
          <p:cNvSpPr txBox="1">
            <a:spLocks noChangeArrowheads="1"/>
          </p:cNvSpPr>
          <p:nvPr/>
        </p:nvSpPr>
        <p:spPr bwMode="auto">
          <a:xfrm>
            <a:off x="12400344" y="14054828"/>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83" name="Text Box 360"/>
          <p:cNvSpPr txBox="1">
            <a:spLocks noChangeArrowheads="1"/>
          </p:cNvSpPr>
          <p:nvPr/>
        </p:nvSpPr>
        <p:spPr bwMode="auto">
          <a:xfrm>
            <a:off x="4313499" y="4244162"/>
            <a:ext cx="374248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Design Services</a:t>
            </a:r>
          </a:p>
        </p:txBody>
      </p:sp>
      <p:sp>
        <p:nvSpPr>
          <p:cNvPr id="5132" name="Text Box 382"/>
          <p:cNvSpPr txBox="1">
            <a:spLocks noChangeArrowheads="1"/>
          </p:cNvSpPr>
          <p:nvPr/>
        </p:nvSpPr>
        <p:spPr bwMode="auto">
          <a:xfrm>
            <a:off x="12408061" y="4243798"/>
            <a:ext cx="3742481"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How to Order Your Poster</a:t>
            </a:r>
          </a:p>
        </p:txBody>
      </p:sp>
      <p:sp>
        <p:nvSpPr>
          <p:cNvPr id="5143" name="Text Box 382"/>
          <p:cNvSpPr txBox="1">
            <a:spLocks noChangeArrowheads="1"/>
          </p:cNvSpPr>
          <p:nvPr/>
        </p:nvSpPr>
        <p:spPr bwMode="auto">
          <a:xfrm>
            <a:off x="8356922" y="9111912"/>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Poster Proofing</a:t>
            </a:r>
            <a:endParaRPr lang="en-US" altLang="en-US" sz="2400" b="1" dirty="0">
              <a:solidFill>
                <a:srgbClr val="F8F8F8"/>
              </a:solidFill>
            </a:endParaRPr>
          </a:p>
        </p:txBody>
      </p:sp>
      <p:sp>
        <p:nvSpPr>
          <p:cNvPr id="23" name="Text Box 349">
            <a:extLst>
              <a:ext uri="{FF2B5EF4-FFF2-40B4-BE49-F238E27FC236}">
                <a16:creationId xmlns:a16="http://schemas.microsoft.com/office/drawing/2014/main" id="{3A646256-ED04-3F4D-9E64-5918B42A657F}"/>
              </a:ext>
            </a:extLst>
          </p:cNvPr>
          <p:cNvSpPr txBox="1">
            <a:spLocks noChangeArrowheads="1"/>
          </p:cNvSpPr>
          <p:nvPr/>
        </p:nvSpPr>
        <p:spPr bwMode="auto">
          <a:xfrm>
            <a:off x="265848"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24" name="Text Box 350">
            <a:extLst>
              <a:ext uri="{FF2B5EF4-FFF2-40B4-BE49-F238E27FC236}">
                <a16:creationId xmlns:a16="http://schemas.microsoft.com/office/drawing/2014/main" id="{AB344A25-E21E-F645-9F88-D384EF7E2F54}"/>
              </a:ext>
            </a:extLst>
          </p:cNvPr>
          <p:cNvSpPr txBox="1">
            <a:spLocks noChangeArrowheads="1"/>
          </p:cNvSpPr>
          <p:nvPr/>
        </p:nvSpPr>
        <p:spPr bwMode="auto">
          <a:xfrm>
            <a:off x="273564"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25" name="Text Box 358">
            <a:extLst>
              <a:ext uri="{FF2B5EF4-FFF2-40B4-BE49-F238E27FC236}">
                <a16:creationId xmlns:a16="http://schemas.microsoft.com/office/drawing/2014/main" id="{420CAF76-A91E-5345-9949-A1AD9342A96D}"/>
              </a:ext>
            </a:extLst>
          </p:cNvPr>
          <p:cNvSpPr txBox="1">
            <a:spLocks noChangeArrowheads="1"/>
          </p:cNvSpPr>
          <p:nvPr/>
        </p:nvSpPr>
        <p:spPr bwMode="auto">
          <a:xfrm>
            <a:off x="623393"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charset="0"/>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charset="0"/>
              </a:rPr>
              <a:t>You can replace the blue section headings with ones that correlate to the main topics of your presentation. Typically they are:</a:t>
            </a:r>
          </a:p>
          <a:p>
            <a:pPr marL="352425" lvl="2" indent="-176213" eaLnBrk="1" hangingPunct="1">
              <a:spcBef>
                <a:spcPts val="1200"/>
              </a:spcBef>
              <a:buFont typeface="Arial" panose="020B0604020202020204" pitchFamily="34" charset="0"/>
              <a:buChar char="•"/>
            </a:pPr>
            <a:r>
              <a:rPr lang="en-US" altLang="en-US" sz="1800" dirty="0">
                <a:latin typeface="Arial" charset="0"/>
              </a:rPr>
              <a:t>Introduction or Abstract</a:t>
            </a:r>
          </a:p>
          <a:p>
            <a:pPr marL="352425" lvl="2" indent="-176213" eaLnBrk="1" hangingPunct="1">
              <a:spcBef>
                <a:spcPts val="1200"/>
              </a:spcBef>
              <a:buFont typeface="Arial" panose="020B0604020202020204" pitchFamily="34" charset="0"/>
              <a:buChar char="•"/>
            </a:pPr>
            <a:r>
              <a:rPr lang="en-US" altLang="en-US" sz="1800" dirty="0">
                <a:latin typeface="Arial" charset="0"/>
              </a:rPr>
              <a:t>Materials and Methods</a:t>
            </a:r>
          </a:p>
          <a:p>
            <a:pPr marL="352425" lvl="2" indent="-176213" eaLnBrk="1" hangingPunct="1">
              <a:spcBef>
                <a:spcPts val="1200"/>
              </a:spcBef>
              <a:buFont typeface="Arial" panose="020B0604020202020204" pitchFamily="34" charset="0"/>
              <a:buChar char="•"/>
            </a:pPr>
            <a:r>
              <a:rPr lang="en-US" altLang="en-US" sz="1800" dirty="0">
                <a:latin typeface="Arial" charset="0"/>
              </a:rPr>
              <a:t>Results</a:t>
            </a:r>
          </a:p>
          <a:p>
            <a:pPr marL="352425" lvl="2" indent="-176213" eaLnBrk="1" hangingPunct="1">
              <a:spcBef>
                <a:spcPts val="1200"/>
              </a:spcBef>
              <a:buFont typeface="Arial" panose="020B0604020202020204" pitchFamily="34" charset="0"/>
              <a:buChar char="•"/>
            </a:pPr>
            <a:r>
              <a:rPr lang="en-US" altLang="en-US" sz="1800" dirty="0">
                <a:latin typeface="Arial" charset="0"/>
              </a:rPr>
              <a:t>Conclusion</a:t>
            </a:r>
          </a:p>
          <a:p>
            <a:pPr marL="352425" lvl="2" indent="-176213" eaLnBrk="1" hangingPunct="1">
              <a:spcBef>
                <a:spcPts val="1200"/>
              </a:spcBef>
              <a:buFont typeface="Arial" panose="020B0604020202020204" pitchFamily="34" charset="0"/>
              <a:buChar char="•"/>
            </a:pPr>
            <a:r>
              <a:rPr lang="en-US" altLang="en-US" sz="1800" dirty="0">
                <a:latin typeface="Arial" charset="0"/>
              </a:rPr>
              <a:t>References</a:t>
            </a:r>
          </a:p>
          <a:p>
            <a:pPr marL="352425" lvl="2" indent="-176213"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p>
        </p:txBody>
      </p:sp>
      <p:sp>
        <p:nvSpPr>
          <p:cNvPr id="26" name="Text Box 358">
            <a:extLst>
              <a:ext uri="{FF2B5EF4-FFF2-40B4-BE49-F238E27FC236}">
                <a16:creationId xmlns:a16="http://schemas.microsoft.com/office/drawing/2014/main" id="{AE6FFB56-B05E-5D48-9540-88B0258D9AC4}"/>
              </a:ext>
            </a:extLst>
          </p:cNvPr>
          <p:cNvSpPr txBox="1">
            <a:spLocks noChangeArrowheads="1"/>
          </p:cNvSpPr>
          <p:nvPr/>
        </p:nvSpPr>
        <p:spPr bwMode="auto">
          <a:xfrm>
            <a:off x="558076"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sp>
        <p:nvSpPr>
          <p:cNvPr id="27" name="Text Box 358">
            <a:extLst>
              <a:ext uri="{FF2B5EF4-FFF2-40B4-BE49-F238E27FC236}">
                <a16:creationId xmlns:a16="http://schemas.microsoft.com/office/drawing/2014/main" id="{F7303453-49BF-F645-8C34-3AA0016B97E0}"/>
              </a:ext>
            </a:extLst>
          </p:cNvPr>
          <p:cNvSpPr txBox="1">
            <a:spLocks noChangeArrowheads="1"/>
          </p:cNvSpPr>
          <p:nvPr/>
        </p:nvSpPr>
        <p:spPr bwMode="auto">
          <a:xfrm>
            <a:off x="558076"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33" name="Text Box 349">
            <a:extLst>
              <a:ext uri="{FF2B5EF4-FFF2-40B4-BE49-F238E27FC236}">
                <a16:creationId xmlns:a16="http://schemas.microsoft.com/office/drawing/2014/main" id="{792513ED-5A8E-6B45-882A-6605274E781C}"/>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34" name="Text Box 359">
            <a:extLst>
              <a:ext uri="{FF2B5EF4-FFF2-40B4-BE49-F238E27FC236}">
                <a16:creationId xmlns:a16="http://schemas.microsoft.com/office/drawing/2014/main" id="{9776FB13-7587-3F44-B8BE-BCE19331952E}"/>
              </a:ext>
            </a:extLst>
          </p:cNvPr>
          <p:cNvSpPr txBox="1">
            <a:spLocks noChangeArrowheads="1"/>
          </p:cNvSpPr>
          <p:nvPr/>
        </p:nvSpPr>
        <p:spPr bwMode="auto">
          <a:xfrm>
            <a:off x="4532062" y="4729832"/>
            <a:ext cx="3296486" cy="70479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35" name="Text Box 355">
            <a:extLst>
              <a:ext uri="{FF2B5EF4-FFF2-40B4-BE49-F238E27FC236}">
                <a16:creationId xmlns:a16="http://schemas.microsoft.com/office/drawing/2014/main" id="{3E666DA0-29A3-6444-B5A2-471FBBF69DB4}"/>
              </a:ext>
            </a:extLst>
          </p:cNvPr>
          <p:cNvSpPr txBox="1">
            <a:spLocks noChangeArrowheads="1"/>
          </p:cNvSpPr>
          <p:nvPr/>
        </p:nvSpPr>
        <p:spPr bwMode="auto">
          <a:xfrm>
            <a:off x="4334460" y="12323077"/>
            <a:ext cx="3710941" cy="485326"/>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400" b="1" dirty="0">
                <a:solidFill>
                  <a:srgbClr val="F8F8F8"/>
                </a:solidFill>
                <a:latin typeface="Arial" panose="020B0604020202020204" pitchFamily="34" charset="0"/>
              </a:rPr>
              <a:t>Media Options</a:t>
            </a:r>
          </a:p>
        </p:txBody>
      </p:sp>
      <p:sp>
        <p:nvSpPr>
          <p:cNvPr id="36" name="Text Box 358">
            <a:extLst>
              <a:ext uri="{FF2B5EF4-FFF2-40B4-BE49-F238E27FC236}">
                <a16:creationId xmlns:a16="http://schemas.microsoft.com/office/drawing/2014/main" id="{EBC75541-280E-2447-9574-788BBD0476B8}"/>
              </a:ext>
            </a:extLst>
          </p:cNvPr>
          <p:cNvSpPr txBox="1">
            <a:spLocks noChangeArrowheads="1"/>
          </p:cNvSpPr>
          <p:nvPr/>
        </p:nvSpPr>
        <p:spPr bwMode="auto">
          <a:xfrm>
            <a:off x="4528266" y="12788543"/>
            <a:ext cx="3444660" cy="52321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3"/>
              </a:rPr>
              <a:t>https://bmccreative.org/turnaround-and-pricing-examples/</a:t>
            </a:r>
            <a:endParaRPr lang="en-US" sz="1800" u="sng" dirty="0">
              <a:solidFill>
                <a:schemeClr val="accent2">
                  <a:lumMod val="60000"/>
                  <a:lumOff val="40000"/>
                  <a:alpha val="0"/>
                </a:schemeClr>
              </a:solidFill>
              <a:cs typeface="MS PGothic" charset="0"/>
              <a:hlinkClick r:id="rId3"/>
            </a:endParaRPr>
          </a:p>
        </p:txBody>
      </p:sp>
      <p:sp>
        <p:nvSpPr>
          <p:cNvPr id="37" name="Text Box 358">
            <a:extLst>
              <a:ext uri="{FF2B5EF4-FFF2-40B4-BE49-F238E27FC236}">
                <a16:creationId xmlns:a16="http://schemas.microsoft.com/office/drawing/2014/main" id="{9E61595F-208A-B54A-885E-06D4D1D855CB}"/>
              </a:ext>
            </a:extLst>
          </p:cNvPr>
          <p:cNvSpPr txBox="1">
            <a:spLocks noChangeArrowheads="1"/>
          </p:cNvSpPr>
          <p:nvPr/>
        </p:nvSpPr>
        <p:spPr bwMode="auto">
          <a:xfrm>
            <a:off x="8667332" y="4836611"/>
            <a:ext cx="3155699" cy="3847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8" name="Text Box 358">
            <a:extLst>
              <a:ext uri="{FF2B5EF4-FFF2-40B4-BE49-F238E27FC236}">
                <a16:creationId xmlns:a16="http://schemas.microsoft.com/office/drawing/2014/main" id="{5F7072B9-6FCB-B04E-BE6F-BFC83D02E52A}"/>
              </a:ext>
            </a:extLst>
          </p:cNvPr>
          <p:cNvSpPr txBox="1">
            <a:spLocks noChangeArrowheads="1"/>
          </p:cNvSpPr>
          <p:nvPr/>
        </p:nvSpPr>
        <p:spPr bwMode="auto">
          <a:xfrm>
            <a:off x="8586789" y="9730540"/>
            <a:ext cx="3252286" cy="3139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39" name="Text Box 382">
            <a:extLst>
              <a:ext uri="{FF2B5EF4-FFF2-40B4-BE49-F238E27FC236}">
                <a16:creationId xmlns:a16="http://schemas.microsoft.com/office/drawing/2014/main" id="{2BD379E0-64CC-4648-A937-0405231FCA30}"/>
              </a:ext>
            </a:extLst>
          </p:cNvPr>
          <p:cNvSpPr txBox="1">
            <a:spLocks noChangeArrowheads="1"/>
          </p:cNvSpPr>
          <p:nvPr/>
        </p:nvSpPr>
        <p:spPr bwMode="auto">
          <a:xfrm>
            <a:off x="8356922" y="13182600"/>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40" name="Text Box 358">
            <a:extLst>
              <a:ext uri="{FF2B5EF4-FFF2-40B4-BE49-F238E27FC236}">
                <a16:creationId xmlns:a16="http://schemas.microsoft.com/office/drawing/2014/main" id="{CA9AFE92-2644-4C4A-9352-723DB67AF69F}"/>
              </a:ext>
            </a:extLst>
          </p:cNvPr>
          <p:cNvSpPr txBox="1">
            <a:spLocks noChangeArrowheads="1"/>
          </p:cNvSpPr>
          <p:nvPr/>
        </p:nvSpPr>
        <p:spPr bwMode="auto">
          <a:xfrm>
            <a:off x="8631322" y="13917613"/>
            <a:ext cx="3143584" cy="23082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print-ready PDF file. BMC can set up the design of your poster in an additional 4 working days or less. </a:t>
            </a:r>
            <a:endParaRPr lang="en-US" sz="1800" dirty="0">
              <a:latin typeface="+mn-lt"/>
              <a:cs typeface="MS PGothic" charset="0"/>
            </a:endParaRPr>
          </a:p>
        </p:txBody>
      </p:sp>
      <p:sp>
        <p:nvSpPr>
          <p:cNvPr id="41" name="Text Box 357">
            <a:extLst>
              <a:ext uri="{FF2B5EF4-FFF2-40B4-BE49-F238E27FC236}">
                <a16:creationId xmlns:a16="http://schemas.microsoft.com/office/drawing/2014/main" id="{02FE9693-9849-2F4D-9A72-AD35E7CB8010}"/>
              </a:ext>
            </a:extLst>
          </p:cNvPr>
          <p:cNvSpPr txBox="1">
            <a:spLocks noChangeArrowheads="1"/>
          </p:cNvSpPr>
          <p:nvPr/>
        </p:nvSpPr>
        <p:spPr bwMode="auto">
          <a:xfrm>
            <a:off x="12641179" y="5121108"/>
            <a:ext cx="3368842" cy="89562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5"/>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graphicFrame>
        <p:nvGraphicFramePr>
          <p:cNvPr id="42" name="Group 492">
            <a:extLst>
              <a:ext uri="{FF2B5EF4-FFF2-40B4-BE49-F238E27FC236}">
                <a16:creationId xmlns:a16="http://schemas.microsoft.com/office/drawing/2014/main" id="{FA4AD4B9-A30D-B746-9EC8-7190A8E22B10}"/>
              </a:ext>
            </a:extLst>
          </p:cNvPr>
          <p:cNvGraphicFramePr>
            <a:graphicFrameLocks noGrp="1"/>
          </p:cNvGraphicFramePr>
          <p:nvPr/>
        </p:nvGraphicFramePr>
        <p:xfrm>
          <a:off x="12617041" y="14724993"/>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7"/>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43" name="Rectangle 5">
            <a:extLst>
              <a:ext uri="{FF2B5EF4-FFF2-40B4-BE49-F238E27FC236}">
                <a16:creationId xmlns:a16="http://schemas.microsoft.com/office/drawing/2014/main" id="{14F6B67E-D4E3-2C45-BB66-57A5FDB66C83}"/>
              </a:ext>
            </a:extLst>
          </p:cNvPr>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pic>
        <p:nvPicPr>
          <p:cNvPr id="2" name="Picture 2" descr="Text&#10;&#10;Description automatically generated">
            <a:extLst>
              <a:ext uri="{FF2B5EF4-FFF2-40B4-BE49-F238E27FC236}">
                <a16:creationId xmlns:a16="http://schemas.microsoft.com/office/drawing/2014/main" id="{ABB039B5-23B8-4A50-99CB-28FF31B0B0A9}"/>
              </a:ext>
            </a:extLst>
          </p:cNvPr>
          <p:cNvPicPr>
            <a:picLocks noChangeAspect="1"/>
          </p:cNvPicPr>
          <p:nvPr/>
        </p:nvPicPr>
        <p:blipFill>
          <a:blip r:embed="rId8"/>
          <a:stretch>
            <a:fillRect/>
          </a:stretch>
        </p:blipFill>
        <p:spPr>
          <a:xfrm>
            <a:off x="479305" y="1837966"/>
            <a:ext cx="1428750" cy="1314450"/>
          </a:xfrm>
          <a:prstGeom prst="rect">
            <a:avLst/>
          </a:prstGeom>
        </p:spPr>
      </p:pic>
      <p:pic>
        <p:nvPicPr>
          <p:cNvPr id="6" name="Picture 6" descr="Text&#10;&#10;Description automatically generated">
            <a:extLst>
              <a:ext uri="{FF2B5EF4-FFF2-40B4-BE49-F238E27FC236}">
                <a16:creationId xmlns:a16="http://schemas.microsoft.com/office/drawing/2014/main" id="{F6582227-C783-4D14-992E-4F203A0E45F8}"/>
              </a:ext>
            </a:extLst>
          </p:cNvPr>
          <p:cNvPicPr>
            <a:picLocks noChangeAspect="1"/>
          </p:cNvPicPr>
          <p:nvPr/>
        </p:nvPicPr>
        <p:blipFill>
          <a:blip r:embed="rId9"/>
          <a:stretch>
            <a:fillRect/>
          </a:stretch>
        </p:blipFill>
        <p:spPr>
          <a:xfrm>
            <a:off x="13423062" y="1842189"/>
            <a:ext cx="2552700" cy="1362075"/>
          </a:xfrm>
          <a:prstGeom prst="rect">
            <a:avLst/>
          </a:prstGeom>
        </p:spPr>
      </p:pic>
    </p:spTree>
    <p:extLst>
      <p:ext uri="{BB962C8B-B14F-4D97-AF65-F5344CB8AC3E}">
        <p14:creationId xmlns:p14="http://schemas.microsoft.com/office/powerpoint/2010/main" val="601558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Text Box 355"/>
          <p:cNvSpPr txBox="1">
            <a:spLocks noChangeArrowheads="1"/>
          </p:cNvSpPr>
          <p:nvPr/>
        </p:nvSpPr>
        <p:spPr bwMode="auto">
          <a:xfrm>
            <a:off x="8356922" y="4244162"/>
            <a:ext cx="3757914"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Sending Files</a:t>
            </a:r>
          </a:p>
        </p:txBody>
      </p:sp>
      <p:sp>
        <p:nvSpPr>
          <p:cNvPr id="79" name="Text Box 356"/>
          <p:cNvSpPr txBox="1">
            <a:spLocks noChangeArrowheads="1"/>
          </p:cNvSpPr>
          <p:nvPr/>
        </p:nvSpPr>
        <p:spPr bwMode="auto">
          <a:xfrm>
            <a:off x="12400344" y="14054828"/>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83" name="Text Box 360"/>
          <p:cNvSpPr txBox="1">
            <a:spLocks noChangeArrowheads="1"/>
          </p:cNvSpPr>
          <p:nvPr/>
        </p:nvSpPr>
        <p:spPr bwMode="auto">
          <a:xfrm>
            <a:off x="4313499" y="4244162"/>
            <a:ext cx="374248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Design Services</a:t>
            </a:r>
          </a:p>
        </p:txBody>
      </p:sp>
      <p:sp>
        <p:nvSpPr>
          <p:cNvPr id="5132" name="Text Box 382"/>
          <p:cNvSpPr txBox="1">
            <a:spLocks noChangeArrowheads="1"/>
          </p:cNvSpPr>
          <p:nvPr/>
        </p:nvSpPr>
        <p:spPr bwMode="auto">
          <a:xfrm>
            <a:off x="12408061" y="4243798"/>
            <a:ext cx="3742481"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How to Order Your Poster</a:t>
            </a:r>
          </a:p>
        </p:txBody>
      </p:sp>
      <p:sp>
        <p:nvSpPr>
          <p:cNvPr id="5143" name="Text Box 382"/>
          <p:cNvSpPr txBox="1">
            <a:spLocks noChangeArrowheads="1"/>
          </p:cNvSpPr>
          <p:nvPr/>
        </p:nvSpPr>
        <p:spPr bwMode="auto">
          <a:xfrm>
            <a:off x="8356922" y="9111912"/>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Poster Proofing</a:t>
            </a:r>
            <a:endParaRPr lang="en-US" altLang="en-US" sz="2400" b="1" dirty="0">
              <a:solidFill>
                <a:srgbClr val="F8F8F8"/>
              </a:solidFill>
            </a:endParaRPr>
          </a:p>
        </p:txBody>
      </p:sp>
      <p:sp>
        <p:nvSpPr>
          <p:cNvPr id="23" name="Text Box 349">
            <a:extLst>
              <a:ext uri="{FF2B5EF4-FFF2-40B4-BE49-F238E27FC236}">
                <a16:creationId xmlns:a16="http://schemas.microsoft.com/office/drawing/2014/main" id="{3A646256-ED04-3F4D-9E64-5918B42A657F}"/>
              </a:ext>
            </a:extLst>
          </p:cNvPr>
          <p:cNvSpPr txBox="1">
            <a:spLocks noChangeArrowheads="1"/>
          </p:cNvSpPr>
          <p:nvPr/>
        </p:nvSpPr>
        <p:spPr bwMode="auto">
          <a:xfrm>
            <a:off x="265848"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24" name="Text Box 350">
            <a:extLst>
              <a:ext uri="{FF2B5EF4-FFF2-40B4-BE49-F238E27FC236}">
                <a16:creationId xmlns:a16="http://schemas.microsoft.com/office/drawing/2014/main" id="{AB344A25-E21E-F645-9F88-D384EF7E2F54}"/>
              </a:ext>
            </a:extLst>
          </p:cNvPr>
          <p:cNvSpPr txBox="1">
            <a:spLocks noChangeArrowheads="1"/>
          </p:cNvSpPr>
          <p:nvPr/>
        </p:nvSpPr>
        <p:spPr bwMode="auto">
          <a:xfrm>
            <a:off x="273564"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25" name="Text Box 358">
            <a:extLst>
              <a:ext uri="{FF2B5EF4-FFF2-40B4-BE49-F238E27FC236}">
                <a16:creationId xmlns:a16="http://schemas.microsoft.com/office/drawing/2014/main" id="{420CAF76-A91E-5345-9949-A1AD9342A96D}"/>
              </a:ext>
            </a:extLst>
          </p:cNvPr>
          <p:cNvSpPr txBox="1">
            <a:spLocks noChangeArrowheads="1"/>
          </p:cNvSpPr>
          <p:nvPr/>
        </p:nvSpPr>
        <p:spPr bwMode="auto">
          <a:xfrm>
            <a:off x="623393"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charset="0"/>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charset="0"/>
              </a:rPr>
              <a:t>You can replace the blue section headings with ones that correlate to the main topics of your presentation. Typically they are:</a:t>
            </a:r>
          </a:p>
          <a:p>
            <a:pPr marL="352425" lvl="2" indent="-176213" eaLnBrk="1" hangingPunct="1">
              <a:spcBef>
                <a:spcPts val="1200"/>
              </a:spcBef>
              <a:buFont typeface="Arial" panose="020B0604020202020204" pitchFamily="34" charset="0"/>
              <a:buChar char="•"/>
            </a:pPr>
            <a:r>
              <a:rPr lang="en-US" altLang="en-US" sz="1800" dirty="0">
                <a:latin typeface="Arial" charset="0"/>
              </a:rPr>
              <a:t>Introduction or Abstract</a:t>
            </a:r>
          </a:p>
          <a:p>
            <a:pPr marL="352425" lvl="2" indent="-176213" eaLnBrk="1" hangingPunct="1">
              <a:spcBef>
                <a:spcPts val="1200"/>
              </a:spcBef>
              <a:buFont typeface="Arial" panose="020B0604020202020204" pitchFamily="34" charset="0"/>
              <a:buChar char="•"/>
            </a:pPr>
            <a:r>
              <a:rPr lang="en-US" altLang="en-US" sz="1800" dirty="0">
                <a:latin typeface="Arial" charset="0"/>
              </a:rPr>
              <a:t>Materials and Methods</a:t>
            </a:r>
          </a:p>
          <a:p>
            <a:pPr marL="352425" lvl="2" indent="-176213" eaLnBrk="1" hangingPunct="1">
              <a:spcBef>
                <a:spcPts val="1200"/>
              </a:spcBef>
              <a:buFont typeface="Arial" panose="020B0604020202020204" pitchFamily="34" charset="0"/>
              <a:buChar char="•"/>
            </a:pPr>
            <a:r>
              <a:rPr lang="en-US" altLang="en-US" sz="1800" dirty="0">
                <a:latin typeface="Arial" charset="0"/>
              </a:rPr>
              <a:t>Results</a:t>
            </a:r>
          </a:p>
          <a:p>
            <a:pPr marL="352425" lvl="2" indent="-176213" eaLnBrk="1" hangingPunct="1">
              <a:spcBef>
                <a:spcPts val="1200"/>
              </a:spcBef>
              <a:buFont typeface="Arial" panose="020B0604020202020204" pitchFamily="34" charset="0"/>
              <a:buChar char="•"/>
            </a:pPr>
            <a:r>
              <a:rPr lang="en-US" altLang="en-US" sz="1800" dirty="0">
                <a:latin typeface="Arial" charset="0"/>
              </a:rPr>
              <a:t>Conclusion</a:t>
            </a:r>
          </a:p>
          <a:p>
            <a:pPr marL="352425" lvl="2" indent="-176213" eaLnBrk="1" hangingPunct="1">
              <a:spcBef>
                <a:spcPts val="1200"/>
              </a:spcBef>
              <a:buFont typeface="Arial" panose="020B0604020202020204" pitchFamily="34" charset="0"/>
              <a:buChar char="•"/>
            </a:pPr>
            <a:r>
              <a:rPr lang="en-US" altLang="en-US" sz="1800" dirty="0">
                <a:latin typeface="Arial" charset="0"/>
              </a:rPr>
              <a:t>References</a:t>
            </a:r>
          </a:p>
          <a:p>
            <a:pPr marL="352425" lvl="2" indent="-176213"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p>
        </p:txBody>
      </p:sp>
      <p:sp>
        <p:nvSpPr>
          <p:cNvPr id="26" name="Text Box 358">
            <a:extLst>
              <a:ext uri="{FF2B5EF4-FFF2-40B4-BE49-F238E27FC236}">
                <a16:creationId xmlns:a16="http://schemas.microsoft.com/office/drawing/2014/main" id="{AE6FFB56-B05E-5D48-9540-88B0258D9AC4}"/>
              </a:ext>
            </a:extLst>
          </p:cNvPr>
          <p:cNvSpPr txBox="1">
            <a:spLocks noChangeArrowheads="1"/>
          </p:cNvSpPr>
          <p:nvPr/>
        </p:nvSpPr>
        <p:spPr bwMode="auto">
          <a:xfrm>
            <a:off x="558076"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sp>
        <p:nvSpPr>
          <p:cNvPr id="27" name="Text Box 358">
            <a:extLst>
              <a:ext uri="{FF2B5EF4-FFF2-40B4-BE49-F238E27FC236}">
                <a16:creationId xmlns:a16="http://schemas.microsoft.com/office/drawing/2014/main" id="{F7303453-49BF-F645-8C34-3AA0016B97E0}"/>
              </a:ext>
            </a:extLst>
          </p:cNvPr>
          <p:cNvSpPr txBox="1">
            <a:spLocks noChangeArrowheads="1"/>
          </p:cNvSpPr>
          <p:nvPr/>
        </p:nvSpPr>
        <p:spPr bwMode="auto">
          <a:xfrm>
            <a:off x="558076"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33" name="Text Box 349">
            <a:extLst>
              <a:ext uri="{FF2B5EF4-FFF2-40B4-BE49-F238E27FC236}">
                <a16:creationId xmlns:a16="http://schemas.microsoft.com/office/drawing/2014/main" id="{792513ED-5A8E-6B45-882A-6605274E781C}"/>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34" name="Text Box 359">
            <a:extLst>
              <a:ext uri="{FF2B5EF4-FFF2-40B4-BE49-F238E27FC236}">
                <a16:creationId xmlns:a16="http://schemas.microsoft.com/office/drawing/2014/main" id="{9776FB13-7587-3F44-B8BE-BCE19331952E}"/>
              </a:ext>
            </a:extLst>
          </p:cNvPr>
          <p:cNvSpPr txBox="1">
            <a:spLocks noChangeArrowheads="1"/>
          </p:cNvSpPr>
          <p:nvPr/>
        </p:nvSpPr>
        <p:spPr bwMode="auto">
          <a:xfrm>
            <a:off x="4532062" y="4729832"/>
            <a:ext cx="3296486" cy="70479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35" name="Text Box 355">
            <a:extLst>
              <a:ext uri="{FF2B5EF4-FFF2-40B4-BE49-F238E27FC236}">
                <a16:creationId xmlns:a16="http://schemas.microsoft.com/office/drawing/2014/main" id="{3E666DA0-29A3-6444-B5A2-471FBBF69DB4}"/>
              </a:ext>
            </a:extLst>
          </p:cNvPr>
          <p:cNvSpPr txBox="1">
            <a:spLocks noChangeArrowheads="1"/>
          </p:cNvSpPr>
          <p:nvPr/>
        </p:nvSpPr>
        <p:spPr bwMode="auto">
          <a:xfrm>
            <a:off x="4334460" y="12323077"/>
            <a:ext cx="3710941" cy="485326"/>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400" b="1" dirty="0">
                <a:solidFill>
                  <a:srgbClr val="F8F8F8"/>
                </a:solidFill>
                <a:latin typeface="Arial" panose="020B0604020202020204" pitchFamily="34" charset="0"/>
              </a:rPr>
              <a:t>Media Options</a:t>
            </a:r>
          </a:p>
        </p:txBody>
      </p:sp>
      <p:sp>
        <p:nvSpPr>
          <p:cNvPr id="36" name="Text Box 358">
            <a:extLst>
              <a:ext uri="{FF2B5EF4-FFF2-40B4-BE49-F238E27FC236}">
                <a16:creationId xmlns:a16="http://schemas.microsoft.com/office/drawing/2014/main" id="{EBC75541-280E-2447-9574-788BBD0476B8}"/>
              </a:ext>
            </a:extLst>
          </p:cNvPr>
          <p:cNvSpPr txBox="1">
            <a:spLocks noChangeArrowheads="1"/>
          </p:cNvSpPr>
          <p:nvPr/>
        </p:nvSpPr>
        <p:spPr bwMode="auto">
          <a:xfrm>
            <a:off x="4528266" y="12788543"/>
            <a:ext cx="3444660" cy="523211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3"/>
              </a:rPr>
              <a:t>https://bmccreative.org/turnaround-and-pricing-examples/</a:t>
            </a:r>
            <a:endParaRPr lang="en-US" sz="1800" u="sng" dirty="0">
              <a:solidFill>
                <a:schemeClr val="accent2">
                  <a:lumMod val="60000"/>
                  <a:lumOff val="40000"/>
                  <a:alpha val="0"/>
                </a:schemeClr>
              </a:solidFill>
              <a:cs typeface="MS PGothic" charset="0"/>
              <a:hlinkClick r:id="rId3"/>
            </a:endParaRPr>
          </a:p>
        </p:txBody>
      </p:sp>
      <p:sp>
        <p:nvSpPr>
          <p:cNvPr id="37" name="Text Box 358">
            <a:extLst>
              <a:ext uri="{FF2B5EF4-FFF2-40B4-BE49-F238E27FC236}">
                <a16:creationId xmlns:a16="http://schemas.microsoft.com/office/drawing/2014/main" id="{9E61595F-208A-B54A-885E-06D4D1D855CB}"/>
              </a:ext>
            </a:extLst>
          </p:cNvPr>
          <p:cNvSpPr txBox="1">
            <a:spLocks noChangeArrowheads="1"/>
          </p:cNvSpPr>
          <p:nvPr/>
        </p:nvSpPr>
        <p:spPr bwMode="auto">
          <a:xfrm>
            <a:off x="8667332" y="4836611"/>
            <a:ext cx="3155699" cy="384711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8" name="Text Box 358">
            <a:extLst>
              <a:ext uri="{FF2B5EF4-FFF2-40B4-BE49-F238E27FC236}">
                <a16:creationId xmlns:a16="http://schemas.microsoft.com/office/drawing/2014/main" id="{5F7072B9-6FCB-B04E-BE6F-BFC83D02E52A}"/>
              </a:ext>
            </a:extLst>
          </p:cNvPr>
          <p:cNvSpPr txBox="1">
            <a:spLocks noChangeArrowheads="1"/>
          </p:cNvSpPr>
          <p:nvPr/>
        </p:nvSpPr>
        <p:spPr bwMode="auto">
          <a:xfrm>
            <a:off x="8586789" y="9730540"/>
            <a:ext cx="3252286" cy="31392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39" name="Text Box 382">
            <a:extLst>
              <a:ext uri="{FF2B5EF4-FFF2-40B4-BE49-F238E27FC236}">
                <a16:creationId xmlns:a16="http://schemas.microsoft.com/office/drawing/2014/main" id="{2BD379E0-64CC-4648-A937-0405231FCA30}"/>
              </a:ext>
            </a:extLst>
          </p:cNvPr>
          <p:cNvSpPr txBox="1">
            <a:spLocks noChangeArrowheads="1"/>
          </p:cNvSpPr>
          <p:nvPr/>
        </p:nvSpPr>
        <p:spPr bwMode="auto">
          <a:xfrm>
            <a:off x="8356922" y="13182600"/>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40" name="Text Box 358">
            <a:extLst>
              <a:ext uri="{FF2B5EF4-FFF2-40B4-BE49-F238E27FC236}">
                <a16:creationId xmlns:a16="http://schemas.microsoft.com/office/drawing/2014/main" id="{CA9AFE92-2644-4C4A-9352-723DB67AF69F}"/>
              </a:ext>
            </a:extLst>
          </p:cNvPr>
          <p:cNvSpPr txBox="1">
            <a:spLocks noChangeArrowheads="1"/>
          </p:cNvSpPr>
          <p:nvPr/>
        </p:nvSpPr>
        <p:spPr bwMode="auto">
          <a:xfrm>
            <a:off x="8631322" y="13917613"/>
            <a:ext cx="3143584" cy="23082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print-ready PDF file. BMC can set up the design of your poster in an additional 4 working days or less. </a:t>
            </a:r>
            <a:endParaRPr lang="en-US" sz="1800" dirty="0">
              <a:latin typeface="+mn-lt"/>
              <a:cs typeface="MS PGothic" charset="0"/>
            </a:endParaRPr>
          </a:p>
        </p:txBody>
      </p:sp>
      <p:sp>
        <p:nvSpPr>
          <p:cNvPr id="41" name="Text Box 357">
            <a:extLst>
              <a:ext uri="{FF2B5EF4-FFF2-40B4-BE49-F238E27FC236}">
                <a16:creationId xmlns:a16="http://schemas.microsoft.com/office/drawing/2014/main" id="{02FE9693-9849-2F4D-9A72-AD35E7CB8010}"/>
              </a:ext>
            </a:extLst>
          </p:cNvPr>
          <p:cNvSpPr txBox="1">
            <a:spLocks noChangeArrowheads="1"/>
          </p:cNvSpPr>
          <p:nvPr/>
        </p:nvSpPr>
        <p:spPr bwMode="auto">
          <a:xfrm>
            <a:off x="12641179" y="5121108"/>
            <a:ext cx="3368842" cy="895620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5"/>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graphicFrame>
        <p:nvGraphicFramePr>
          <p:cNvPr id="42" name="Group 492">
            <a:extLst>
              <a:ext uri="{FF2B5EF4-FFF2-40B4-BE49-F238E27FC236}">
                <a16:creationId xmlns:a16="http://schemas.microsoft.com/office/drawing/2014/main" id="{FA4AD4B9-A30D-B746-9EC8-7190A8E22B10}"/>
              </a:ext>
            </a:extLst>
          </p:cNvPr>
          <p:cNvGraphicFramePr>
            <a:graphicFrameLocks noGrp="1"/>
          </p:cNvGraphicFramePr>
          <p:nvPr/>
        </p:nvGraphicFramePr>
        <p:xfrm>
          <a:off x="12617041" y="14724993"/>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7"/>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43" name="Rectangle 5">
            <a:extLst>
              <a:ext uri="{FF2B5EF4-FFF2-40B4-BE49-F238E27FC236}">
                <a16:creationId xmlns:a16="http://schemas.microsoft.com/office/drawing/2014/main" id="{14F6B67E-D4E3-2C45-BB66-57A5FDB66C83}"/>
              </a:ext>
            </a:extLst>
          </p:cNvPr>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pic>
        <p:nvPicPr>
          <p:cNvPr id="2" name="Picture 2" descr="Text&#10;&#10;Description automatically generated">
            <a:extLst>
              <a:ext uri="{FF2B5EF4-FFF2-40B4-BE49-F238E27FC236}">
                <a16:creationId xmlns:a16="http://schemas.microsoft.com/office/drawing/2014/main" id="{ABB039B5-23B8-4A50-99CB-28FF31B0B0A9}"/>
              </a:ext>
            </a:extLst>
          </p:cNvPr>
          <p:cNvPicPr>
            <a:picLocks noChangeAspect="1"/>
          </p:cNvPicPr>
          <p:nvPr/>
        </p:nvPicPr>
        <p:blipFill>
          <a:blip r:embed="rId8"/>
          <a:stretch>
            <a:fillRect/>
          </a:stretch>
        </p:blipFill>
        <p:spPr>
          <a:xfrm>
            <a:off x="479305" y="1837966"/>
            <a:ext cx="1428750" cy="1314450"/>
          </a:xfrm>
          <a:prstGeom prst="rect">
            <a:avLst/>
          </a:prstGeom>
        </p:spPr>
      </p:pic>
      <p:pic>
        <p:nvPicPr>
          <p:cNvPr id="9" name="Picture 9" descr="Text&#10;&#10;Description automatically generated">
            <a:extLst>
              <a:ext uri="{FF2B5EF4-FFF2-40B4-BE49-F238E27FC236}">
                <a16:creationId xmlns:a16="http://schemas.microsoft.com/office/drawing/2014/main" id="{1CB3107E-26CD-492A-B44A-880D94CCEDC8}"/>
              </a:ext>
            </a:extLst>
          </p:cNvPr>
          <p:cNvPicPr>
            <a:picLocks noChangeAspect="1"/>
          </p:cNvPicPr>
          <p:nvPr/>
        </p:nvPicPr>
        <p:blipFill>
          <a:blip r:embed="rId9"/>
          <a:stretch>
            <a:fillRect/>
          </a:stretch>
        </p:blipFill>
        <p:spPr>
          <a:xfrm>
            <a:off x="13627310" y="1898710"/>
            <a:ext cx="2428875" cy="1352550"/>
          </a:xfrm>
          <a:prstGeom prst="rect">
            <a:avLst/>
          </a:prstGeom>
        </p:spPr>
      </p:pic>
    </p:spTree>
    <p:extLst>
      <p:ext uri="{BB962C8B-B14F-4D97-AF65-F5344CB8AC3E}">
        <p14:creationId xmlns:p14="http://schemas.microsoft.com/office/powerpoint/2010/main" val="2093194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Text Box 355"/>
          <p:cNvSpPr txBox="1">
            <a:spLocks noChangeArrowheads="1"/>
          </p:cNvSpPr>
          <p:nvPr/>
        </p:nvSpPr>
        <p:spPr bwMode="auto">
          <a:xfrm>
            <a:off x="8356922" y="4244162"/>
            <a:ext cx="3757914"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Sending Files</a:t>
            </a:r>
          </a:p>
        </p:txBody>
      </p:sp>
      <p:sp>
        <p:nvSpPr>
          <p:cNvPr id="79" name="Text Box 356"/>
          <p:cNvSpPr txBox="1">
            <a:spLocks noChangeArrowheads="1"/>
          </p:cNvSpPr>
          <p:nvPr/>
        </p:nvSpPr>
        <p:spPr bwMode="auto">
          <a:xfrm>
            <a:off x="12400344" y="14054828"/>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83" name="Text Box 360"/>
          <p:cNvSpPr txBox="1">
            <a:spLocks noChangeArrowheads="1"/>
          </p:cNvSpPr>
          <p:nvPr/>
        </p:nvSpPr>
        <p:spPr bwMode="auto">
          <a:xfrm>
            <a:off x="4313499" y="4244162"/>
            <a:ext cx="374248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Design Services</a:t>
            </a:r>
          </a:p>
        </p:txBody>
      </p:sp>
      <p:sp>
        <p:nvSpPr>
          <p:cNvPr id="5132" name="Text Box 382"/>
          <p:cNvSpPr txBox="1">
            <a:spLocks noChangeArrowheads="1"/>
          </p:cNvSpPr>
          <p:nvPr/>
        </p:nvSpPr>
        <p:spPr bwMode="auto">
          <a:xfrm>
            <a:off x="12408061" y="4243798"/>
            <a:ext cx="3742481"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How to Order Your Poster</a:t>
            </a:r>
          </a:p>
        </p:txBody>
      </p:sp>
      <p:sp>
        <p:nvSpPr>
          <p:cNvPr id="5143" name="Text Box 382"/>
          <p:cNvSpPr txBox="1">
            <a:spLocks noChangeArrowheads="1"/>
          </p:cNvSpPr>
          <p:nvPr/>
        </p:nvSpPr>
        <p:spPr bwMode="auto">
          <a:xfrm>
            <a:off x="8356922" y="9111912"/>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Poster Proofing</a:t>
            </a:r>
            <a:endParaRPr lang="en-US" altLang="en-US" sz="2400" b="1" dirty="0">
              <a:solidFill>
                <a:srgbClr val="F8F8F8"/>
              </a:solidFill>
            </a:endParaRPr>
          </a:p>
        </p:txBody>
      </p:sp>
      <p:sp>
        <p:nvSpPr>
          <p:cNvPr id="23" name="Text Box 349">
            <a:extLst>
              <a:ext uri="{FF2B5EF4-FFF2-40B4-BE49-F238E27FC236}">
                <a16:creationId xmlns:a16="http://schemas.microsoft.com/office/drawing/2014/main" id="{3A646256-ED04-3F4D-9E64-5918B42A657F}"/>
              </a:ext>
            </a:extLst>
          </p:cNvPr>
          <p:cNvSpPr txBox="1">
            <a:spLocks noChangeArrowheads="1"/>
          </p:cNvSpPr>
          <p:nvPr/>
        </p:nvSpPr>
        <p:spPr bwMode="auto">
          <a:xfrm>
            <a:off x="265848"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24" name="Text Box 350">
            <a:extLst>
              <a:ext uri="{FF2B5EF4-FFF2-40B4-BE49-F238E27FC236}">
                <a16:creationId xmlns:a16="http://schemas.microsoft.com/office/drawing/2014/main" id="{AB344A25-E21E-F645-9F88-D384EF7E2F54}"/>
              </a:ext>
            </a:extLst>
          </p:cNvPr>
          <p:cNvSpPr txBox="1">
            <a:spLocks noChangeArrowheads="1"/>
          </p:cNvSpPr>
          <p:nvPr/>
        </p:nvSpPr>
        <p:spPr bwMode="auto">
          <a:xfrm>
            <a:off x="273564"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25" name="Text Box 358">
            <a:extLst>
              <a:ext uri="{FF2B5EF4-FFF2-40B4-BE49-F238E27FC236}">
                <a16:creationId xmlns:a16="http://schemas.microsoft.com/office/drawing/2014/main" id="{420CAF76-A91E-5345-9949-A1AD9342A96D}"/>
              </a:ext>
            </a:extLst>
          </p:cNvPr>
          <p:cNvSpPr txBox="1">
            <a:spLocks noChangeArrowheads="1"/>
          </p:cNvSpPr>
          <p:nvPr/>
        </p:nvSpPr>
        <p:spPr bwMode="auto">
          <a:xfrm>
            <a:off x="623393"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charset="0"/>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charset="0"/>
              </a:rPr>
              <a:t>You can replace the blue section headings with ones that correlate to the main topics of your presentation. Typically they are:</a:t>
            </a:r>
          </a:p>
          <a:p>
            <a:pPr marL="352425" lvl="2" indent="-176213" eaLnBrk="1" hangingPunct="1">
              <a:spcBef>
                <a:spcPts val="1200"/>
              </a:spcBef>
              <a:buFont typeface="Arial" panose="020B0604020202020204" pitchFamily="34" charset="0"/>
              <a:buChar char="•"/>
            </a:pPr>
            <a:r>
              <a:rPr lang="en-US" altLang="en-US" sz="1800" dirty="0">
                <a:latin typeface="Arial" charset="0"/>
              </a:rPr>
              <a:t>Introduction or Abstract</a:t>
            </a:r>
          </a:p>
          <a:p>
            <a:pPr marL="352425" lvl="2" indent="-176213" eaLnBrk="1" hangingPunct="1">
              <a:spcBef>
                <a:spcPts val="1200"/>
              </a:spcBef>
              <a:buFont typeface="Arial" panose="020B0604020202020204" pitchFamily="34" charset="0"/>
              <a:buChar char="•"/>
            </a:pPr>
            <a:r>
              <a:rPr lang="en-US" altLang="en-US" sz="1800" dirty="0">
                <a:latin typeface="Arial" charset="0"/>
              </a:rPr>
              <a:t>Materials and Methods</a:t>
            </a:r>
          </a:p>
          <a:p>
            <a:pPr marL="352425" lvl="2" indent="-176213" eaLnBrk="1" hangingPunct="1">
              <a:spcBef>
                <a:spcPts val="1200"/>
              </a:spcBef>
              <a:buFont typeface="Arial" panose="020B0604020202020204" pitchFamily="34" charset="0"/>
              <a:buChar char="•"/>
            </a:pPr>
            <a:r>
              <a:rPr lang="en-US" altLang="en-US" sz="1800" dirty="0">
                <a:latin typeface="Arial" charset="0"/>
              </a:rPr>
              <a:t>Results</a:t>
            </a:r>
          </a:p>
          <a:p>
            <a:pPr marL="352425" lvl="2" indent="-176213" eaLnBrk="1" hangingPunct="1">
              <a:spcBef>
                <a:spcPts val="1200"/>
              </a:spcBef>
              <a:buFont typeface="Arial" panose="020B0604020202020204" pitchFamily="34" charset="0"/>
              <a:buChar char="•"/>
            </a:pPr>
            <a:r>
              <a:rPr lang="en-US" altLang="en-US" sz="1800" dirty="0">
                <a:latin typeface="Arial" charset="0"/>
              </a:rPr>
              <a:t>Conclusion</a:t>
            </a:r>
          </a:p>
          <a:p>
            <a:pPr marL="352425" lvl="2" indent="-176213" eaLnBrk="1" hangingPunct="1">
              <a:spcBef>
                <a:spcPts val="1200"/>
              </a:spcBef>
              <a:buFont typeface="Arial" panose="020B0604020202020204" pitchFamily="34" charset="0"/>
              <a:buChar char="•"/>
            </a:pPr>
            <a:r>
              <a:rPr lang="en-US" altLang="en-US" sz="1800" dirty="0">
                <a:latin typeface="Arial" charset="0"/>
              </a:rPr>
              <a:t>References</a:t>
            </a:r>
          </a:p>
          <a:p>
            <a:pPr marL="352425" lvl="2" indent="-176213"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p>
        </p:txBody>
      </p:sp>
      <p:sp>
        <p:nvSpPr>
          <p:cNvPr id="26" name="Text Box 358">
            <a:extLst>
              <a:ext uri="{FF2B5EF4-FFF2-40B4-BE49-F238E27FC236}">
                <a16:creationId xmlns:a16="http://schemas.microsoft.com/office/drawing/2014/main" id="{AE6FFB56-B05E-5D48-9540-88B0258D9AC4}"/>
              </a:ext>
            </a:extLst>
          </p:cNvPr>
          <p:cNvSpPr txBox="1">
            <a:spLocks noChangeArrowheads="1"/>
          </p:cNvSpPr>
          <p:nvPr/>
        </p:nvSpPr>
        <p:spPr bwMode="auto">
          <a:xfrm>
            <a:off x="558076"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sp>
        <p:nvSpPr>
          <p:cNvPr id="27" name="Text Box 358">
            <a:extLst>
              <a:ext uri="{FF2B5EF4-FFF2-40B4-BE49-F238E27FC236}">
                <a16:creationId xmlns:a16="http://schemas.microsoft.com/office/drawing/2014/main" id="{F7303453-49BF-F645-8C34-3AA0016B97E0}"/>
              </a:ext>
            </a:extLst>
          </p:cNvPr>
          <p:cNvSpPr txBox="1">
            <a:spLocks noChangeArrowheads="1"/>
          </p:cNvSpPr>
          <p:nvPr/>
        </p:nvSpPr>
        <p:spPr bwMode="auto">
          <a:xfrm>
            <a:off x="558076"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33" name="Text Box 349">
            <a:extLst>
              <a:ext uri="{FF2B5EF4-FFF2-40B4-BE49-F238E27FC236}">
                <a16:creationId xmlns:a16="http://schemas.microsoft.com/office/drawing/2014/main" id="{792513ED-5A8E-6B45-882A-6605274E781C}"/>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34" name="Text Box 359">
            <a:extLst>
              <a:ext uri="{FF2B5EF4-FFF2-40B4-BE49-F238E27FC236}">
                <a16:creationId xmlns:a16="http://schemas.microsoft.com/office/drawing/2014/main" id="{9776FB13-7587-3F44-B8BE-BCE19331952E}"/>
              </a:ext>
            </a:extLst>
          </p:cNvPr>
          <p:cNvSpPr txBox="1">
            <a:spLocks noChangeArrowheads="1"/>
          </p:cNvSpPr>
          <p:nvPr/>
        </p:nvSpPr>
        <p:spPr bwMode="auto">
          <a:xfrm>
            <a:off x="4532062" y="4729832"/>
            <a:ext cx="3296486" cy="70479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35" name="Text Box 355">
            <a:extLst>
              <a:ext uri="{FF2B5EF4-FFF2-40B4-BE49-F238E27FC236}">
                <a16:creationId xmlns:a16="http://schemas.microsoft.com/office/drawing/2014/main" id="{3E666DA0-29A3-6444-B5A2-471FBBF69DB4}"/>
              </a:ext>
            </a:extLst>
          </p:cNvPr>
          <p:cNvSpPr txBox="1">
            <a:spLocks noChangeArrowheads="1"/>
          </p:cNvSpPr>
          <p:nvPr/>
        </p:nvSpPr>
        <p:spPr bwMode="auto">
          <a:xfrm>
            <a:off x="4334460" y="12323077"/>
            <a:ext cx="3710941" cy="485326"/>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400" b="1" dirty="0">
                <a:solidFill>
                  <a:srgbClr val="F8F8F8"/>
                </a:solidFill>
                <a:latin typeface="Arial" panose="020B0604020202020204" pitchFamily="34" charset="0"/>
              </a:rPr>
              <a:t>Media Options</a:t>
            </a:r>
          </a:p>
        </p:txBody>
      </p:sp>
      <p:sp>
        <p:nvSpPr>
          <p:cNvPr id="36" name="Text Box 358">
            <a:extLst>
              <a:ext uri="{FF2B5EF4-FFF2-40B4-BE49-F238E27FC236}">
                <a16:creationId xmlns:a16="http://schemas.microsoft.com/office/drawing/2014/main" id="{EBC75541-280E-2447-9574-788BBD0476B8}"/>
              </a:ext>
            </a:extLst>
          </p:cNvPr>
          <p:cNvSpPr txBox="1">
            <a:spLocks noChangeArrowheads="1"/>
          </p:cNvSpPr>
          <p:nvPr/>
        </p:nvSpPr>
        <p:spPr bwMode="auto">
          <a:xfrm>
            <a:off x="4528266" y="12788543"/>
            <a:ext cx="3444660" cy="52321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3"/>
              </a:rPr>
              <a:t>https://bmccreative.org/turnaround-and-pricing-examples/</a:t>
            </a:r>
            <a:endParaRPr lang="en-US" sz="1800" u="sng" dirty="0">
              <a:solidFill>
                <a:schemeClr val="accent2">
                  <a:lumMod val="60000"/>
                  <a:lumOff val="40000"/>
                  <a:alpha val="0"/>
                </a:schemeClr>
              </a:solidFill>
              <a:cs typeface="MS PGothic" charset="0"/>
              <a:hlinkClick r:id="rId3"/>
            </a:endParaRPr>
          </a:p>
        </p:txBody>
      </p:sp>
      <p:sp>
        <p:nvSpPr>
          <p:cNvPr id="37" name="Text Box 358">
            <a:extLst>
              <a:ext uri="{FF2B5EF4-FFF2-40B4-BE49-F238E27FC236}">
                <a16:creationId xmlns:a16="http://schemas.microsoft.com/office/drawing/2014/main" id="{9E61595F-208A-B54A-885E-06D4D1D855CB}"/>
              </a:ext>
            </a:extLst>
          </p:cNvPr>
          <p:cNvSpPr txBox="1">
            <a:spLocks noChangeArrowheads="1"/>
          </p:cNvSpPr>
          <p:nvPr/>
        </p:nvSpPr>
        <p:spPr bwMode="auto">
          <a:xfrm>
            <a:off x="8667332" y="4836611"/>
            <a:ext cx="3155699" cy="3847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8" name="Text Box 358">
            <a:extLst>
              <a:ext uri="{FF2B5EF4-FFF2-40B4-BE49-F238E27FC236}">
                <a16:creationId xmlns:a16="http://schemas.microsoft.com/office/drawing/2014/main" id="{5F7072B9-6FCB-B04E-BE6F-BFC83D02E52A}"/>
              </a:ext>
            </a:extLst>
          </p:cNvPr>
          <p:cNvSpPr txBox="1">
            <a:spLocks noChangeArrowheads="1"/>
          </p:cNvSpPr>
          <p:nvPr/>
        </p:nvSpPr>
        <p:spPr bwMode="auto">
          <a:xfrm>
            <a:off x="8586789" y="9730540"/>
            <a:ext cx="3252286" cy="3139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39" name="Text Box 382">
            <a:extLst>
              <a:ext uri="{FF2B5EF4-FFF2-40B4-BE49-F238E27FC236}">
                <a16:creationId xmlns:a16="http://schemas.microsoft.com/office/drawing/2014/main" id="{2BD379E0-64CC-4648-A937-0405231FCA30}"/>
              </a:ext>
            </a:extLst>
          </p:cNvPr>
          <p:cNvSpPr txBox="1">
            <a:spLocks noChangeArrowheads="1"/>
          </p:cNvSpPr>
          <p:nvPr/>
        </p:nvSpPr>
        <p:spPr bwMode="auto">
          <a:xfrm>
            <a:off x="8356922" y="13182600"/>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40" name="Text Box 358">
            <a:extLst>
              <a:ext uri="{FF2B5EF4-FFF2-40B4-BE49-F238E27FC236}">
                <a16:creationId xmlns:a16="http://schemas.microsoft.com/office/drawing/2014/main" id="{CA9AFE92-2644-4C4A-9352-723DB67AF69F}"/>
              </a:ext>
            </a:extLst>
          </p:cNvPr>
          <p:cNvSpPr txBox="1">
            <a:spLocks noChangeArrowheads="1"/>
          </p:cNvSpPr>
          <p:nvPr/>
        </p:nvSpPr>
        <p:spPr bwMode="auto">
          <a:xfrm>
            <a:off x="8631322" y="13917613"/>
            <a:ext cx="3143584" cy="23082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print-ready PDF file. BMC can set up the design of your poster in an additional 4 working days or less. </a:t>
            </a:r>
            <a:endParaRPr lang="en-US" sz="1800" dirty="0">
              <a:latin typeface="+mn-lt"/>
              <a:cs typeface="MS PGothic" charset="0"/>
            </a:endParaRPr>
          </a:p>
        </p:txBody>
      </p:sp>
      <p:sp>
        <p:nvSpPr>
          <p:cNvPr id="41" name="Text Box 357">
            <a:extLst>
              <a:ext uri="{FF2B5EF4-FFF2-40B4-BE49-F238E27FC236}">
                <a16:creationId xmlns:a16="http://schemas.microsoft.com/office/drawing/2014/main" id="{02FE9693-9849-2F4D-9A72-AD35E7CB8010}"/>
              </a:ext>
            </a:extLst>
          </p:cNvPr>
          <p:cNvSpPr txBox="1">
            <a:spLocks noChangeArrowheads="1"/>
          </p:cNvSpPr>
          <p:nvPr/>
        </p:nvSpPr>
        <p:spPr bwMode="auto">
          <a:xfrm>
            <a:off x="12641179" y="5121108"/>
            <a:ext cx="3368842" cy="89562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5"/>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graphicFrame>
        <p:nvGraphicFramePr>
          <p:cNvPr id="42" name="Group 492">
            <a:extLst>
              <a:ext uri="{FF2B5EF4-FFF2-40B4-BE49-F238E27FC236}">
                <a16:creationId xmlns:a16="http://schemas.microsoft.com/office/drawing/2014/main" id="{FA4AD4B9-A30D-B746-9EC8-7190A8E22B10}"/>
              </a:ext>
            </a:extLst>
          </p:cNvPr>
          <p:cNvGraphicFramePr>
            <a:graphicFrameLocks noGrp="1"/>
          </p:cNvGraphicFramePr>
          <p:nvPr/>
        </p:nvGraphicFramePr>
        <p:xfrm>
          <a:off x="12617041" y="14724993"/>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7"/>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43" name="Rectangle 5">
            <a:extLst>
              <a:ext uri="{FF2B5EF4-FFF2-40B4-BE49-F238E27FC236}">
                <a16:creationId xmlns:a16="http://schemas.microsoft.com/office/drawing/2014/main" id="{14F6B67E-D4E3-2C45-BB66-57A5FDB66C83}"/>
              </a:ext>
            </a:extLst>
          </p:cNvPr>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pic>
        <p:nvPicPr>
          <p:cNvPr id="2" name="Picture 2" descr="Text&#10;&#10;Description automatically generated">
            <a:extLst>
              <a:ext uri="{FF2B5EF4-FFF2-40B4-BE49-F238E27FC236}">
                <a16:creationId xmlns:a16="http://schemas.microsoft.com/office/drawing/2014/main" id="{ABB039B5-23B8-4A50-99CB-28FF31B0B0A9}"/>
              </a:ext>
            </a:extLst>
          </p:cNvPr>
          <p:cNvPicPr>
            <a:picLocks noChangeAspect="1"/>
          </p:cNvPicPr>
          <p:nvPr/>
        </p:nvPicPr>
        <p:blipFill>
          <a:blip r:embed="rId8"/>
          <a:stretch>
            <a:fillRect/>
          </a:stretch>
        </p:blipFill>
        <p:spPr>
          <a:xfrm>
            <a:off x="479305" y="1837966"/>
            <a:ext cx="1428750" cy="1314450"/>
          </a:xfrm>
          <a:prstGeom prst="rect">
            <a:avLst/>
          </a:prstGeom>
        </p:spPr>
      </p:pic>
      <p:pic>
        <p:nvPicPr>
          <p:cNvPr id="4" name="Picture 4" descr="Text&#10;&#10;Description automatically generated">
            <a:extLst>
              <a:ext uri="{FF2B5EF4-FFF2-40B4-BE49-F238E27FC236}">
                <a16:creationId xmlns:a16="http://schemas.microsoft.com/office/drawing/2014/main" id="{0E28933E-7C1F-490A-9831-86DF40D03F5F}"/>
              </a:ext>
            </a:extLst>
          </p:cNvPr>
          <p:cNvPicPr>
            <a:picLocks noChangeAspect="1"/>
          </p:cNvPicPr>
          <p:nvPr/>
        </p:nvPicPr>
        <p:blipFill>
          <a:blip r:embed="rId9"/>
          <a:stretch>
            <a:fillRect/>
          </a:stretch>
        </p:blipFill>
        <p:spPr>
          <a:xfrm>
            <a:off x="13301932" y="1849648"/>
            <a:ext cx="2743200" cy="1295400"/>
          </a:xfrm>
          <a:prstGeom prst="rect">
            <a:avLst/>
          </a:prstGeom>
        </p:spPr>
      </p:pic>
    </p:spTree>
    <p:extLst>
      <p:ext uri="{BB962C8B-B14F-4D97-AF65-F5344CB8AC3E}">
        <p14:creationId xmlns:p14="http://schemas.microsoft.com/office/powerpoint/2010/main" val="2001535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Text Box 355"/>
          <p:cNvSpPr txBox="1">
            <a:spLocks noChangeArrowheads="1"/>
          </p:cNvSpPr>
          <p:nvPr/>
        </p:nvSpPr>
        <p:spPr bwMode="auto">
          <a:xfrm>
            <a:off x="8356922" y="4244162"/>
            <a:ext cx="3757914"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Sending Files</a:t>
            </a:r>
          </a:p>
        </p:txBody>
      </p:sp>
      <p:sp>
        <p:nvSpPr>
          <p:cNvPr id="79" name="Text Box 356"/>
          <p:cNvSpPr txBox="1">
            <a:spLocks noChangeArrowheads="1"/>
          </p:cNvSpPr>
          <p:nvPr/>
        </p:nvSpPr>
        <p:spPr bwMode="auto">
          <a:xfrm>
            <a:off x="12400344" y="14054828"/>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83" name="Text Box 360"/>
          <p:cNvSpPr txBox="1">
            <a:spLocks noChangeArrowheads="1"/>
          </p:cNvSpPr>
          <p:nvPr/>
        </p:nvSpPr>
        <p:spPr bwMode="auto">
          <a:xfrm>
            <a:off x="4313499" y="4244162"/>
            <a:ext cx="374248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Design Services</a:t>
            </a:r>
          </a:p>
        </p:txBody>
      </p:sp>
      <p:sp>
        <p:nvSpPr>
          <p:cNvPr id="5132" name="Text Box 382"/>
          <p:cNvSpPr txBox="1">
            <a:spLocks noChangeArrowheads="1"/>
          </p:cNvSpPr>
          <p:nvPr/>
        </p:nvSpPr>
        <p:spPr bwMode="auto">
          <a:xfrm>
            <a:off x="12408061" y="4243798"/>
            <a:ext cx="3742481"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How to Order Your Poster</a:t>
            </a:r>
          </a:p>
        </p:txBody>
      </p:sp>
      <p:sp>
        <p:nvSpPr>
          <p:cNvPr id="5143" name="Text Box 382"/>
          <p:cNvSpPr txBox="1">
            <a:spLocks noChangeArrowheads="1"/>
          </p:cNvSpPr>
          <p:nvPr/>
        </p:nvSpPr>
        <p:spPr bwMode="auto">
          <a:xfrm>
            <a:off x="8356922" y="9111912"/>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Poster Proofing</a:t>
            </a:r>
            <a:endParaRPr lang="en-US" altLang="en-US" sz="2400" b="1" dirty="0">
              <a:solidFill>
                <a:srgbClr val="F8F8F8"/>
              </a:solidFill>
            </a:endParaRPr>
          </a:p>
        </p:txBody>
      </p:sp>
      <p:sp>
        <p:nvSpPr>
          <p:cNvPr id="23" name="Text Box 349">
            <a:extLst>
              <a:ext uri="{FF2B5EF4-FFF2-40B4-BE49-F238E27FC236}">
                <a16:creationId xmlns:a16="http://schemas.microsoft.com/office/drawing/2014/main" id="{3A646256-ED04-3F4D-9E64-5918B42A657F}"/>
              </a:ext>
            </a:extLst>
          </p:cNvPr>
          <p:cNvSpPr txBox="1">
            <a:spLocks noChangeArrowheads="1"/>
          </p:cNvSpPr>
          <p:nvPr/>
        </p:nvSpPr>
        <p:spPr bwMode="auto">
          <a:xfrm>
            <a:off x="265848"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24" name="Text Box 350">
            <a:extLst>
              <a:ext uri="{FF2B5EF4-FFF2-40B4-BE49-F238E27FC236}">
                <a16:creationId xmlns:a16="http://schemas.microsoft.com/office/drawing/2014/main" id="{AB344A25-E21E-F645-9F88-D384EF7E2F54}"/>
              </a:ext>
            </a:extLst>
          </p:cNvPr>
          <p:cNvSpPr txBox="1">
            <a:spLocks noChangeArrowheads="1"/>
          </p:cNvSpPr>
          <p:nvPr/>
        </p:nvSpPr>
        <p:spPr bwMode="auto">
          <a:xfrm>
            <a:off x="273564"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25" name="Text Box 358">
            <a:extLst>
              <a:ext uri="{FF2B5EF4-FFF2-40B4-BE49-F238E27FC236}">
                <a16:creationId xmlns:a16="http://schemas.microsoft.com/office/drawing/2014/main" id="{420CAF76-A91E-5345-9949-A1AD9342A96D}"/>
              </a:ext>
            </a:extLst>
          </p:cNvPr>
          <p:cNvSpPr txBox="1">
            <a:spLocks noChangeArrowheads="1"/>
          </p:cNvSpPr>
          <p:nvPr/>
        </p:nvSpPr>
        <p:spPr bwMode="auto">
          <a:xfrm>
            <a:off x="623393"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charset="0"/>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charset="0"/>
              </a:rPr>
              <a:t>You can replace the blue section headings with ones that correlate to the main topics of your presentation. Typically they are:</a:t>
            </a:r>
          </a:p>
          <a:p>
            <a:pPr marL="352425" lvl="2" indent="-176213" eaLnBrk="1" hangingPunct="1">
              <a:spcBef>
                <a:spcPts val="1200"/>
              </a:spcBef>
              <a:buFont typeface="Arial" panose="020B0604020202020204" pitchFamily="34" charset="0"/>
              <a:buChar char="•"/>
            </a:pPr>
            <a:r>
              <a:rPr lang="en-US" altLang="en-US" sz="1800" dirty="0">
                <a:latin typeface="Arial" charset="0"/>
              </a:rPr>
              <a:t>Introduction or Abstract</a:t>
            </a:r>
          </a:p>
          <a:p>
            <a:pPr marL="352425" lvl="2" indent="-176213" eaLnBrk="1" hangingPunct="1">
              <a:spcBef>
                <a:spcPts val="1200"/>
              </a:spcBef>
              <a:buFont typeface="Arial" panose="020B0604020202020204" pitchFamily="34" charset="0"/>
              <a:buChar char="•"/>
            </a:pPr>
            <a:r>
              <a:rPr lang="en-US" altLang="en-US" sz="1800" dirty="0">
                <a:latin typeface="Arial" charset="0"/>
              </a:rPr>
              <a:t>Materials and Methods</a:t>
            </a:r>
          </a:p>
          <a:p>
            <a:pPr marL="352425" lvl="2" indent="-176213" eaLnBrk="1" hangingPunct="1">
              <a:spcBef>
                <a:spcPts val="1200"/>
              </a:spcBef>
              <a:buFont typeface="Arial" panose="020B0604020202020204" pitchFamily="34" charset="0"/>
              <a:buChar char="•"/>
            </a:pPr>
            <a:r>
              <a:rPr lang="en-US" altLang="en-US" sz="1800" dirty="0">
                <a:latin typeface="Arial" charset="0"/>
              </a:rPr>
              <a:t>Results</a:t>
            </a:r>
          </a:p>
          <a:p>
            <a:pPr marL="352425" lvl="2" indent="-176213" eaLnBrk="1" hangingPunct="1">
              <a:spcBef>
                <a:spcPts val="1200"/>
              </a:spcBef>
              <a:buFont typeface="Arial" panose="020B0604020202020204" pitchFamily="34" charset="0"/>
              <a:buChar char="•"/>
            </a:pPr>
            <a:r>
              <a:rPr lang="en-US" altLang="en-US" sz="1800" dirty="0">
                <a:latin typeface="Arial" charset="0"/>
              </a:rPr>
              <a:t>Conclusion</a:t>
            </a:r>
          </a:p>
          <a:p>
            <a:pPr marL="352425" lvl="2" indent="-176213" eaLnBrk="1" hangingPunct="1">
              <a:spcBef>
                <a:spcPts val="1200"/>
              </a:spcBef>
              <a:buFont typeface="Arial" panose="020B0604020202020204" pitchFamily="34" charset="0"/>
              <a:buChar char="•"/>
            </a:pPr>
            <a:r>
              <a:rPr lang="en-US" altLang="en-US" sz="1800" dirty="0">
                <a:latin typeface="Arial" charset="0"/>
              </a:rPr>
              <a:t>References</a:t>
            </a:r>
          </a:p>
          <a:p>
            <a:pPr marL="352425" lvl="2" indent="-176213"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p>
        </p:txBody>
      </p:sp>
      <p:sp>
        <p:nvSpPr>
          <p:cNvPr id="26" name="Text Box 358">
            <a:extLst>
              <a:ext uri="{FF2B5EF4-FFF2-40B4-BE49-F238E27FC236}">
                <a16:creationId xmlns:a16="http://schemas.microsoft.com/office/drawing/2014/main" id="{AE6FFB56-B05E-5D48-9540-88B0258D9AC4}"/>
              </a:ext>
            </a:extLst>
          </p:cNvPr>
          <p:cNvSpPr txBox="1">
            <a:spLocks noChangeArrowheads="1"/>
          </p:cNvSpPr>
          <p:nvPr/>
        </p:nvSpPr>
        <p:spPr bwMode="auto">
          <a:xfrm>
            <a:off x="558076"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sp>
        <p:nvSpPr>
          <p:cNvPr id="27" name="Text Box 358">
            <a:extLst>
              <a:ext uri="{FF2B5EF4-FFF2-40B4-BE49-F238E27FC236}">
                <a16:creationId xmlns:a16="http://schemas.microsoft.com/office/drawing/2014/main" id="{F7303453-49BF-F645-8C34-3AA0016B97E0}"/>
              </a:ext>
            </a:extLst>
          </p:cNvPr>
          <p:cNvSpPr txBox="1">
            <a:spLocks noChangeArrowheads="1"/>
          </p:cNvSpPr>
          <p:nvPr/>
        </p:nvSpPr>
        <p:spPr bwMode="auto">
          <a:xfrm>
            <a:off x="558076"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33" name="Text Box 349">
            <a:extLst>
              <a:ext uri="{FF2B5EF4-FFF2-40B4-BE49-F238E27FC236}">
                <a16:creationId xmlns:a16="http://schemas.microsoft.com/office/drawing/2014/main" id="{792513ED-5A8E-6B45-882A-6605274E781C}"/>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34" name="Text Box 359">
            <a:extLst>
              <a:ext uri="{FF2B5EF4-FFF2-40B4-BE49-F238E27FC236}">
                <a16:creationId xmlns:a16="http://schemas.microsoft.com/office/drawing/2014/main" id="{9776FB13-7587-3F44-B8BE-BCE19331952E}"/>
              </a:ext>
            </a:extLst>
          </p:cNvPr>
          <p:cNvSpPr txBox="1">
            <a:spLocks noChangeArrowheads="1"/>
          </p:cNvSpPr>
          <p:nvPr/>
        </p:nvSpPr>
        <p:spPr bwMode="auto">
          <a:xfrm>
            <a:off x="4532062" y="4729832"/>
            <a:ext cx="3296486" cy="70479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35" name="Text Box 355">
            <a:extLst>
              <a:ext uri="{FF2B5EF4-FFF2-40B4-BE49-F238E27FC236}">
                <a16:creationId xmlns:a16="http://schemas.microsoft.com/office/drawing/2014/main" id="{3E666DA0-29A3-6444-B5A2-471FBBF69DB4}"/>
              </a:ext>
            </a:extLst>
          </p:cNvPr>
          <p:cNvSpPr txBox="1">
            <a:spLocks noChangeArrowheads="1"/>
          </p:cNvSpPr>
          <p:nvPr/>
        </p:nvSpPr>
        <p:spPr bwMode="auto">
          <a:xfrm>
            <a:off x="4334460" y="12323077"/>
            <a:ext cx="3710941" cy="485326"/>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400" b="1" dirty="0">
                <a:solidFill>
                  <a:srgbClr val="F8F8F8"/>
                </a:solidFill>
                <a:latin typeface="Arial" panose="020B0604020202020204" pitchFamily="34" charset="0"/>
              </a:rPr>
              <a:t>Media Options</a:t>
            </a:r>
          </a:p>
        </p:txBody>
      </p:sp>
      <p:sp>
        <p:nvSpPr>
          <p:cNvPr id="36" name="Text Box 358">
            <a:extLst>
              <a:ext uri="{FF2B5EF4-FFF2-40B4-BE49-F238E27FC236}">
                <a16:creationId xmlns:a16="http://schemas.microsoft.com/office/drawing/2014/main" id="{EBC75541-280E-2447-9574-788BBD0476B8}"/>
              </a:ext>
            </a:extLst>
          </p:cNvPr>
          <p:cNvSpPr txBox="1">
            <a:spLocks noChangeArrowheads="1"/>
          </p:cNvSpPr>
          <p:nvPr/>
        </p:nvSpPr>
        <p:spPr bwMode="auto">
          <a:xfrm>
            <a:off x="4528266" y="12788543"/>
            <a:ext cx="3444660" cy="52321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3"/>
              </a:rPr>
              <a:t>https://bmccreative.org/turnaround-and-pricing-examples/</a:t>
            </a:r>
            <a:endParaRPr lang="en-US" sz="1800" u="sng" dirty="0">
              <a:solidFill>
                <a:schemeClr val="accent2">
                  <a:lumMod val="60000"/>
                  <a:lumOff val="40000"/>
                  <a:alpha val="0"/>
                </a:schemeClr>
              </a:solidFill>
              <a:cs typeface="MS PGothic" charset="0"/>
              <a:hlinkClick r:id="rId3"/>
            </a:endParaRPr>
          </a:p>
        </p:txBody>
      </p:sp>
      <p:sp>
        <p:nvSpPr>
          <p:cNvPr id="37" name="Text Box 358">
            <a:extLst>
              <a:ext uri="{FF2B5EF4-FFF2-40B4-BE49-F238E27FC236}">
                <a16:creationId xmlns:a16="http://schemas.microsoft.com/office/drawing/2014/main" id="{9E61595F-208A-B54A-885E-06D4D1D855CB}"/>
              </a:ext>
            </a:extLst>
          </p:cNvPr>
          <p:cNvSpPr txBox="1">
            <a:spLocks noChangeArrowheads="1"/>
          </p:cNvSpPr>
          <p:nvPr/>
        </p:nvSpPr>
        <p:spPr bwMode="auto">
          <a:xfrm>
            <a:off x="8667332" y="4836611"/>
            <a:ext cx="3155699" cy="3847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8" name="Text Box 358">
            <a:extLst>
              <a:ext uri="{FF2B5EF4-FFF2-40B4-BE49-F238E27FC236}">
                <a16:creationId xmlns:a16="http://schemas.microsoft.com/office/drawing/2014/main" id="{5F7072B9-6FCB-B04E-BE6F-BFC83D02E52A}"/>
              </a:ext>
            </a:extLst>
          </p:cNvPr>
          <p:cNvSpPr txBox="1">
            <a:spLocks noChangeArrowheads="1"/>
          </p:cNvSpPr>
          <p:nvPr/>
        </p:nvSpPr>
        <p:spPr bwMode="auto">
          <a:xfrm>
            <a:off x="8586789" y="9730540"/>
            <a:ext cx="3252286" cy="3139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39" name="Text Box 382">
            <a:extLst>
              <a:ext uri="{FF2B5EF4-FFF2-40B4-BE49-F238E27FC236}">
                <a16:creationId xmlns:a16="http://schemas.microsoft.com/office/drawing/2014/main" id="{2BD379E0-64CC-4648-A937-0405231FCA30}"/>
              </a:ext>
            </a:extLst>
          </p:cNvPr>
          <p:cNvSpPr txBox="1">
            <a:spLocks noChangeArrowheads="1"/>
          </p:cNvSpPr>
          <p:nvPr/>
        </p:nvSpPr>
        <p:spPr bwMode="auto">
          <a:xfrm>
            <a:off x="8356922" y="13182600"/>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40" name="Text Box 358">
            <a:extLst>
              <a:ext uri="{FF2B5EF4-FFF2-40B4-BE49-F238E27FC236}">
                <a16:creationId xmlns:a16="http://schemas.microsoft.com/office/drawing/2014/main" id="{CA9AFE92-2644-4C4A-9352-723DB67AF69F}"/>
              </a:ext>
            </a:extLst>
          </p:cNvPr>
          <p:cNvSpPr txBox="1">
            <a:spLocks noChangeArrowheads="1"/>
          </p:cNvSpPr>
          <p:nvPr/>
        </p:nvSpPr>
        <p:spPr bwMode="auto">
          <a:xfrm>
            <a:off x="8631322" y="13917613"/>
            <a:ext cx="3143584" cy="23082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print-ready PDF file. BMC can set up the design of your poster in an additional 4 working days or less. </a:t>
            </a:r>
            <a:endParaRPr lang="en-US" sz="1800" dirty="0">
              <a:latin typeface="+mn-lt"/>
              <a:cs typeface="MS PGothic" charset="0"/>
            </a:endParaRPr>
          </a:p>
        </p:txBody>
      </p:sp>
      <p:sp>
        <p:nvSpPr>
          <p:cNvPr id="41" name="Text Box 357">
            <a:extLst>
              <a:ext uri="{FF2B5EF4-FFF2-40B4-BE49-F238E27FC236}">
                <a16:creationId xmlns:a16="http://schemas.microsoft.com/office/drawing/2014/main" id="{02FE9693-9849-2F4D-9A72-AD35E7CB8010}"/>
              </a:ext>
            </a:extLst>
          </p:cNvPr>
          <p:cNvSpPr txBox="1">
            <a:spLocks noChangeArrowheads="1"/>
          </p:cNvSpPr>
          <p:nvPr/>
        </p:nvSpPr>
        <p:spPr bwMode="auto">
          <a:xfrm>
            <a:off x="12641179" y="5121108"/>
            <a:ext cx="3368842" cy="89562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5"/>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graphicFrame>
        <p:nvGraphicFramePr>
          <p:cNvPr id="42" name="Group 492">
            <a:extLst>
              <a:ext uri="{FF2B5EF4-FFF2-40B4-BE49-F238E27FC236}">
                <a16:creationId xmlns:a16="http://schemas.microsoft.com/office/drawing/2014/main" id="{FA4AD4B9-A30D-B746-9EC8-7190A8E22B10}"/>
              </a:ext>
            </a:extLst>
          </p:cNvPr>
          <p:cNvGraphicFramePr>
            <a:graphicFrameLocks noGrp="1"/>
          </p:cNvGraphicFramePr>
          <p:nvPr/>
        </p:nvGraphicFramePr>
        <p:xfrm>
          <a:off x="12617041" y="14724993"/>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7"/>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43" name="Rectangle 5">
            <a:extLst>
              <a:ext uri="{FF2B5EF4-FFF2-40B4-BE49-F238E27FC236}">
                <a16:creationId xmlns:a16="http://schemas.microsoft.com/office/drawing/2014/main" id="{14F6B67E-D4E3-2C45-BB66-57A5FDB66C83}"/>
              </a:ext>
            </a:extLst>
          </p:cNvPr>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pic>
        <p:nvPicPr>
          <p:cNvPr id="2" name="Picture 2" descr="Text&#10;&#10;Description automatically generated">
            <a:extLst>
              <a:ext uri="{FF2B5EF4-FFF2-40B4-BE49-F238E27FC236}">
                <a16:creationId xmlns:a16="http://schemas.microsoft.com/office/drawing/2014/main" id="{ABB039B5-23B8-4A50-99CB-28FF31B0B0A9}"/>
              </a:ext>
            </a:extLst>
          </p:cNvPr>
          <p:cNvPicPr>
            <a:picLocks noChangeAspect="1"/>
          </p:cNvPicPr>
          <p:nvPr/>
        </p:nvPicPr>
        <p:blipFill>
          <a:blip r:embed="rId8"/>
          <a:stretch>
            <a:fillRect/>
          </a:stretch>
        </p:blipFill>
        <p:spPr>
          <a:xfrm>
            <a:off x="479305" y="1837966"/>
            <a:ext cx="1428750" cy="1314450"/>
          </a:xfrm>
          <a:prstGeom prst="rect">
            <a:avLst/>
          </a:prstGeom>
        </p:spPr>
      </p:pic>
      <p:pic>
        <p:nvPicPr>
          <p:cNvPr id="4" name="Picture 4" descr="Text&#10;&#10;Description automatically generated">
            <a:extLst>
              <a:ext uri="{FF2B5EF4-FFF2-40B4-BE49-F238E27FC236}">
                <a16:creationId xmlns:a16="http://schemas.microsoft.com/office/drawing/2014/main" id="{C19EB723-7784-4517-911D-0086520C6D17}"/>
              </a:ext>
            </a:extLst>
          </p:cNvPr>
          <p:cNvPicPr>
            <a:picLocks noChangeAspect="1"/>
          </p:cNvPicPr>
          <p:nvPr/>
        </p:nvPicPr>
        <p:blipFill>
          <a:blip r:embed="rId9"/>
          <a:stretch>
            <a:fillRect/>
          </a:stretch>
        </p:blipFill>
        <p:spPr>
          <a:xfrm>
            <a:off x="13617695" y="1891881"/>
            <a:ext cx="2362200" cy="1314450"/>
          </a:xfrm>
          <a:prstGeom prst="rect">
            <a:avLst/>
          </a:prstGeom>
        </p:spPr>
      </p:pic>
    </p:spTree>
    <p:extLst>
      <p:ext uri="{BB962C8B-B14F-4D97-AF65-F5344CB8AC3E}">
        <p14:creationId xmlns:p14="http://schemas.microsoft.com/office/powerpoint/2010/main" val="905308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Text Box 355"/>
          <p:cNvSpPr txBox="1">
            <a:spLocks noChangeArrowheads="1"/>
          </p:cNvSpPr>
          <p:nvPr/>
        </p:nvSpPr>
        <p:spPr bwMode="auto">
          <a:xfrm>
            <a:off x="8356922" y="4244162"/>
            <a:ext cx="3757914"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Sending Files</a:t>
            </a:r>
          </a:p>
        </p:txBody>
      </p:sp>
      <p:sp>
        <p:nvSpPr>
          <p:cNvPr id="79" name="Text Box 356"/>
          <p:cNvSpPr txBox="1">
            <a:spLocks noChangeArrowheads="1"/>
          </p:cNvSpPr>
          <p:nvPr/>
        </p:nvSpPr>
        <p:spPr bwMode="auto">
          <a:xfrm>
            <a:off x="12400344" y="14054828"/>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83" name="Text Box 360"/>
          <p:cNvSpPr txBox="1">
            <a:spLocks noChangeArrowheads="1"/>
          </p:cNvSpPr>
          <p:nvPr/>
        </p:nvSpPr>
        <p:spPr bwMode="auto">
          <a:xfrm>
            <a:off x="4313499" y="4244162"/>
            <a:ext cx="374248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Design Services</a:t>
            </a:r>
          </a:p>
        </p:txBody>
      </p:sp>
      <p:sp>
        <p:nvSpPr>
          <p:cNvPr id="5132" name="Text Box 382"/>
          <p:cNvSpPr txBox="1">
            <a:spLocks noChangeArrowheads="1"/>
          </p:cNvSpPr>
          <p:nvPr/>
        </p:nvSpPr>
        <p:spPr bwMode="auto">
          <a:xfrm>
            <a:off x="12408061" y="4243798"/>
            <a:ext cx="3742481"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How to Order Your Poster</a:t>
            </a:r>
          </a:p>
        </p:txBody>
      </p:sp>
      <p:sp>
        <p:nvSpPr>
          <p:cNvPr id="5143" name="Text Box 382"/>
          <p:cNvSpPr txBox="1">
            <a:spLocks noChangeArrowheads="1"/>
          </p:cNvSpPr>
          <p:nvPr/>
        </p:nvSpPr>
        <p:spPr bwMode="auto">
          <a:xfrm>
            <a:off x="8356922" y="9111912"/>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Poster Proofing</a:t>
            </a:r>
            <a:endParaRPr lang="en-US" altLang="en-US" sz="2400" b="1" dirty="0">
              <a:solidFill>
                <a:srgbClr val="F8F8F8"/>
              </a:solidFill>
            </a:endParaRPr>
          </a:p>
        </p:txBody>
      </p:sp>
      <p:sp>
        <p:nvSpPr>
          <p:cNvPr id="23" name="Text Box 349">
            <a:extLst>
              <a:ext uri="{FF2B5EF4-FFF2-40B4-BE49-F238E27FC236}">
                <a16:creationId xmlns:a16="http://schemas.microsoft.com/office/drawing/2014/main" id="{3A646256-ED04-3F4D-9E64-5918B42A657F}"/>
              </a:ext>
            </a:extLst>
          </p:cNvPr>
          <p:cNvSpPr txBox="1">
            <a:spLocks noChangeArrowheads="1"/>
          </p:cNvSpPr>
          <p:nvPr/>
        </p:nvSpPr>
        <p:spPr bwMode="auto">
          <a:xfrm>
            <a:off x="265848"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24" name="Text Box 350">
            <a:extLst>
              <a:ext uri="{FF2B5EF4-FFF2-40B4-BE49-F238E27FC236}">
                <a16:creationId xmlns:a16="http://schemas.microsoft.com/office/drawing/2014/main" id="{AB344A25-E21E-F645-9F88-D384EF7E2F54}"/>
              </a:ext>
            </a:extLst>
          </p:cNvPr>
          <p:cNvSpPr txBox="1">
            <a:spLocks noChangeArrowheads="1"/>
          </p:cNvSpPr>
          <p:nvPr/>
        </p:nvSpPr>
        <p:spPr bwMode="auto">
          <a:xfrm>
            <a:off x="273564"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25" name="Text Box 358">
            <a:extLst>
              <a:ext uri="{FF2B5EF4-FFF2-40B4-BE49-F238E27FC236}">
                <a16:creationId xmlns:a16="http://schemas.microsoft.com/office/drawing/2014/main" id="{420CAF76-A91E-5345-9949-A1AD9342A96D}"/>
              </a:ext>
            </a:extLst>
          </p:cNvPr>
          <p:cNvSpPr txBox="1">
            <a:spLocks noChangeArrowheads="1"/>
          </p:cNvSpPr>
          <p:nvPr/>
        </p:nvSpPr>
        <p:spPr bwMode="auto">
          <a:xfrm>
            <a:off x="623393"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charset="0"/>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charset="0"/>
              </a:rPr>
              <a:t>You can replace the blue section headings with ones that correlate to the main topics of your presentation. Typically they are:</a:t>
            </a:r>
          </a:p>
          <a:p>
            <a:pPr marL="352425" lvl="2" indent="-176213" eaLnBrk="1" hangingPunct="1">
              <a:spcBef>
                <a:spcPts val="1200"/>
              </a:spcBef>
              <a:buFont typeface="Arial" panose="020B0604020202020204" pitchFamily="34" charset="0"/>
              <a:buChar char="•"/>
            </a:pPr>
            <a:r>
              <a:rPr lang="en-US" altLang="en-US" sz="1800" dirty="0">
                <a:latin typeface="Arial" charset="0"/>
              </a:rPr>
              <a:t>Introduction or Abstract</a:t>
            </a:r>
          </a:p>
          <a:p>
            <a:pPr marL="352425" lvl="2" indent="-176213" eaLnBrk="1" hangingPunct="1">
              <a:spcBef>
                <a:spcPts val="1200"/>
              </a:spcBef>
              <a:buFont typeface="Arial" panose="020B0604020202020204" pitchFamily="34" charset="0"/>
              <a:buChar char="•"/>
            </a:pPr>
            <a:r>
              <a:rPr lang="en-US" altLang="en-US" sz="1800" dirty="0">
                <a:latin typeface="Arial" charset="0"/>
              </a:rPr>
              <a:t>Materials and Methods</a:t>
            </a:r>
          </a:p>
          <a:p>
            <a:pPr marL="352425" lvl="2" indent="-176213" eaLnBrk="1" hangingPunct="1">
              <a:spcBef>
                <a:spcPts val="1200"/>
              </a:spcBef>
              <a:buFont typeface="Arial" panose="020B0604020202020204" pitchFamily="34" charset="0"/>
              <a:buChar char="•"/>
            </a:pPr>
            <a:r>
              <a:rPr lang="en-US" altLang="en-US" sz="1800" dirty="0">
                <a:latin typeface="Arial" charset="0"/>
              </a:rPr>
              <a:t>Results</a:t>
            </a:r>
          </a:p>
          <a:p>
            <a:pPr marL="352425" lvl="2" indent="-176213" eaLnBrk="1" hangingPunct="1">
              <a:spcBef>
                <a:spcPts val="1200"/>
              </a:spcBef>
              <a:buFont typeface="Arial" panose="020B0604020202020204" pitchFamily="34" charset="0"/>
              <a:buChar char="•"/>
            </a:pPr>
            <a:r>
              <a:rPr lang="en-US" altLang="en-US" sz="1800" dirty="0">
                <a:latin typeface="Arial" charset="0"/>
              </a:rPr>
              <a:t>Conclusion</a:t>
            </a:r>
          </a:p>
          <a:p>
            <a:pPr marL="352425" lvl="2" indent="-176213" eaLnBrk="1" hangingPunct="1">
              <a:spcBef>
                <a:spcPts val="1200"/>
              </a:spcBef>
              <a:buFont typeface="Arial" panose="020B0604020202020204" pitchFamily="34" charset="0"/>
              <a:buChar char="•"/>
            </a:pPr>
            <a:r>
              <a:rPr lang="en-US" altLang="en-US" sz="1800" dirty="0">
                <a:latin typeface="Arial" charset="0"/>
              </a:rPr>
              <a:t>References</a:t>
            </a:r>
          </a:p>
          <a:p>
            <a:pPr marL="352425" lvl="2" indent="-176213"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p>
        </p:txBody>
      </p:sp>
      <p:sp>
        <p:nvSpPr>
          <p:cNvPr id="26" name="Text Box 358">
            <a:extLst>
              <a:ext uri="{FF2B5EF4-FFF2-40B4-BE49-F238E27FC236}">
                <a16:creationId xmlns:a16="http://schemas.microsoft.com/office/drawing/2014/main" id="{AE6FFB56-B05E-5D48-9540-88B0258D9AC4}"/>
              </a:ext>
            </a:extLst>
          </p:cNvPr>
          <p:cNvSpPr txBox="1">
            <a:spLocks noChangeArrowheads="1"/>
          </p:cNvSpPr>
          <p:nvPr/>
        </p:nvSpPr>
        <p:spPr bwMode="auto">
          <a:xfrm>
            <a:off x="558076"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sp>
        <p:nvSpPr>
          <p:cNvPr id="27" name="Text Box 358">
            <a:extLst>
              <a:ext uri="{FF2B5EF4-FFF2-40B4-BE49-F238E27FC236}">
                <a16:creationId xmlns:a16="http://schemas.microsoft.com/office/drawing/2014/main" id="{F7303453-49BF-F645-8C34-3AA0016B97E0}"/>
              </a:ext>
            </a:extLst>
          </p:cNvPr>
          <p:cNvSpPr txBox="1">
            <a:spLocks noChangeArrowheads="1"/>
          </p:cNvSpPr>
          <p:nvPr/>
        </p:nvSpPr>
        <p:spPr bwMode="auto">
          <a:xfrm>
            <a:off x="558076"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33" name="Text Box 349">
            <a:extLst>
              <a:ext uri="{FF2B5EF4-FFF2-40B4-BE49-F238E27FC236}">
                <a16:creationId xmlns:a16="http://schemas.microsoft.com/office/drawing/2014/main" id="{792513ED-5A8E-6B45-882A-6605274E781C}"/>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34" name="Text Box 359">
            <a:extLst>
              <a:ext uri="{FF2B5EF4-FFF2-40B4-BE49-F238E27FC236}">
                <a16:creationId xmlns:a16="http://schemas.microsoft.com/office/drawing/2014/main" id="{9776FB13-7587-3F44-B8BE-BCE19331952E}"/>
              </a:ext>
            </a:extLst>
          </p:cNvPr>
          <p:cNvSpPr txBox="1">
            <a:spLocks noChangeArrowheads="1"/>
          </p:cNvSpPr>
          <p:nvPr/>
        </p:nvSpPr>
        <p:spPr bwMode="auto">
          <a:xfrm>
            <a:off x="4532062" y="4729832"/>
            <a:ext cx="3296486" cy="70479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35" name="Text Box 355">
            <a:extLst>
              <a:ext uri="{FF2B5EF4-FFF2-40B4-BE49-F238E27FC236}">
                <a16:creationId xmlns:a16="http://schemas.microsoft.com/office/drawing/2014/main" id="{3E666DA0-29A3-6444-B5A2-471FBBF69DB4}"/>
              </a:ext>
            </a:extLst>
          </p:cNvPr>
          <p:cNvSpPr txBox="1">
            <a:spLocks noChangeArrowheads="1"/>
          </p:cNvSpPr>
          <p:nvPr/>
        </p:nvSpPr>
        <p:spPr bwMode="auto">
          <a:xfrm>
            <a:off x="4334460" y="12323077"/>
            <a:ext cx="3710941" cy="485326"/>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400" b="1" dirty="0">
                <a:solidFill>
                  <a:srgbClr val="F8F8F8"/>
                </a:solidFill>
                <a:latin typeface="Arial" panose="020B0604020202020204" pitchFamily="34" charset="0"/>
              </a:rPr>
              <a:t>Media Options</a:t>
            </a:r>
          </a:p>
        </p:txBody>
      </p:sp>
      <p:sp>
        <p:nvSpPr>
          <p:cNvPr id="36" name="Text Box 358">
            <a:extLst>
              <a:ext uri="{FF2B5EF4-FFF2-40B4-BE49-F238E27FC236}">
                <a16:creationId xmlns:a16="http://schemas.microsoft.com/office/drawing/2014/main" id="{EBC75541-280E-2447-9574-788BBD0476B8}"/>
              </a:ext>
            </a:extLst>
          </p:cNvPr>
          <p:cNvSpPr txBox="1">
            <a:spLocks noChangeArrowheads="1"/>
          </p:cNvSpPr>
          <p:nvPr/>
        </p:nvSpPr>
        <p:spPr bwMode="auto">
          <a:xfrm>
            <a:off x="4528266" y="12788543"/>
            <a:ext cx="3444660" cy="52321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3"/>
              </a:rPr>
              <a:t>https://bmccreative.org/turnaround-and-pricing-examples/</a:t>
            </a:r>
            <a:endParaRPr lang="en-US" sz="1800" u="sng" dirty="0">
              <a:solidFill>
                <a:schemeClr val="accent2">
                  <a:lumMod val="60000"/>
                  <a:lumOff val="40000"/>
                  <a:alpha val="0"/>
                </a:schemeClr>
              </a:solidFill>
              <a:cs typeface="MS PGothic" charset="0"/>
              <a:hlinkClick r:id="rId3"/>
            </a:endParaRPr>
          </a:p>
        </p:txBody>
      </p:sp>
      <p:sp>
        <p:nvSpPr>
          <p:cNvPr id="37" name="Text Box 358">
            <a:extLst>
              <a:ext uri="{FF2B5EF4-FFF2-40B4-BE49-F238E27FC236}">
                <a16:creationId xmlns:a16="http://schemas.microsoft.com/office/drawing/2014/main" id="{9E61595F-208A-B54A-885E-06D4D1D855CB}"/>
              </a:ext>
            </a:extLst>
          </p:cNvPr>
          <p:cNvSpPr txBox="1">
            <a:spLocks noChangeArrowheads="1"/>
          </p:cNvSpPr>
          <p:nvPr/>
        </p:nvSpPr>
        <p:spPr bwMode="auto">
          <a:xfrm>
            <a:off x="8667332" y="4836611"/>
            <a:ext cx="3155699" cy="3847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8" name="Text Box 358">
            <a:extLst>
              <a:ext uri="{FF2B5EF4-FFF2-40B4-BE49-F238E27FC236}">
                <a16:creationId xmlns:a16="http://schemas.microsoft.com/office/drawing/2014/main" id="{5F7072B9-6FCB-B04E-BE6F-BFC83D02E52A}"/>
              </a:ext>
            </a:extLst>
          </p:cNvPr>
          <p:cNvSpPr txBox="1">
            <a:spLocks noChangeArrowheads="1"/>
          </p:cNvSpPr>
          <p:nvPr/>
        </p:nvSpPr>
        <p:spPr bwMode="auto">
          <a:xfrm>
            <a:off x="8586789" y="9730540"/>
            <a:ext cx="3252286" cy="3139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39" name="Text Box 382">
            <a:extLst>
              <a:ext uri="{FF2B5EF4-FFF2-40B4-BE49-F238E27FC236}">
                <a16:creationId xmlns:a16="http://schemas.microsoft.com/office/drawing/2014/main" id="{2BD379E0-64CC-4648-A937-0405231FCA30}"/>
              </a:ext>
            </a:extLst>
          </p:cNvPr>
          <p:cNvSpPr txBox="1">
            <a:spLocks noChangeArrowheads="1"/>
          </p:cNvSpPr>
          <p:nvPr/>
        </p:nvSpPr>
        <p:spPr bwMode="auto">
          <a:xfrm>
            <a:off x="8356922" y="13182600"/>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40" name="Text Box 358">
            <a:extLst>
              <a:ext uri="{FF2B5EF4-FFF2-40B4-BE49-F238E27FC236}">
                <a16:creationId xmlns:a16="http://schemas.microsoft.com/office/drawing/2014/main" id="{CA9AFE92-2644-4C4A-9352-723DB67AF69F}"/>
              </a:ext>
            </a:extLst>
          </p:cNvPr>
          <p:cNvSpPr txBox="1">
            <a:spLocks noChangeArrowheads="1"/>
          </p:cNvSpPr>
          <p:nvPr/>
        </p:nvSpPr>
        <p:spPr bwMode="auto">
          <a:xfrm>
            <a:off x="8631322" y="13917613"/>
            <a:ext cx="3143584" cy="23082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print-ready PDF file. BMC can set up the design of your poster in an additional 4 working days or less. </a:t>
            </a:r>
            <a:endParaRPr lang="en-US" sz="1800" dirty="0">
              <a:latin typeface="+mn-lt"/>
              <a:cs typeface="MS PGothic" charset="0"/>
            </a:endParaRPr>
          </a:p>
        </p:txBody>
      </p:sp>
      <p:sp>
        <p:nvSpPr>
          <p:cNvPr id="41" name="Text Box 357">
            <a:extLst>
              <a:ext uri="{FF2B5EF4-FFF2-40B4-BE49-F238E27FC236}">
                <a16:creationId xmlns:a16="http://schemas.microsoft.com/office/drawing/2014/main" id="{02FE9693-9849-2F4D-9A72-AD35E7CB8010}"/>
              </a:ext>
            </a:extLst>
          </p:cNvPr>
          <p:cNvSpPr txBox="1">
            <a:spLocks noChangeArrowheads="1"/>
          </p:cNvSpPr>
          <p:nvPr/>
        </p:nvSpPr>
        <p:spPr bwMode="auto">
          <a:xfrm>
            <a:off x="12641179" y="5121108"/>
            <a:ext cx="3368842" cy="89562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5"/>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graphicFrame>
        <p:nvGraphicFramePr>
          <p:cNvPr id="42" name="Group 492">
            <a:extLst>
              <a:ext uri="{FF2B5EF4-FFF2-40B4-BE49-F238E27FC236}">
                <a16:creationId xmlns:a16="http://schemas.microsoft.com/office/drawing/2014/main" id="{FA4AD4B9-A30D-B746-9EC8-7190A8E22B10}"/>
              </a:ext>
            </a:extLst>
          </p:cNvPr>
          <p:cNvGraphicFramePr>
            <a:graphicFrameLocks noGrp="1"/>
          </p:cNvGraphicFramePr>
          <p:nvPr/>
        </p:nvGraphicFramePr>
        <p:xfrm>
          <a:off x="12617041" y="14724993"/>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7"/>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43" name="Rectangle 5">
            <a:extLst>
              <a:ext uri="{FF2B5EF4-FFF2-40B4-BE49-F238E27FC236}">
                <a16:creationId xmlns:a16="http://schemas.microsoft.com/office/drawing/2014/main" id="{14F6B67E-D4E3-2C45-BB66-57A5FDB66C83}"/>
              </a:ext>
            </a:extLst>
          </p:cNvPr>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pic>
        <p:nvPicPr>
          <p:cNvPr id="2" name="Picture 2" descr="Text&#10;&#10;Description automatically generated">
            <a:extLst>
              <a:ext uri="{FF2B5EF4-FFF2-40B4-BE49-F238E27FC236}">
                <a16:creationId xmlns:a16="http://schemas.microsoft.com/office/drawing/2014/main" id="{ABB039B5-23B8-4A50-99CB-28FF31B0B0A9}"/>
              </a:ext>
            </a:extLst>
          </p:cNvPr>
          <p:cNvPicPr>
            <a:picLocks noChangeAspect="1"/>
          </p:cNvPicPr>
          <p:nvPr/>
        </p:nvPicPr>
        <p:blipFill>
          <a:blip r:embed="rId8"/>
          <a:stretch>
            <a:fillRect/>
          </a:stretch>
        </p:blipFill>
        <p:spPr>
          <a:xfrm>
            <a:off x="479305" y="1837966"/>
            <a:ext cx="1428750" cy="1314450"/>
          </a:xfrm>
          <a:prstGeom prst="rect">
            <a:avLst/>
          </a:prstGeom>
        </p:spPr>
      </p:pic>
      <p:pic>
        <p:nvPicPr>
          <p:cNvPr id="6" name="Picture 6">
            <a:extLst>
              <a:ext uri="{FF2B5EF4-FFF2-40B4-BE49-F238E27FC236}">
                <a16:creationId xmlns:a16="http://schemas.microsoft.com/office/drawing/2014/main" id="{66F19904-5249-4B56-A40F-A2B7A66A7A67}"/>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13159410" y="1598954"/>
            <a:ext cx="2820486" cy="1674949"/>
          </a:xfrm>
          <a:prstGeom prst="rect">
            <a:avLst/>
          </a:prstGeom>
        </p:spPr>
      </p:pic>
    </p:spTree>
    <p:extLst>
      <p:ext uri="{BB962C8B-B14F-4D97-AF65-F5344CB8AC3E}">
        <p14:creationId xmlns:p14="http://schemas.microsoft.com/office/powerpoint/2010/main" val="1592535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Text Box 355"/>
          <p:cNvSpPr txBox="1">
            <a:spLocks noChangeArrowheads="1"/>
          </p:cNvSpPr>
          <p:nvPr/>
        </p:nvSpPr>
        <p:spPr bwMode="auto">
          <a:xfrm>
            <a:off x="8356922" y="4244162"/>
            <a:ext cx="3757914"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Sending Files</a:t>
            </a:r>
          </a:p>
        </p:txBody>
      </p:sp>
      <p:sp>
        <p:nvSpPr>
          <p:cNvPr id="79" name="Text Box 356"/>
          <p:cNvSpPr txBox="1">
            <a:spLocks noChangeArrowheads="1"/>
          </p:cNvSpPr>
          <p:nvPr/>
        </p:nvSpPr>
        <p:spPr bwMode="auto">
          <a:xfrm>
            <a:off x="12400344" y="14054828"/>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83" name="Text Box 360"/>
          <p:cNvSpPr txBox="1">
            <a:spLocks noChangeArrowheads="1"/>
          </p:cNvSpPr>
          <p:nvPr/>
        </p:nvSpPr>
        <p:spPr bwMode="auto">
          <a:xfrm>
            <a:off x="4313499" y="4244162"/>
            <a:ext cx="374248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Design Services</a:t>
            </a:r>
          </a:p>
        </p:txBody>
      </p:sp>
      <p:sp>
        <p:nvSpPr>
          <p:cNvPr id="5132" name="Text Box 382"/>
          <p:cNvSpPr txBox="1">
            <a:spLocks noChangeArrowheads="1"/>
          </p:cNvSpPr>
          <p:nvPr/>
        </p:nvSpPr>
        <p:spPr bwMode="auto">
          <a:xfrm>
            <a:off x="12408061" y="4243798"/>
            <a:ext cx="3742481"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How to Order Your Poster</a:t>
            </a:r>
          </a:p>
        </p:txBody>
      </p:sp>
      <p:sp>
        <p:nvSpPr>
          <p:cNvPr id="5143" name="Text Box 382"/>
          <p:cNvSpPr txBox="1">
            <a:spLocks noChangeArrowheads="1"/>
          </p:cNvSpPr>
          <p:nvPr/>
        </p:nvSpPr>
        <p:spPr bwMode="auto">
          <a:xfrm>
            <a:off x="8356922" y="9111912"/>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Poster Proofing</a:t>
            </a:r>
            <a:endParaRPr lang="en-US" altLang="en-US" sz="2400" b="1" dirty="0">
              <a:solidFill>
                <a:srgbClr val="F8F8F8"/>
              </a:solidFill>
            </a:endParaRPr>
          </a:p>
        </p:txBody>
      </p:sp>
      <p:sp>
        <p:nvSpPr>
          <p:cNvPr id="23" name="Text Box 349">
            <a:extLst>
              <a:ext uri="{FF2B5EF4-FFF2-40B4-BE49-F238E27FC236}">
                <a16:creationId xmlns:a16="http://schemas.microsoft.com/office/drawing/2014/main" id="{3A646256-ED04-3F4D-9E64-5918B42A657F}"/>
              </a:ext>
            </a:extLst>
          </p:cNvPr>
          <p:cNvSpPr txBox="1">
            <a:spLocks noChangeArrowheads="1"/>
          </p:cNvSpPr>
          <p:nvPr/>
        </p:nvSpPr>
        <p:spPr bwMode="auto">
          <a:xfrm>
            <a:off x="265848"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24" name="Text Box 350">
            <a:extLst>
              <a:ext uri="{FF2B5EF4-FFF2-40B4-BE49-F238E27FC236}">
                <a16:creationId xmlns:a16="http://schemas.microsoft.com/office/drawing/2014/main" id="{AB344A25-E21E-F645-9F88-D384EF7E2F54}"/>
              </a:ext>
            </a:extLst>
          </p:cNvPr>
          <p:cNvSpPr txBox="1">
            <a:spLocks noChangeArrowheads="1"/>
          </p:cNvSpPr>
          <p:nvPr/>
        </p:nvSpPr>
        <p:spPr bwMode="auto">
          <a:xfrm>
            <a:off x="273564"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25" name="Text Box 358">
            <a:extLst>
              <a:ext uri="{FF2B5EF4-FFF2-40B4-BE49-F238E27FC236}">
                <a16:creationId xmlns:a16="http://schemas.microsoft.com/office/drawing/2014/main" id="{420CAF76-A91E-5345-9949-A1AD9342A96D}"/>
              </a:ext>
            </a:extLst>
          </p:cNvPr>
          <p:cNvSpPr txBox="1">
            <a:spLocks noChangeArrowheads="1"/>
          </p:cNvSpPr>
          <p:nvPr/>
        </p:nvSpPr>
        <p:spPr bwMode="auto">
          <a:xfrm>
            <a:off x="623393"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charset="0"/>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charset="0"/>
              </a:rPr>
              <a:t>You can replace the blue section headings with ones that correlate to the main topics of your presentation. Typically they are:</a:t>
            </a:r>
          </a:p>
          <a:p>
            <a:pPr marL="352425" lvl="2" indent="-176213" eaLnBrk="1" hangingPunct="1">
              <a:spcBef>
                <a:spcPts val="1200"/>
              </a:spcBef>
              <a:buFont typeface="Arial" panose="020B0604020202020204" pitchFamily="34" charset="0"/>
              <a:buChar char="•"/>
            </a:pPr>
            <a:r>
              <a:rPr lang="en-US" altLang="en-US" sz="1800" dirty="0">
                <a:latin typeface="Arial" charset="0"/>
              </a:rPr>
              <a:t>Introduction or Abstract</a:t>
            </a:r>
          </a:p>
          <a:p>
            <a:pPr marL="352425" lvl="2" indent="-176213" eaLnBrk="1" hangingPunct="1">
              <a:spcBef>
                <a:spcPts val="1200"/>
              </a:spcBef>
              <a:buFont typeface="Arial" panose="020B0604020202020204" pitchFamily="34" charset="0"/>
              <a:buChar char="•"/>
            </a:pPr>
            <a:r>
              <a:rPr lang="en-US" altLang="en-US" sz="1800" dirty="0">
                <a:latin typeface="Arial" charset="0"/>
              </a:rPr>
              <a:t>Materials and Methods</a:t>
            </a:r>
          </a:p>
          <a:p>
            <a:pPr marL="352425" lvl="2" indent="-176213" eaLnBrk="1" hangingPunct="1">
              <a:spcBef>
                <a:spcPts val="1200"/>
              </a:spcBef>
              <a:buFont typeface="Arial" panose="020B0604020202020204" pitchFamily="34" charset="0"/>
              <a:buChar char="•"/>
            </a:pPr>
            <a:r>
              <a:rPr lang="en-US" altLang="en-US" sz="1800" dirty="0">
                <a:latin typeface="Arial" charset="0"/>
              </a:rPr>
              <a:t>Results</a:t>
            </a:r>
          </a:p>
          <a:p>
            <a:pPr marL="352425" lvl="2" indent="-176213" eaLnBrk="1" hangingPunct="1">
              <a:spcBef>
                <a:spcPts val="1200"/>
              </a:spcBef>
              <a:buFont typeface="Arial" panose="020B0604020202020204" pitchFamily="34" charset="0"/>
              <a:buChar char="•"/>
            </a:pPr>
            <a:r>
              <a:rPr lang="en-US" altLang="en-US" sz="1800" dirty="0">
                <a:latin typeface="Arial" charset="0"/>
              </a:rPr>
              <a:t>Conclusion</a:t>
            </a:r>
          </a:p>
          <a:p>
            <a:pPr marL="352425" lvl="2" indent="-176213" eaLnBrk="1" hangingPunct="1">
              <a:spcBef>
                <a:spcPts val="1200"/>
              </a:spcBef>
              <a:buFont typeface="Arial" panose="020B0604020202020204" pitchFamily="34" charset="0"/>
              <a:buChar char="•"/>
            </a:pPr>
            <a:r>
              <a:rPr lang="en-US" altLang="en-US" sz="1800" dirty="0">
                <a:latin typeface="Arial" charset="0"/>
              </a:rPr>
              <a:t>References</a:t>
            </a:r>
          </a:p>
          <a:p>
            <a:pPr marL="352425" lvl="2" indent="-176213"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p>
        </p:txBody>
      </p:sp>
      <p:sp>
        <p:nvSpPr>
          <p:cNvPr id="26" name="Text Box 358">
            <a:extLst>
              <a:ext uri="{FF2B5EF4-FFF2-40B4-BE49-F238E27FC236}">
                <a16:creationId xmlns:a16="http://schemas.microsoft.com/office/drawing/2014/main" id="{AE6FFB56-B05E-5D48-9540-88B0258D9AC4}"/>
              </a:ext>
            </a:extLst>
          </p:cNvPr>
          <p:cNvSpPr txBox="1">
            <a:spLocks noChangeArrowheads="1"/>
          </p:cNvSpPr>
          <p:nvPr/>
        </p:nvSpPr>
        <p:spPr bwMode="auto">
          <a:xfrm>
            <a:off x="558076"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sp>
        <p:nvSpPr>
          <p:cNvPr id="27" name="Text Box 358">
            <a:extLst>
              <a:ext uri="{FF2B5EF4-FFF2-40B4-BE49-F238E27FC236}">
                <a16:creationId xmlns:a16="http://schemas.microsoft.com/office/drawing/2014/main" id="{F7303453-49BF-F645-8C34-3AA0016B97E0}"/>
              </a:ext>
            </a:extLst>
          </p:cNvPr>
          <p:cNvSpPr txBox="1">
            <a:spLocks noChangeArrowheads="1"/>
          </p:cNvSpPr>
          <p:nvPr/>
        </p:nvSpPr>
        <p:spPr bwMode="auto">
          <a:xfrm>
            <a:off x="558076"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33" name="Text Box 349">
            <a:extLst>
              <a:ext uri="{FF2B5EF4-FFF2-40B4-BE49-F238E27FC236}">
                <a16:creationId xmlns:a16="http://schemas.microsoft.com/office/drawing/2014/main" id="{792513ED-5A8E-6B45-882A-6605274E781C}"/>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34" name="Text Box 359">
            <a:extLst>
              <a:ext uri="{FF2B5EF4-FFF2-40B4-BE49-F238E27FC236}">
                <a16:creationId xmlns:a16="http://schemas.microsoft.com/office/drawing/2014/main" id="{9776FB13-7587-3F44-B8BE-BCE19331952E}"/>
              </a:ext>
            </a:extLst>
          </p:cNvPr>
          <p:cNvSpPr txBox="1">
            <a:spLocks noChangeArrowheads="1"/>
          </p:cNvSpPr>
          <p:nvPr/>
        </p:nvSpPr>
        <p:spPr bwMode="auto">
          <a:xfrm>
            <a:off x="4532062" y="4729832"/>
            <a:ext cx="3296486" cy="70479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35" name="Text Box 355">
            <a:extLst>
              <a:ext uri="{FF2B5EF4-FFF2-40B4-BE49-F238E27FC236}">
                <a16:creationId xmlns:a16="http://schemas.microsoft.com/office/drawing/2014/main" id="{3E666DA0-29A3-6444-B5A2-471FBBF69DB4}"/>
              </a:ext>
            </a:extLst>
          </p:cNvPr>
          <p:cNvSpPr txBox="1">
            <a:spLocks noChangeArrowheads="1"/>
          </p:cNvSpPr>
          <p:nvPr/>
        </p:nvSpPr>
        <p:spPr bwMode="auto">
          <a:xfrm>
            <a:off x="4334460" y="12323077"/>
            <a:ext cx="3710941" cy="485326"/>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400" b="1" dirty="0">
                <a:solidFill>
                  <a:srgbClr val="F8F8F8"/>
                </a:solidFill>
                <a:latin typeface="Arial" panose="020B0604020202020204" pitchFamily="34" charset="0"/>
              </a:rPr>
              <a:t>Media Options</a:t>
            </a:r>
          </a:p>
        </p:txBody>
      </p:sp>
      <p:sp>
        <p:nvSpPr>
          <p:cNvPr id="36" name="Text Box 358">
            <a:extLst>
              <a:ext uri="{FF2B5EF4-FFF2-40B4-BE49-F238E27FC236}">
                <a16:creationId xmlns:a16="http://schemas.microsoft.com/office/drawing/2014/main" id="{EBC75541-280E-2447-9574-788BBD0476B8}"/>
              </a:ext>
            </a:extLst>
          </p:cNvPr>
          <p:cNvSpPr txBox="1">
            <a:spLocks noChangeArrowheads="1"/>
          </p:cNvSpPr>
          <p:nvPr/>
        </p:nvSpPr>
        <p:spPr bwMode="auto">
          <a:xfrm>
            <a:off x="4528266" y="12788543"/>
            <a:ext cx="3444660" cy="52321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3"/>
              </a:rPr>
              <a:t>https://bmccreative.org/turnaround-and-pricing-examples/</a:t>
            </a:r>
            <a:endParaRPr lang="en-US" sz="1800" u="sng" dirty="0">
              <a:solidFill>
                <a:schemeClr val="accent2">
                  <a:lumMod val="60000"/>
                  <a:lumOff val="40000"/>
                  <a:alpha val="0"/>
                </a:schemeClr>
              </a:solidFill>
              <a:cs typeface="MS PGothic" charset="0"/>
              <a:hlinkClick r:id="rId3"/>
            </a:endParaRPr>
          </a:p>
        </p:txBody>
      </p:sp>
      <p:sp>
        <p:nvSpPr>
          <p:cNvPr id="37" name="Text Box 358">
            <a:extLst>
              <a:ext uri="{FF2B5EF4-FFF2-40B4-BE49-F238E27FC236}">
                <a16:creationId xmlns:a16="http://schemas.microsoft.com/office/drawing/2014/main" id="{9E61595F-208A-B54A-885E-06D4D1D855CB}"/>
              </a:ext>
            </a:extLst>
          </p:cNvPr>
          <p:cNvSpPr txBox="1">
            <a:spLocks noChangeArrowheads="1"/>
          </p:cNvSpPr>
          <p:nvPr/>
        </p:nvSpPr>
        <p:spPr bwMode="auto">
          <a:xfrm>
            <a:off x="8667332" y="4836611"/>
            <a:ext cx="3155699" cy="3847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8" name="Text Box 358">
            <a:extLst>
              <a:ext uri="{FF2B5EF4-FFF2-40B4-BE49-F238E27FC236}">
                <a16:creationId xmlns:a16="http://schemas.microsoft.com/office/drawing/2014/main" id="{5F7072B9-6FCB-B04E-BE6F-BFC83D02E52A}"/>
              </a:ext>
            </a:extLst>
          </p:cNvPr>
          <p:cNvSpPr txBox="1">
            <a:spLocks noChangeArrowheads="1"/>
          </p:cNvSpPr>
          <p:nvPr/>
        </p:nvSpPr>
        <p:spPr bwMode="auto">
          <a:xfrm>
            <a:off x="8586789" y="9730540"/>
            <a:ext cx="3252286" cy="3139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39" name="Text Box 382">
            <a:extLst>
              <a:ext uri="{FF2B5EF4-FFF2-40B4-BE49-F238E27FC236}">
                <a16:creationId xmlns:a16="http://schemas.microsoft.com/office/drawing/2014/main" id="{2BD379E0-64CC-4648-A937-0405231FCA30}"/>
              </a:ext>
            </a:extLst>
          </p:cNvPr>
          <p:cNvSpPr txBox="1">
            <a:spLocks noChangeArrowheads="1"/>
          </p:cNvSpPr>
          <p:nvPr/>
        </p:nvSpPr>
        <p:spPr bwMode="auto">
          <a:xfrm>
            <a:off x="8356922" y="13182600"/>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40" name="Text Box 358">
            <a:extLst>
              <a:ext uri="{FF2B5EF4-FFF2-40B4-BE49-F238E27FC236}">
                <a16:creationId xmlns:a16="http://schemas.microsoft.com/office/drawing/2014/main" id="{CA9AFE92-2644-4C4A-9352-723DB67AF69F}"/>
              </a:ext>
            </a:extLst>
          </p:cNvPr>
          <p:cNvSpPr txBox="1">
            <a:spLocks noChangeArrowheads="1"/>
          </p:cNvSpPr>
          <p:nvPr/>
        </p:nvSpPr>
        <p:spPr bwMode="auto">
          <a:xfrm>
            <a:off x="8631322" y="13917613"/>
            <a:ext cx="3143584" cy="23082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print-ready PDF file. BMC can set up the design of your poster in an additional 4 working days or less. </a:t>
            </a:r>
            <a:endParaRPr lang="en-US" sz="1800" dirty="0">
              <a:latin typeface="+mn-lt"/>
              <a:cs typeface="MS PGothic" charset="0"/>
            </a:endParaRPr>
          </a:p>
        </p:txBody>
      </p:sp>
      <p:sp>
        <p:nvSpPr>
          <p:cNvPr id="41" name="Text Box 357">
            <a:extLst>
              <a:ext uri="{FF2B5EF4-FFF2-40B4-BE49-F238E27FC236}">
                <a16:creationId xmlns:a16="http://schemas.microsoft.com/office/drawing/2014/main" id="{02FE9693-9849-2F4D-9A72-AD35E7CB8010}"/>
              </a:ext>
            </a:extLst>
          </p:cNvPr>
          <p:cNvSpPr txBox="1">
            <a:spLocks noChangeArrowheads="1"/>
          </p:cNvSpPr>
          <p:nvPr/>
        </p:nvSpPr>
        <p:spPr bwMode="auto">
          <a:xfrm>
            <a:off x="12641179" y="5121108"/>
            <a:ext cx="3368842" cy="89562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5"/>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graphicFrame>
        <p:nvGraphicFramePr>
          <p:cNvPr id="42" name="Group 492">
            <a:extLst>
              <a:ext uri="{FF2B5EF4-FFF2-40B4-BE49-F238E27FC236}">
                <a16:creationId xmlns:a16="http://schemas.microsoft.com/office/drawing/2014/main" id="{FA4AD4B9-A30D-B746-9EC8-7190A8E22B10}"/>
              </a:ext>
            </a:extLst>
          </p:cNvPr>
          <p:cNvGraphicFramePr>
            <a:graphicFrameLocks noGrp="1"/>
          </p:cNvGraphicFramePr>
          <p:nvPr/>
        </p:nvGraphicFramePr>
        <p:xfrm>
          <a:off x="12617041" y="14724993"/>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7"/>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43" name="Rectangle 5">
            <a:extLst>
              <a:ext uri="{FF2B5EF4-FFF2-40B4-BE49-F238E27FC236}">
                <a16:creationId xmlns:a16="http://schemas.microsoft.com/office/drawing/2014/main" id="{14F6B67E-D4E3-2C45-BB66-57A5FDB66C83}"/>
              </a:ext>
            </a:extLst>
          </p:cNvPr>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pic>
        <p:nvPicPr>
          <p:cNvPr id="2" name="Picture 2" descr="Text&#10;&#10;Description automatically generated">
            <a:extLst>
              <a:ext uri="{FF2B5EF4-FFF2-40B4-BE49-F238E27FC236}">
                <a16:creationId xmlns:a16="http://schemas.microsoft.com/office/drawing/2014/main" id="{ABB039B5-23B8-4A50-99CB-28FF31B0B0A9}"/>
              </a:ext>
            </a:extLst>
          </p:cNvPr>
          <p:cNvPicPr>
            <a:picLocks noChangeAspect="1"/>
          </p:cNvPicPr>
          <p:nvPr/>
        </p:nvPicPr>
        <p:blipFill>
          <a:blip r:embed="rId8"/>
          <a:stretch>
            <a:fillRect/>
          </a:stretch>
        </p:blipFill>
        <p:spPr>
          <a:xfrm>
            <a:off x="479305" y="1837966"/>
            <a:ext cx="1428750" cy="1314450"/>
          </a:xfrm>
          <a:prstGeom prst="rect">
            <a:avLst/>
          </a:prstGeom>
        </p:spPr>
      </p:pic>
      <p:pic>
        <p:nvPicPr>
          <p:cNvPr id="4" name="Picture 4" descr="Text&#10;&#10;Description automatically generated">
            <a:extLst>
              <a:ext uri="{FF2B5EF4-FFF2-40B4-BE49-F238E27FC236}">
                <a16:creationId xmlns:a16="http://schemas.microsoft.com/office/drawing/2014/main" id="{239E08A7-DD67-4577-A4B4-F0E2BA99416B}"/>
              </a:ext>
            </a:extLst>
          </p:cNvPr>
          <p:cNvPicPr>
            <a:picLocks noChangeAspect="1"/>
          </p:cNvPicPr>
          <p:nvPr/>
        </p:nvPicPr>
        <p:blipFill>
          <a:blip r:embed="rId9"/>
          <a:stretch>
            <a:fillRect/>
          </a:stretch>
        </p:blipFill>
        <p:spPr>
          <a:xfrm>
            <a:off x="13536733" y="1859891"/>
            <a:ext cx="2428875" cy="1352550"/>
          </a:xfrm>
          <a:prstGeom prst="rect">
            <a:avLst/>
          </a:prstGeom>
        </p:spPr>
      </p:pic>
    </p:spTree>
    <p:extLst>
      <p:ext uri="{BB962C8B-B14F-4D97-AF65-F5344CB8AC3E}">
        <p14:creationId xmlns:p14="http://schemas.microsoft.com/office/powerpoint/2010/main" val="3053594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Text Box 355"/>
          <p:cNvSpPr txBox="1">
            <a:spLocks noChangeArrowheads="1"/>
          </p:cNvSpPr>
          <p:nvPr/>
        </p:nvSpPr>
        <p:spPr bwMode="auto">
          <a:xfrm>
            <a:off x="8356922" y="4244162"/>
            <a:ext cx="3757914"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Sending Files</a:t>
            </a:r>
          </a:p>
        </p:txBody>
      </p:sp>
      <p:sp>
        <p:nvSpPr>
          <p:cNvPr id="79" name="Text Box 356"/>
          <p:cNvSpPr txBox="1">
            <a:spLocks noChangeArrowheads="1"/>
          </p:cNvSpPr>
          <p:nvPr/>
        </p:nvSpPr>
        <p:spPr bwMode="auto">
          <a:xfrm>
            <a:off x="12400344" y="14054828"/>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83" name="Text Box 360"/>
          <p:cNvSpPr txBox="1">
            <a:spLocks noChangeArrowheads="1"/>
          </p:cNvSpPr>
          <p:nvPr/>
        </p:nvSpPr>
        <p:spPr bwMode="auto">
          <a:xfrm>
            <a:off x="4313499" y="4244162"/>
            <a:ext cx="374248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Design Services</a:t>
            </a:r>
          </a:p>
        </p:txBody>
      </p:sp>
      <p:sp>
        <p:nvSpPr>
          <p:cNvPr id="5132" name="Text Box 382"/>
          <p:cNvSpPr txBox="1">
            <a:spLocks noChangeArrowheads="1"/>
          </p:cNvSpPr>
          <p:nvPr/>
        </p:nvSpPr>
        <p:spPr bwMode="auto">
          <a:xfrm>
            <a:off x="12408061" y="4243798"/>
            <a:ext cx="3742481"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How to Order Your Poster</a:t>
            </a:r>
          </a:p>
        </p:txBody>
      </p:sp>
      <p:sp>
        <p:nvSpPr>
          <p:cNvPr id="5143" name="Text Box 382"/>
          <p:cNvSpPr txBox="1">
            <a:spLocks noChangeArrowheads="1"/>
          </p:cNvSpPr>
          <p:nvPr/>
        </p:nvSpPr>
        <p:spPr bwMode="auto">
          <a:xfrm>
            <a:off x="8356922" y="9111912"/>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Poster Proofing</a:t>
            </a:r>
            <a:endParaRPr lang="en-US" altLang="en-US" sz="2400" b="1" dirty="0">
              <a:solidFill>
                <a:srgbClr val="F8F8F8"/>
              </a:solidFill>
            </a:endParaRPr>
          </a:p>
        </p:txBody>
      </p:sp>
      <p:sp>
        <p:nvSpPr>
          <p:cNvPr id="23" name="Text Box 349">
            <a:extLst>
              <a:ext uri="{FF2B5EF4-FFF2-40B4-BE49-F238E27FC236}">
                <a16:creationId xmlns:a16="http://schemas.microsoft.com/office/drawing/2014/main" id="{3A646256-ED04-3F4D-9E64-5918B42A657F}"/>
              </a:ext>
            </a:extLst>
          </p:cNvPr>
          <p:cNvSpPr txBox="1">
            <a:spLocks noChangeArrowheads="1"/>
          </p:cNvSpPr>
          <p:nvPr/>
        </p:nvSpPr>
        <p:spPr bwMode="auto">
          <a:xfrm>
            <a:off x="265848"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24" name="Text Box 350">
            <a:extLst>
              <a:ext uri="{FF2B5EF4-FFF2-40B4-BE49-F238E27FC236}">
                <a16:creationId xmlns:a16="http://schemas.microsoft.com/office/drawing/2014/main" id="{AB344A25-E21E-F645-9F88-D384EF7E2F54}"/>
              </a:ext>
            </a:extLst>
          </p:cNvPr>
          <p:cNvSpPr txBox="1">
            <a:spLocks noChangeArrowheads="1"/>
          </p:cNvSpPr>
          <p:nvPr/>
        </p:nvSpPr>
        <p:spPr bwMode="auto">
          <a:xfrm>
            <a:off x="273564"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25" name="Text Box 358">
            <a:extLst>
              <a:ext uri="{FF2B5EF4-FFF2-40B4-BE49-F238E27FC236}">
                <a16:creationId xmlns:a16="http://schemas.microsoft.com/office/drawing/2014/main" id="{420CAF76-A91E-5345-9949-A1AD9342A96D}"/>
              </a:ext>
            </a:extLst>
          </p:cNvPr>
          <p:cNvSpPr txBox="1">
            <a:spLocks noChangeArrowheads="1"/>
          </p:cNvSpPr>
          <p:nvPr/>
        </p:nvSpPr>
        <p:spPr bwMode="auto">
          <a:xfrm>
            <a:off x="623393"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charset="0"/>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charset="0"/>
              </a:rPr>
              <a:t>You can replace the blue section headings with ones that correlate to the main topics of your presentation. Typically they are:</a:t>
            </a:r>
          </a:p>
          <a:p>
            <a:pPr marL="352425" lvl="2" indent="-176213" eaLnBrk="1" hangingPunct="1">
              <a:spcBef>
                <a:spcPts val="1200"/>
              </a:spcBef>
              <a:buFont typeface="Arial" panose="020B0604020202020204" pitchFamily="34" charset="0"/>
              <a:buChar char="•"/>
            </a:pPr>
            <a:r>
              <a:rPr lang="en-US" altLang="en-US" sz="1800" dirty="0">
                <a:latin typeface="Arial" charset="0"/>
              </a:rPr>
              <a:t>Introduction or Abstract</a:t>
            </a:r>
          </a:p>
          <a:p>
            <a:pPr marL="352425" lvl="2" indent="-176213" eaLnBrk="1" hangingPunct="1">
              <a:spcBef>
                <a:spcPts val="1200"/>
              </a:spcBef>
              <a:buFont typeface="Arial" panose="020B0604020202020204" pitchFamily="34" charset="0"/>
              <a:buChar char="•"/>
            </a:pPr>
            <a:r>
              <a:rPr lang="en-US" altLang="en-US" sz="1800" dirty="0">
                <a:latin typeface="Arial" charset="0"/>
              </a:rPr>
              <a:t>Materials and Methods</a:t>
            </a:r>
          </a:p>
          <a:p>
            <a:pPr marL="352425" lvl="2" indent="-176213" eaLnBrk="1" hangingPunct="1">
              <a:spcBef>
                <a:spcPts val="1200"/>
              </a:spcBef>
              <a:buFont typeface="Arial" panose="020B0604020202020204" pitchFamily="34" charset="0"/>
              <a:buChar char="•"/>
            </a:pPr>
            <a:r>
              <a:rPr lang="en-US" altLang="en-US" sz="1800" dirty="0">
                <a:latin typeface="Arial" charset="0"/>
              </a:rPr>
              <a:t>Results</a:t>
            </a:r>
          </a:p>
          <a:p>
            <a:pPr marL="352425" lvl="2" indent="-176213" eaLnBrk="1" hangingPunct="1">
              <a:spcBef>
                <a:spcPts val="1200"/>
              </a:spcBef>
              <a:buFont typeface="Arial" panose="020B0604020202020204" pitchFamily="34" charset="0"/>
              <a:buChar char="•"/>
            </a:pPr>
            <a:r>
              <a:rPr lang="en-US" altLang="en-US" sz="1800" dirty="0">
                <a:latin typeface="Arial" charset="0"/>
              </a:rPr>
              <a:t>Conclusion</a:t>
            </a:r>
          </a:p>
          <a:p>
            <a:pPr marL="352425" lvl="2" indent="-176213" eaLnBrk="1" hangingPunct="1">
              <a:spcBef>
                <a:spcPts val="1200"/>
              </a:spcBef>
              <a:buFont typeface="Arial" panose="020B0604020202020204" pitchFamily="34" charset="0"/>
              <a:buChar char="•"/>
            </a:pPr>
            <a:r>
              <a:rPr lang="en-US" altLang="en-US" sz="1800" dirty="0">
                <a:latin typeface="Arial" charset="0"/>
              </a:rPr>
              <a:t>References</a:t>
            </a:r>
          </a:p>
          <a:p>
            <a:pPr marL="352425" lvl="2" indent="-176213"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p>
        </p:txBody>
      </p:sp>
      <p:sp>
        <p:nvSpPr>
          <p:cNvPr id="26" name="Text Box 358">
            <a:extLst>
              <a:ext uri="{FF2B5EF4-FFF2-40B4-BE49-F238E27FC236}">
                <a16:creationId xmlns:a16="http://schemas.microsoft.com/office/drawing/2014/main" id="{AE6FFB56-B05E-5D48-9540-88B0258D9AC4}"/>
              </a:ext>
            </a:extLst>
          </p:cNvPr>
          <p:cNvSpPr txBox="1">
            <a:spLocks noChangeArrowheads="1"/>
          </p:cNvSpPr>
          <p:nvPr/>
        </p:nvSpPr>
        <p:spPr bwMode="auto">
          <a:xfrm>
            <a:off x="558076"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sp>
        <p:nvSpPr>
          <p:cNvPr id="27" name="Text Box 358">
            <a:extLst>
              <a:ext uri="{FF2B5EF4-FFF2-40B4-BE49-F238E27FC236}">
                <a16:creationId xmlns:a16="http://schemas.microsoft.com/office/drawing/2014/main" id="{F7303453-49BF-F645-8C34-3AA0016B97E0}"/>
              </a:ext>
            </a:extLst>
          </p:cNvPr>
          <p:cNvSpPr txBox="1">
            <a:spLocks noChangeArrowheads="1"/>
          </p:cNvSpPr>
          <p:nvPr/>
        </p:nvSpPr>
        <p:spPr bwMode="auto">
          <a:xfrm>
            <a:off x="558076"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33" name="Text Box 349">
            <a:extLst>
              <a:ext uri="{FF2B5EF4-FFF2-40B4-BE49-F238E27FC236}">
                <a16:creationId xmlns:a16="http://schemas.microsoft.com/office/drawing/2014/main" id="{792513ED-5A8E-6B45-882A-6605274E781C}"/>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34" name="Text Box 359">
            <a:extLst>
              <a:ext uri="{FF2B5EF4-FFF2-40B4-BE49-F238E27FC236}">
                <a16:creationId xmlns:a16="http://schemas.microsoft.com/office/drawing/2014/main" id="{9776FB13-7587-3F44-B8BE-BCE19331952E}"/>
              </a:ext>
            </a:extLst>
          </p:cNvPr>
          <p:cNvSpPr txBox="1">
            <a:spLocks noChangeArrowheads="1"/>
          </p:cNvSpPr>
          <p:nvPr/>
        </p:nvSpPr>
        <p:spPr bwMode="auto">
          <a:xfrm>
            <a:off x="4532062" y="4729832"/>
            <a:ext cx="3296486" cy="70479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35" name="Text Box 355">
            <a:extLst>
              <a:ext uri="{FF2B5EF4-FFF2-40B4-BE49-F238E27FC236}">
                <a16:creationId xmlns:a16="http://schemas.microsoft.com/office/drawing/2014/main" id="{3E666DA0-29A3-6444-B5A2-471FBBF69DB4}"/>
              </a:ext>
            </a:extLst>
          </p:cNvPr>
          <p:cNvSpPr txBox="1">
            <a:spLocks noChangeArrowheads="1"/>
          </p:cNvSpPr>
          <p:nvPr/>
        </p:nvSpPr>
        <p:spPr bwMode="auto">
          <a:xfrm>
            <a:off x="4334460" y="12323077"/>
            <a:ext cx="3710941" cy="485326"/>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400" b="1" dirty="0">
                <a:solidFill>
                  <a:srgbClr val="F8F8F8"/>
                </a:solidFill>
                <a:latin typeface="Arial" panose="020B0604020202020204" pitchFamily="34" charset="0"/>
              </a:rPr>
              <a:t>Media Options</a:t>
            </a:r>
          </a:p>
        </p:txBody>
      </p:sp>
      <p:sp>
        <p:nvSpPr>
          <p:cNvPr id="36" name="Text Box 358">
            <a:extLst>
              <a:ext uri="{FF2B5EF4-FFF2-40B4-BE49-F238E27FC236}">
                <a16:creationId xmlns:a16="http://schemas.microsoft.com/office/drawing/2014/main" id="{EBC75541-280E-2447-9574-788BBD0476B8}"/>
              </a:ext>
            </a:extLst>
          </p:cNvPr>
          <p:cNvSpPr txBox="1">
            <a:spLocks noChangeArrowheads="1"/>
          </p:cNvSpPr>
          <p:nvPr/>
        </p:nvSpPr>
        <p:spPr bwMode="auto">
          <a:xfrm>
            <a:off x="4528266" y="12788543"/>
            <a:ext cx="3444660" cy="52321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3"/>
              </a:rPr>
              <a:t>https://bmccreative.org/turnaround-and-pricing-examples/</a:t>
            </a:r>
            <a:endParaRPr lang="en-US" sz="1800" u="sng" dirty="0">
              <a:solidFill>
                <a:schemeClr val="accent2">
                  <a:lumMod val="60000"/>
                  <a:lumOff val="40000"/>
                  <a:alpha val="0"/>
                </a:schemeClr>
              </a:solidFill>
              <a:cs typeface="MS PGothic" charset="0"/>
              <a:hlinkClick r:id="rId3"/>
            </a:endParaRPr>
          </a:p>
        </p:txBody>
      </p:sp>
      <p:sp>
        <p:nvSpPr>
          <p:cNvPr id="37" name="Text Box 358">
            <a:extLst>
              <a:ext uri="{FF2B5EF4-FFF2-40B4-BE49-F238E27FC236}">
                <a16:creationId xmlns:a16="http://schemas.microsoft.com/office/drawing/2014/main" id="{9E61595F-208A-B54A-885E-06D4D1D855CB}"/>
              </a:ext>
            </a:extLst>
          </p:cNvPr>
          <p:cNvSpPr txBox="1">
            <a:spLocks noChangeArrowheads="1"/>
          </p:cNvSpPr>
          <p:nvPr/>
        </p:nvSpPr>
        <p:spPr bwMode="auto">
          <a:xfrm>
            <a:off x="8667332" y="4836611"/>
            <a:ext cx="3155699" cy="3847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8" name="Text Box 358">
            <a:extLst>
              <a:ext uri="{FF2B5EF4-FFF2-40B4-BE49-F238E27FC236}">
                <a16:creationId xmlns:a16="http://schemas.microsoft.com/office/drawing/2014/main" id="{5F7072B9-6FCB-B04E-BE6F-BFC83D02E52A}"/>
              </a:ext>
            </a:extLst>
          </p:cNvPr>
          <p:cNvSpPr txBox="1">
            <a:spLocks noChangeArrowheads="1"/>
          </p:cNvSpPr>
          <p:nvPr/>
        </p:nvSpPr>
        <p:spPr bwMode="auto">
          <a:xfrm>
            <a:off x="8586789" y="9730540"/>
            <a:ext cx="3252286" cy="3139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39" name="Text Box 382">
            <a:extLst>
              <a:ext uri="{FF2B5EF4-FFF2-40B4-BE49-F238E27FC236}">
                <a16:creationId xmlns:a16="http://schemas.microsoft.com/office/drawing/2014/main" id="{2BD379E0-64CC-4648-A937-0405231FCA30}"/>
              </a:ext>
            </a:extLst>
          </p:cNvPr>
          <p:cNvSpPr txBox="1">
            <a:spLocks noChangeArrowheads="1"/>
          </p:cNvSpPr>
          <p:nvPr/>
        </p:nvSpPr>
        <p:spPr bwMode="auto">
          <a:xfrm>
            <a:off x="8356922" y="13182600"/>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40" name="Text Box 358">
            <a:extLst>
              <a:ext uri="{FF2B5EF4-FFF2-40B4-BE49-F238E27FC236}">
                <a16:creationId xmlns:a16="http://schemas.microsoft.com/office/drawing/2014/main" id="{CA9AFE92-2644-4C4A-9352-723DB67AF69F}"/>
              </a:ext>
            </a:extLst>
          </p:cNvPr>
          <p:cNvSpPr txBox="1">
            <a:spLocks noChangeArrowheads="1"/>
          </p:cNvSpPr>
          <p:nvPr/>
        </p:nvSpPr>
        <p:spPr bwMode="auto">
          <a:xfrm>
            <a:off x="8631322" y="13917613"/>
            <a:ext cx="3143584" cy="23082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print-ready PDF file. BMC can set up the design of your poster in an additional 4 working days or less. </a:t>
            </a:r>
            <a:endParaRPr lang="en-US" sz="1800" dirty="0">
              <a:latin typeface="+mn-lt"/>
              <a:cs typeface="MS PGothic" charset="0"/>
            </a:endParaRPr>
          </a:p>
        </p:txBody>
      </p:sp>
      <p:sp>
        <p:nvSpPr>
          <p:cNvPr id="41" name="Text Box 357">
            <a:extLst>
              <a:ext uri="{FF2B5EF4-FFF2-40B4-BE49-F238E27FC236}">
                <a16:creationId xmlns:a16="http://schemas.microsoft.com/office/drawing/2014/main" id="{02FE9693-9849-2F4D-9A72-AD35E7CB8010}"/>
              </a:ext>
            </a:extLst>
          </p:cNvPr>
          <p:cNvSpPr txBox="1">
            <a:spLocks noChangeArrowheads="1"/>
          </p:cNvSpPr>
          <p:nvPr/>
        </p:nvSpPr>
        <p:spPr bwMode="auto">
          <a:xfrm>
            <a:off x="12641179" y="5121108"/>
            <a:ext cx="3368842" cy="89562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5"/>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graphicFrame>
        <p:nvGraphicFramePr>
          <p:cNvPr id="42" name="Group 492">
            <a:extLst>
              <a:ext uri="{FF2B5EF4-FFF2-40B4-BE49-F238E27FC236}">
                <a16:creationId xmlns:a16="http://schemas.microsoft.com/office/drawing/2014/main" id="{FA4AD4B9-A30D-B746-9EC8-7190A8E22B10}"/>
              </a:ext>
            </a:extLst>
          </p:cNvPr>
          <p:cNvGraphicFramePr>
            <a:graphicFrameLocks noGrp="1"/>
          </p:cNvGraphicFramePr>
          <p:nvPr/>
        </p:nvGraphicFramePr>
        <p:xfrm>
          <a:off x="12617041" y="14724993"/>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7"/>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43" name="Rectangle 5">
            <a:extLst>
              <a:ext uri="{FF2B5EF4-FFF2-40B4-BE49-F238E27FC236}">
                <a16:creationId xmlns:a16="http://schemas.microsoft.com/office/drawing/2014/main" id="{14F6B67E-D4E3-2C45-BB66-57A5FDB66C83}"/>
              </a:ext>
            </a:extLst>
          </p:cNvPr>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pic>
        <p:nvPicPr>
          <p:cNvPr id="2" name="Picture 2" descr="Text&#10;&#10;Description automatically generated">
            <a:extLst>
              <a:ext uri="{FF2B5EF4-FFF2-40B4-BE49-F238E27FC236}">
                <a16:creationId xmlns:a16="http://schemas.microsoft.com/office/drawing/2014/main" id="{ABB039B5-23B8-4A50-99CB-28FF31B0B0A9}"/>
              </a:ext>
            </a:extLst>
          </p:cNvPr>
          <p:cNvPicPr>
            <a:picLocks noChangeAspect="1"/>
          </p:cNvPicPr>
          <p:nvPr/>
        </p:nvPicPr>
        <p:blipFill>
          <a:blip r:embed="rId8"/>
          <a:stretch>
            <a:fillRect/>
          </a:stretch>
        </p:blipFill>
        <p:spPr>
          <a:xfrm>
            <a:off x="479305" y="1837966"/>
            <a:ext cx="1428750" cy="1314450"/>
          </a:xfrm>
          <a:prstGeom prst="rect">
            <a:avLst/>
          </a:prstGeom>
        </p:spPr>
      </p:pic>
      <p:pic>
        <p:nvPicPr>
          <p:cNvPr id="4" name="Picture 4" descr="Text&#10;&#10;Description automatically generated">
            <a:extLst>
              <a:ext uri="{FF2B5EF4-FFF2-40B4-BE49-F238E27FC236}">
                <a16:creationId xmlns:a16="http://schemas.microsoft.com/office/drawing/2014/main" id="{6F44DCA2-0079-4950-9718-1338233A7254}"/>
              </a:ext>
            </a:extLst>
          </p:cNvPr>
          <p:cNvPicPr>
            <a:picLocks noChangeAspect="1"/>
          </p:cNvPicPr>
          <p:nvPr/>
        </p:nvPicPr>
        <p:blipFill>
          <a:blip r:embed="rId9"/>
          <a:stretch>
            <a:fillRect/>
          </a:stretch>
        </p:blipFill>
        <p:spPr>
          <a:xfrm>
            <a:off x="13366630" y="1990824"/>
            <a:ext cx="2743200" cy="1194201"/>
          </a:xfrm>
          <a:prstGeom prst="rect">
            <a:avLst/>
          </a:prstGeom>
        </p:spPr>
      </p:pic>
    </p:spTree>
    <p:extLst>
      <p:ext uri="{BB962C8B-B14F-4D97-AF65-F5344CB8AC3E}">
        <p14:creationId xmlns:p14="http://schemas.microsoft.com/office/powerpoint/2010/main" val="26330980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Text Box 355"/>
          <p:cNvSpPr txBox="1">
            <a:spLocks noChangeArrowheads="1"/>
          </p:cNvSpPr>
          <p:nvPr/>
        </p:nvSpPr>
        <p:spPr bwMode="auto">
          <a:xfrm>
            <a:off x="8356922" y="4244162"/>
            <a:ext cx="3757914"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pPr>
            <a:r>
              <a:rPr lang="en-US" altLang="en-US" sz="2400" b="1" dirty="0">
                <a:solidFill>
                  <a:srgbClr val="F8F8F8"/>
                </a:solidFill>
                <a:latin typeface="Arial" panose="020B0604020202020204" pitchFamily="34" charset="0"/>
              </a:rPr>
              <a:t>Sending Files</a:t>
            </a:r>
          </a:p>
        </p:txBody>
      </p:sp>
      <p:sp>
        <p:nvSpPr>
          <p:cNvPr id="79" name="Text Box 356"/>
          <p:cNvSpPr txBox="1">
            <a:spLocks noChangeArrowheads="1"/>
          </p:cNvSpPr>
          <p:nvPr/>
        </p:nvSpPr>
        <p:spPr bwMode="auto">
          <a:xfrm>
            <a:off x="12400344" y="14054828"/>
            <a:ext cx="3757914"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Contact Information</a:t>
            </a:r>
          </a:p>
        </p:txBody>
      </p:sp>
      <p:sp>
        <p:nvSpPr>
          <p:cNvPr id="83" name="Text Box 360"/>
          <p:cNvSpPr txBox="1">
            <a:spLocks noChangeArrowheads="1"/>
          </p:cNvSpPr>
          <p:nvPr/>
        </p:nvSpPr>
        <p:spPr bwMode="auto">
          <a:xfrm>
            <a:off x="4313499" y="4244162"/>
            <a:ext cx="3742481"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Design Services</a:t>
            </a:r>
          </a:p>
        </p:txBody>
      </p:sp>
      <p:sp>
        <p:nvSpPr>
          <p:cNvPr id="5132" name="Text Box 382"/>
          <p:cNvSpPr txBox="1">
            <a:spLocks noChangeArrowheads="1"/>
          </p:cNvSpPr>
          <p:nvPr/>
        </p:nvSpPr>
        <p:spPr bwMode="auto">
          <a:xfrm>
            <a:off x="12408061" y="4243798"/>
            <a:ext cx="3742481"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a:spcBef>
                <a:spcPct val="50000"/>
              </a:spcBef>
              <a:buNone/>
              <a:defRPr/>
            </a:pPr>
            <a:r>
              <a:rPr lang="en-US" sz="2400" b="1" dirty="0">
                <a:solidFill>
                  <a:srgbClr val="F8F8F8"/>
                </a:solidFill>
                <a:cs typeface="MS PGothic" charset="0"/>
              </a:rPr>
              <a:t>How to Order Your Poster</a:t>
            </a:r>
          </a:p>
        </p:txBody>
      </p:sp>
      <p:sp>
        <p:nvSpPr>
          <p:cNvPr id="5143" name="Text Box 382"/>
          <p:cNvSpPr txBox="1">
            <a:spLocks noChangeArrowheads="1"/>
          </p:cNvSpPr>
          <p:nvPr/>
        </p:nvSpPr>
        <p:spPr bwMode="auto">
          <a:xfrm>
            <a:off x="8356922" y="9111912"/>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Poster Proofing</a:t>
            </a:r>
            <a:endParaRPr lang="en-US" altLang="en-US" sz="2400" b="1" dirty="0">
              <a:solidFill>
                <a:srgbClr val="F8F8F8"/>
              </a:solidFill>
            </a:endParaRPr>
          </a:p>
        </p:txBody>
      </p:sp>
      <p:sp>
        <p:nvSpPr>
          <p:cNvPr id="23" name="Text Box 349">
            <a:extLst>
              <a:ext uri="{FF2B5EF4-FFF2-40B4-BE49-F238E27FC236}">
                <a16:creationId xmlns:a16="http://schemas.microsoft.com/office/drawing/2014/main" id="{3A646256-ED04-3F4D-9E64-5918B42A657F}"/>
              </a:ext>
            </a:extLst>
          </p:cNvPr>
          <p:cNvSpPr txBox="1">
            <a:spLocks noChangeArrowheads="1"/>
          </p:cNvSpPr>
          <p:nvPr/>
        </p:nvSpPr>
        <p:spPr bwMode="auto">
          <a:xfrm>
            <a:off x="265848" y="4235958"/>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About this template</a:t>
            </a:r>
          </a:p>
        </p:txBody>
      </p:sp>
      <p:sp>
        <p:nvSpPr>
          <p:cNvPr id="24" name="Text Box 350">
            <a:extLst>
              <a:ext uri="{FF2B5EF4-FFF2-40B4-BE49-F238E27FC236}">
                <a16:creationId xmlns:a16="http://schemas.microsoft.com/office/drawing/2014/main" id="{AB344A25-E21E-F645-9F88-D384EF7E2F54}"/>
              </a:ext>
            </a:extLst>
          </p:cNvPr>
          <p:cNvSpPr txBox="1">
            <a:spLocks noChangeArrowheads="1"/>
          </p:cNvSpPr>
          <p:nvPr/>
        </p:nvSpPr>
        <p:spPr bwMode="auto">
          <a:xfrm>
            <a:off x="273564" y="11433642"/>
            <a:ext cx="3727048" cy="81599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File </a:t>
            </a:r>
            <a:br>
              <a:rPr lang="en-US" altLang="en-US" sz="2400" b="1" dirty="0">
                <a:solidFill>
                  <a:srgbClr val="F8F8F8"/>
                </a:solidFill>
                <a:latin typeface="Arial" panose="020B0604020202020204" pitchFamily="34" charset="0"/>
              </a:rPr>
            </a:br>
            <a:r>
              <a:rPr lang="en-US" altLang="en-US" sz="2400" b="1" dirty="0">
                <a:solidFill>
                  <a:srgbClr val="F8F8F8"/>
                </a:solidFill>
                <a:latin typeface="Arial" panose="020B0604020202020204" pitchFamily="34" charset="0"/>
              </a:rPr>
              <a:t>Preparation</a:t>
            </a:r>
          </a:p>
        </p:txBody>
      </p:sp>
      <p:sp>
        <p:nvSpPr>
          <p:cNvPr id="25" name="Text Box 358">
            <a:extLst>
              <a:ext uri="{FF2B5EF4-FFF2-40B4-BE49-F238E27FC236}">
                <a16:creationId xmlns:a16="http://schemas.microsoft.com/office/drawing/2014/main" id="{420CAF76-A91E-5345-9949-A1AD9342A96D}"/>
              </a:ext>
            </a:extLst>
          </p:cNvPr>
          <p:cNvSpPr txBox="1">
            <a:spLocks noChangeArrowheads="1"/>
          </p:cNvSpPr>
          <p:nvPr/>
        </p:nvSpPr>
        <p:spPr bwMode="auto">
          <a:xfrm>
            <a:off x="623393" y="4788113"/>
            <a:ext cx="3139859" cy="650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defRPr sz="1600">
                <a:solidFill>
                  <a:schemeClr val="tx1"/>
                </a:solidFill>
                <a:latin typeface="Arial Narrow" charset="0"/>
                <a:ea typeface="MS PGothic" charset="-128"/>
              </a:defRPr>
            </a:lvl1pPr>
            <a:lvl2pPr marL="327025" defTabSz="3135313">
              <a:defRPr sz="1600">
                <a:solidFill>
                  <a:schemeClr val="tx1"/>
                </a:solidFill>
                <a:latin typeface="Arial Narrow" charset="0"/>
                <a:ea typeface="MS PGothic" charset="-128"/>
              </a:defRPr>
            </a:lvl2pPr>
            <a:lvl3pPr marL="652463" defTabSz="3135313">
              <a:defRPr sz="1600">
                <a:solidFill>
                  <a:schemeClr val="tx1"/>
                </a:solidFill>
                <a:latin typeface="Arial Narrow" charset="0"/>
                <a:ea typeface="MS PGothic" charset="-128"/>
              </a:defRPr>
            </a:lvl3pPr>
            <a:lvl4pPr marL="979488" defTabSz="3135313">
              <a:defRPr sz="1600">
                <a:solidFill>
                  <a:schemeClr val="tx1"/>
                </a:solidFill>
                <a:latin typeface="Arial Narrow" charset="0"/>
                <a:ea typeface="MS PGothic" charset="-128"/>
              </a:defRPr>
            </a:lvl4pPr>
            <a:lvl5pPr marL="1306513" defTabSz="3135313">
              <a:defRPr sz="1600">
                <a:solidFill>
                  <a:schemeClr val="tx1"/>
                </a:solidFill>
                <a:latin typeface="Arial Narrow" charset="0"/>
                <a:ea typeface="MS PGothic" charset="-128"/>
              </a:defRPr>
            </a:lvl5pPr>
            <a:lvl6pPr marL="1763713" indent="784225" defTabSz="3135313" eaLnBrk="0" fontAlgn="base" hangingPunct="0">
              <a:spcBef>
                <a:spcPct val="0"/>
              </a:spcBef>
              <a:spcAft>
                <a:spcPct val="0"/>
              </a:spcAft>
              <a:defRPr sz="1600">
                <a:solidFill>
                  <a:schemeClr val="tx1"/>
                </a:solidFill>
                <a:latin typeface="Arial Narrow" charset="0"/>
                <a:ea typeface="MS PGothic" charset="-128"/>
              </a:defRPr>
            </a:lvl6pPr>
            <a:lvl7pPr marL="2220913" indent="784225" defTabSz="3135313" eaLnBrk="0" fontAlgn="base" hangingPunct="0">
              <a:spcBef>
                <a:spcPct val="0"/>
              </a:spcBef>
              <a:spcAft>
                <a:spcPct val="0"/>
              </a:spcAft>
              <a:defRPr sz="1600">
                <a:solidFill>
                  <a:schemeClr val="tx1"/>
                </a:solidFill>
                <a:latin typeface="Arial Narrow" charset="0"/>
                <a:ea typeface="MS PGothic" charset="-128"/>
              </a:defRPr>
            </a:lvl7pPr>
            <a:lvl8pPr marL="2678113" indent="784225" defTabSz="3135313" eaLnBrk="0" fontAlgn="base" hangingPunct="0">
              <a:spcBef>
                <a:spcPct val="0"/>
              </a:spcBef>
              <a:spcAft>
                <a:spcPct val="0"/>
              </a:spcAft>
              <a:defRPr sz="1600">
                <a:solidFill>
                  <a:schemeClr val="tx1"/>
                </a:solidFill>
                <a:latin typeface="Arial Narrow" charset="0"/>
                <a:ea typeface="MS PGothic" charset="-128"/>
              </a:defRPr>
            </a:lvl8pPr>
            <a:lvl9pPr marL="3135313" indent="784225" defTabSz="3135313" eaLnBrk="0" fontAlgn="base" hangingPunct="0">
              <a:spcBef>
                <a:spcPct val="0"/>
              </a:spcBef>
              <a:spcAft>
                <a:spcPct val="0"/>
              </a:spcAft>
              <a:defRPr sz="1600">
                <a:solidFill>
                  <a:schemeClr val="tx1"/>
                </a:solidFill>
                <a:latin typeface="Arial Narrow" charset="0"/>
                <a:ea typeface="MS PGothic" charset="-128"/>
              </a:defRPr>
            </a:lvl9pPr>
          </a:lstStyle>
          <a:p>
            <a:pPr eaLnBrk="1" hangingPunct="1">
              <a:spcBef>
                <a:spcPts val="600"/>
              </a:spcBef>
            </a:pPr>
            <a:r>
              <a:rPr lang="en-US" altLang="en-US" sz="1800" dirty="0">
                <a:latin typeface="Arial" charset="0"/>
              </a:rPr>
              <a:t>This template was designed to produce a 24” high x 36” high poster. Due to PowerPoint size limitations, this poster is created at a reduced size of18” x 27”. The file will be enlarged at the time it is printed.</a:t>
            </a:r>
          </a:p>
          <a:p>
            <a:pPr eaLnBrk="1" hangingPunct="1">
              <a:spcBef>
                <a:spcPts val="600"/>
              </a:spcBef>
            </a:pPr>
            <a:r>
              <a:rPr lang="en-US" altLang="en-US" sz="1800" dirty="0">
                <a:latin typeface="Arial" charset="0"/>
              </a:rPr>
              <a:t>You can replace the blue section headings with ones that correlate to the main topics of your presentation. Typically they are:</a:t>
            </a:r>
          </a:p>
          <a:p>
            <a:pPr marL="352425" lvl="2" indent="-176213" eaLnBrk="1" hangingPunct="1">
              <a:spcBef>
                <a:spcPts val="1200"/>
              </a:spcBef>
              <a:buFont typeface="Arial" panose="020B0604020202020204" pitchFamily="34" charset="0"/>
              <a:buChar char="•"/>
            </a:pPr>
            <a:r>
              <a:rPr lang="en-US" altLang="en-US" sz="1800" dirty="0">
                <a:latin typeface="Arial" charset="0"/>
              </a:rPr>
              <a:t>Introduction or Abstract</a:t>
            </a:r>
          </a:p>
          <a:p>
            <a:pPr marL="352425" lvl="2" indent="-176213" eaLnBrk="1" hangingPunct="1">
              <a:spcBef>
                <a:spcPts val="1200"/>
              </a:spcBef>
              <a:buFont typeface="Arial" panose="020B0604020202020204" pitchFamily="34" charset="0"/>
              <a:buChar char="•"/>
            </a:pPr>
            <a:r>
              <a:rPr lang="en-US" altLang="en-US" sz="1800" dirty="0">
                <a:latin typeface="Arial" charset="0"/>
              </a:rPr>
              <a:t>Materials and Methods</a:t>
            </a:r>
          </a:p>
          <a:p>
            <a:pPr marL="352425" lvl="2" indent="-176213" eaLnBrk="1" hangingPunct="1">
              <a:spcBef>
                <a:spcPts val="1200"/>
              </a:spcBef>
              <a:buFont typeface="Arial" panose="020B0604020202020204" pitchFamily="34" charset="0"/>
              <a:buChar char="•"/>
            </a:pPr>
            <a:r>
              <a:rPr lang="en-US" altLang="en-US" sz="1800" dirty="0">
                <a:latin typeface="Arial" charset="0"/>
              </a:rPr>
              <a:t>Results</a:t>
            </a:r>
          </a:p>
          <a:p>
            <a:pPr marL="352425" lvl="2" indent="-176213" eaLnBrk="1" hangingPunct="1">
              <a:spcBef>
                <a:spcPts val="1200"/>
              </a:spcBef>
              <a:buFont typeface="Arial" panose="020B0604020202020204" pitchFamily="34" charset="0"/>
              <a:buChar char="•"/>
            </a:pPr>
            <a:r>
              <a:rPr lang="en-US" altLang="en-US" sz="1800" dirty="0">
                <a:latin typeface="Arial" charset="0"/>
              </a:rPr>
              <a:t>Conclusion</a:t>
            </a:r>
          </a:p>
          <a:p>
            <a:pPr marL="352425" lvl="2" indent="-176213" eaLnBrk="1" hangingPunct="1">
              <a:spcBef>
                <a:spcPts val="1200"/>
              </a:spcBef>
              <a:buFont typeface="Arial" panose="020B0604020202020204" pitchFamily="34" charset="0"/>
              <a:buChar char="•"/>
            </a:pPr>
            <a:r>
              <a:rPr lang="en-US" altLang="en-US" sz="1800" dirty="0">
                <a:latin typeface="Arial" charset="0"/>
              </a:rPr>
              <a:t>References</a:t>
            </a:r>
          </a:p>
          <a:p>
            <a:pPr marL="352425" lvl="2" indent="-176213" eaLnBrk="1" hangingPunct="1">
              <a:spcBef>
                <a:spcPts val="1200"/>
              </a:spcBef>
              <a:buFont typeface="Arial" panose="020B0604020202020204" pitchFamily="34" charset="0"/>
              <a:buChar char="•"/>
            </a:pPr>
            <a:r>
              <a:rPr lang="en-US" altLang="en-US" sz="1800" dirty="0">
                <a:latin typeface="Arial" charset="0"/>
              </a:rPr>
              <a:t>Acknowledgeme</a:t>
            </a:r>
            <a:r>
              <a:rPr lang="en-US" altLang="en-US" dirty="0">
                <a:latin typeface="Arial" panose="020B0604020202020204" pitchFamily="34" charset="0"/>
              </a:rPr>
              <a:t>nts</a:t>
            </a:r>
          </a:p>
        </p:txBody>
      </p:sp>
      <p:sp>
        <p:nvSpPr>
          <p:cNvPr id="26" name="Text Box 358">
            <a:extLst>
              <a:ext uri="{FF2B5EF4-FFF2-40B4-BE49-F238E27FC236}">
                <a16:creationId xmlns:a16="http://schemas.microsoft.com/office/drawing/2014/main" id="{AE6FFB56-B05E-5D48-9540-88B0258D9AC4}"/>
              </a:ext>
            </a:extLst>
          </p:cNvPr>
          <p:cNvSpPr txBox="1">
            <a:spLocks noChangeArrowheads="1"/>
          </p:cNvSpPr>
          <p:nvPr/>
        </p:nvSpPr>
        <p:spPr bwMode="auto">
          <a:xfrm>
            <a:off x="558076" y="12386662"/>
            <a:ext cx="3184653" cy="772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1200"/>
              </a:spcBef>
              <a:buNone/>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buNone/>
            </a:pPr>
            <a:r>
              <a:rPr lang="en-US" altLang="en-US" sz="1800"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buNone/>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buNone/>
            </a:pPr>
            <a:r>
              <a:rPr lang="en-US" altLang="en-US" sz="1800" dirty="0">
                <a:latin typeface="Arial" panose="020B0604020202020204" pitchFamily="34" charset="0"/>
              </a:rPr>
              <a:t>Note: BMC can also tweak the design of your PowerPoint files if requested, usually at nominal cost.</a:t>
            </a:r>
          </a:p>
          <a:p>
            <a:pPr eaLnBrk="1" hangingPunct="1">
              <a:lnSpc>
                <a:spcPts val="1900"/>
              </a:lnSpc>
              <a:spcBef>
                <a:spcPts val="1000"/>
              </a:spcBef>
              <a:buNone/>
              <a:defRPr/>
            </a:pPr>
            <a:endParaRPr lang="en-US" altLang="en-US" sz="1700" dirty="0">
              <a:latin typeface="Arial" panose="020B0604020202020204" pitchFamily="34" charset="0"/>
              <a:ea typeface="MS PGothic" panose="020B0600070205080204" pitchFamily="34" charset="-128"/>
            </a:endParaRPr>
          </a:p>
        </p:txBody>
      </p:sp>
      <p:sp>
        <p:nvSpPr>
          <p:cNvPr id="27" name="Text Box 358">
            <a:extLst>
              <a:ext uri="{FF2B5EF4-FFF2-40B4-BE49-F238E27FC236}">
                <a16:creationId xmlns:a16="http://schemas.microsoft.com/office/drawing/2014/main" id="{F7303453-49BF-F645-8C34-3AA0016B97E0}"/>
              </a:ext>
            </a:extLst>
          </p:cNvPr>
          <p:cNvSpPr txBox="1">
            <a:spLocks noChangeArrowheads="1"/>
          </p:cNvSpPr>
          <p:nvPr/>
        </p:nvSpPr>
        <p:spPr bwMode="auto">
          <a:xfrm>
            <a:off x="558076" y="20345400"/>
            <a:ext cx="3249969" cy="3570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90" tIns="121890" rIns="121890" bIns="121890">
            <a:spAutoFit/>
          </a:bodyPr>
          <a:lstStyle>
            <a:lvl1pPr defTabSz="3135313">
              <a:spcBef>
                <a:spcPct val="20000"/>
              </a:spcBef>
              <a:buChar char="•"/>
              <a:defRPr sz="1600">
                <a:solidFill>
                  <a:schemeClr val="tx1"/>
                </a:solidFill>
                <a:latin typeface="Arial" charset="0"/>
                <a:ea typeface="MS PGothic" charset="-128"/>
              </a:defRPr>
            </a:lvl1pPr>
            <a:lvl2pPr marL="742950" indent="-285750" defTabSz="3135313">
              <a:spcBef>
                <a:spcPct val="20000"/>
              </a:spcBef>
              <a:buChar char="–"/>
              <a:defRPr sz="1600">
                <a:solidFill>
                  <a:schemeClr val="tx1"/>
                </a:solidFill>
                <a:latin typeface="Arial" charset="0"/>
                <a:ea typeface="MS PGothic" charset="-128"/>
              </a:defRPr>
            </a:lvl2pPr>
            <a:lvl3pPr marL="1143000" indent="-228600" defTabSz="3135313">
              <a:spcBef>
                <a:spcPct val="20000"/>
              </a:spcBef>
              <a:buChar char="•"/>
              <a:defRPr sz="1400">
                <a:solidFill>
                  <a:schemeClr val="tx1"/>
                </a:solidFill>
                <a:latin typeface="Arial" charset="0"/>
                <a:ea typeface="MS PGothic" charset="-128"/>
              </a:defRPr>
            </a:lvl3pPr>
            <a:lvl4pPr marL="1600200" indent="-228600" defTabSz="3135313">
              <a:spcBef>
                <a:spcPct val="20000"/>
              </a:spcBef>
              <a:buChar char="–"/>
              <a:defRPr sz="1100">
                <a:solidFill>
                  <a:schemeClr val="tx1"/>
                </a:solidFill>
                <a:latin typeface="Arial" charset="0"/>
                <a:ea typeface="MS PGothic" charset="-128"/>
              </a:defRPr>
            </a:lvl4pPr>
            <a:lvl5pPr marL="2057400" indent="-228600" defTabSz="3135313">
              <a:spcBef>
                <a:spcPct val="20000"/>
              </a:spcBef>
              <a:buChar char="»"/>
              <a:defRPr sz="1100">
                <a:solidFill>
                  <a:schemeClr val="tx1"/>
                </a:solidFill>
                <a:latin typeface="Arial" charset="0"/>
                <a:ea typeface="MS PGothic" charset="-128"/>
              </a:defRPr>
            </a:lvl5pPr>
            <a:lvl6pPr marL="2514600" indent="-228600" defTabSz="313531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313531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313531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3135313" eaLnBrk="0" fontAlgn="base" hangingPunct="0">
              <a:spcBef>
                <a:spcPct val="20000"/>
              </a:spcBef>
              <a:spcAft>
                <a:spcPct val="0"/>
              </a:spcAft>
              <a:buChar char="»"/>
              <a:defRPr sz="1100">
                <a:solidFill>
                  <a:schemeClr val="tx1"/>
                </a:solidFill>
                <a:latin typeface="Arial" charset="0"/>
                <a:ea typeface="MS PGothic" charset="-128"/>
              </a:defRPr>
            </a:lvl9pPr>
          </a:lstStyle>
          <a:p>
            <a:pPr eaLnBrk="1" hangingPunct="1">
              <a:spcBef>
                <a:spcPts val="600"/>
              </a:spcBef>
              <a:buNone/>
            </a:pPr>
            <a:r>
              <a:rPr lang="en-US" altLang="en-US" sz="1800" dirty="0">
                <a:latin typeface="Arial" panose="020B0604020202020204" pitchFamily="34" charset="0"/>
              </a:rPr>
              <a:t>Copying and pasting images/</a:t>
            </a:r>
            <a:br>
              <a:rPr lang="en-US" altLang="en-US" sz="1800" dirty="0">
                <a:latin typeface="Arial" panose="020B0604020202020204" pitchFamily="34" charset="0"/>
              </a:rPr>
            </a:br>
            <a:r>
              <a:rPr lang="en-US" altLang="en-US" sz="1800" dirty="0">
                <a:latin typeface="Arial" panose="020B0604020202020204" pitchFamily="34" charset="0"/>
              </a:rPr>
              <a:t>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33" name="Text Box 349">
            <a:extLst>
              <a:ext uri="{FF2B5EF4-FFF2-40B4-BE49-F238E27FC236}">
                <a16:creationId xmlns:a16="http://schemas.microsoft.com/office/drawing/2014/main" id="{792513ED-5A8E-6B45-882A-6605274E781C}"/>
              </a:ext>
            </a:extLst>
          </p:cNvPr>
          <p:cNvSpPr txBox="1">
            <a:spLocks noChangeArrowheads="1"/>
          </p:cNvSpPr>
          <p:nvPr/>
        </p:nvSpPr>
        <p:spPr bwMode="auto">
          <a:xfrm>
            <a:off x="262360" y="19812000"/>
            <a:ext cx="3734765" cy="446661"/>
          </a:xfrm>
          <a:prstGeom prst="rect">
            <a:avLst/>
          </a:prstGeom>
          <a:solidFill>
            <a:srgbClr val="142B46"/>
          </a:solidFill>
          <a:ln>
            <a:noFill/>
          </a:ln>
          <a:effectLst/>
        </p:spPr>
        <p:txBody>
          <a:bodyPr wrap="square" lIns="43444" tIns="21717" rIns="43444" bIns="54864"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b="1" dirty="0">
                <a:solidFill>
                  <a:srgbClr val="F8F8F8"/>
                </a:solidFill>
                <a:cs typeface="MS PGothic" charset="0"/>
              </a:rPr>
              <a:t>Adding Graphics</a:t>
            </a:r>
          </a:p>
        </p:txBody>
      </p:sp>
      <p:sp>
        <p:nvSpPr>
          <p:cNvPr id="34" name="Text Box 359">
            <a:extLst>
              <a:ext uri="{FF2B5EF4-FFF2-40B4-BE49-F238E27FC236}">
                <a16:creationId xmlns:a16="http://schemas.microsoft.com/office/drawing/2014/main" id="{9776FB13-7587-3F44-B8BE-BCE19331952E}"/>
              </a:ext>
            </a:extLst>
          </p:cNvPr>
          <p:cNvSpPr txBox="1">
            <a:spLocks noChangeArrowheads="1"/>
          </p:cNvSpPr>
          <p:nvPr/>
        </p:nvSpPr>
        <p:spPr bwMode="auto">
          <a:xfrm>
            <a:off x="4532062" y="4729832"/>
            <a:ext cx="3296486" cy="70479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35" name="Text Box 355">
            <a:extLst>
              <a:ext uri="{FF2B5EF4-FFF2-40B4-BE49-F238E27FC236}">
                <a16:creationId xmlns:a16="http://schemas.microsoft.com/office/drawing/2014/main" id="{3E666DA0-29A3-6444-B5A2-471FBBF69DB4}"/>
              </a:ext>
            </a:extLst>
          </p:cNvPr>
          <p:cNvSpPr txBox="1">
            <a:spLocks noChangeArrowheads="1"/>
          </p:cNvSpPr>
          <p:nvPr/>
        </p:nvSpPr>
        <p:spPr bwMode="auto">
          <a:xfrm>
            <a:off x="4334460" y="12323077"/>
            <a:ext cx="3710941" cy="485326"/>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400" b="1" dirty="0">
                <a:solidFill>
                  <a:srgbClr val="F8F8F8"/>
                </a:solidFill>
                <a:latin typeface="Arial" panose="020B0604020202020204" pitchFamily="34" charset="0"/>
              </a:rPr>
              <a:t>Media Options</a:t>
            </a:r>
          </a:p>
        </p:txBody>
      </p:sp>
      <p:sp>
        <p:nvSpPr>
          <p:cNvPr id="36" name="Text Box 358">
            <a:extLst>
              <a:ext uri="{FF2B5EF4-FFF2-40B4-BE49-F238E27FC236}">
                <a16:creationId xmlns:a16="http://schemas.microsoft.com/office/drawing/2014/main" id="{EBC75541-280E-2447-9574-788BBD0476B8}"/>
              </a:ext>
            </a:extLst>
          </p:cNvPr>
          <p:cNvSpPr txBox="1">
            <a:spLocks noChangeArrowheads="1"/>
          </p:cNvSpPr>
          <p:nvPr/>
        </p:nvSpPr>
        <p:spPr bwMode="auto">
          <a:xfrm>
            <a:off x="4528266" y="12788543"/>
            <a:ext cx="3444660" cy="52321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3"/>
              </a:rPr>
              <a:t>https://bmccreative.org/turnaround-and-pricing-examples/</a:t>
            </a:r>
            <a:endParaRPr lang="en-US" sz="1800" u="sng" dirty="0">
              <a:solidFill>
                <a:schemeClr val="accent2">
                  <a:lumMod val="60000"/>
                  <a:lumOff val="40000"/>
                  <a:alpha val="0"/>
                </a:schemeClr>
              </a:solidFill>
              <a:cs typeface="MS PGothic" charset="0"/>
              <a:hlinkClick r:id="rId3"/>
            </a:endParaRPr>
          </a:p>
        </p:txBody>
      </p:sp>
      <p:sp>
        <p:nvSpPr>
          <p:cNvPr id="37" name="Text Box 358">
            <a:extLst>
              <a:ext uri="{FF2B5EF4-FFF2-40B4-BE49-F238E27FC236}">
                <a16:creationId xmlns:a16="http://schemas.microsoft.com/office/drawing/2014/main" id="{9E61595F-208A-B54A-885E-06D4D1D855CB}"/>
              </a:ext>
            </a:extLst>
          </p:cNvPr>
          <p:cNvSpPr txBox="1">
            <a:spLocks noChangeArrowheads="1"/>
          </p:cNvSpPr>
          <p:nvPr/>
        </p:nvSpPr>
        <p:spPr bwMode="auto">
          <a:xfrm>
            <a:off x="8667332" y="4836611"/>
            <a:ext cx="3155699" cy="3847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endParaRPr lang="en-US" sz="1800" dirty="0">
              <a:latin typeface="+mn-lt"/>
              <a:cs typeface="MS PGothic" charset="0"/>
            </a:endParaRPr>
          </a:p>
        </p:txBody>
      </p:sp>
      <p:sp>
        <p:nvSpPr>
          <p:cNvPr id="38" name="Text Box 358">
            <a:extLst>
              <a:ext uri="{FF2B5EF4-FFF2-40B4-BE49-F238E27FC236}">
                <a16:creationId xmlns:a16="http://schemas.microsoft.com/office/drawing/2014/main" id="{5F7072B9-6FCB-B04E-BE6F-BFC83D02E52A}"/>
              </a:ext>
            </a:extLst>
          </p:cNvPr>
          <p:cNvSpPr txBox="1">
            <a:spLocks noChangeArrowheads="1"/>
          </p:cNvSpPr>
          <p:nvPr/>
        </p:nvSpPr>
        <p:spPr bwMode="auto">
          <a:xfrm>
            <a:off x="8586789" y="9730540"/>
            <a:ext cx="3252286" cy="31392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39" name="Text Box 382">
            <a:extLst>
              <a:ext uri="{FF2B5EF4-FFF2-40B4-BE49-F238E27FC236}">
                <a16:creationId xmlns:a16="http://schemas.microsoft.com/office/drawing/2014/main" id="{2BD379E0-64CC-4648-A937-0405231FCA30}"/>
              </a:ext>
            </a:extLst>
          </p:cNvPr>
          <p:cNvSpPr txBox="1">
            <a:spLocks noChangeArrowheads="1"/>
          </p:cNvSpPr>
          <p:nvPr/>
        </p:nvSpPr>
        <p:spPr bwMode="auto">
          <a:xfrm>
            <a:off x="8356922" y="13182600"/>
            <a:ext cx="3750197" cy="446661"/>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43444" tIns="21717" rIns="43444" bIns="54864" anchor="ctr" anchorCtr="1">
            <a:spAutoFit/>
          </a:bodyPr>
          <a:lstStyle>
            <a:lvl1pPr defTabSz="652463">
              <a:spcBef>
                <a:spcPct val="20000"/>
              </a:spcBef>
              <a:buChar char="•"/>
              <a:defRPr sz="1600">
                <a:solidFill>
                  <a:schemeClr val="tx1"/>
                </a:solidFill>
                <a:latin typeface="Arial" charset="0"/>
                <a:ea typeface="MS PGothic" charset="-128"/>
              </a:defRPr>
            </a:lvl1pPr>
            <a:lvl2pPr marL="742950" indent="-285750" defTabSz="652463">
              <a:spcBef>
                <a:spcPct val="20000"/>
              </a:spcBef>
              <a:buChar char="–"/>
              <a:defRPr sz="1600">
                <a:solidFill>
                  <a:schemeClr val="tx1"/>
                </a:solidFill>
                <a:latin typeface="Arial" charset="0"/>
                <a:ea typeface="MS PGothic" charset="-128"/>
              </a:defRPr>
            </a:lvl2pPr>
            <a:lvl3pPr marL="1143000" indent="-228600" defTabSz="652463">
              <a:spcBef>
                <a:spcPct val="20000"/>
              </a:spcBef>
              <a:buChar char="•"/>
              <a:defRPr sz="1400">
                <a:solidFill>
                  <a:schemeClr val="tx1"/>
                </a:solidFill>
                <a:latin typeface="Arial" charset="0"/>
                <a:ea typeface="MS PGothic" charset="-128"/>
              </a:defRPr>
            </a:lvl3pPr>
            <a:lvl4pPr marL="1600200" indent="-228600" defTabSz="652463">
              <a:spcBef>
                <a:spcPct val="20000"/>
              </a:spcBef>
              <a:buChar char="–"/>
              <a:defRPr sz="1100">
                <a:solidFill>
                  <a:schemeClr val="tx1"/>
                </a:solidFill>
                <a:latin typeface="Arial" charset="0"/>
                <a:ea typeface="MS PGothic" charset="-128"/>
              </a:defRPr>
            </a:lvl4pPr>
            <a:lvl5pPr marL="2057400" indent="-228600" defTabSz="652463">
              <a:spcBef>
                <a:spcPct val="20000"/>
              </a:spcBef>
              <a:buChar char="»"/>
              <a:defRPr sz="1100">
                <a:solidFill>
                  <a:schemeClr val="tx1"/>
                </a:solidFill>
                <a:latin typeface="Arial" charset="0"/>
                <a:ea typeface="MS PGothic" charset="-128"/>
              </a:defRPr>
            </a:lvl5pPr>
            <a:lvl6pPr marL="2514600" indent="-228600" defTabSz="652463" eaLnBrk="0" fontAlgn="base" hangingPunct="0">
              <a:spcBef>
                <a:spcPct val="20000"/>
              </a:spcBef>
              <a:spcAft>
                <a:spcPct val="0"/>
              </a:spcAft>
              <a:buChar char="»"/>
              <a:defRPr sz="1100">
                <a:solidFill>
                  <a:schemeClr val="tx1"/>
                </a:solidFill>
                <a:latin typeface="Arial" charset="0"/>
                <a:ea typeface="MS PGothic" charset="-128"/>
              </a:defRPr>
            </a:lvl6pPr>
            <a:lvl7pPr marL="2971800" indent="-228600" defTabSz="652463" eaLnBrk="0" fontAlgn="base" hangingPunct="0">
              <a:spcBef>
                <a:spcPct val="20000"/>
              </a:spcBef>
              <a:spcAft>
                <a:spcPct val="0"/>
              </a:spcAft>
              <a:buChar char="»"/>
              <a:defRPr sz="1100">
                <a:solidFill>
                  <a:schemeClr val="tx1"/>
                </a:solidFill>
                <a:latin typeface="Arial" charset="0"/>
                <a:ea typeface="MS PGothic" charset="-128"/>
              </a:defRPr>
            </a:lvl7pPr>
            <a:lvl8pPr marL="3429000" indent="-228600" defTabSz="652463" eaLnBrk="0" fontAlgn="base" hangingPunct="0">
              <a:spcBef>
                <a:spcPct val="20000"/>
              </a:spcBef>
              <a:spcAft>
                <a:spcPct val="0"/>
              </a:spcAft>
              <a:buChar char="»"/>
              <a:defRPr sz="1100">
                <a:solidFill>
                  <a:schemeClr val="tx1"/>
                </a:solidFill>
                <a:latin typeface="Arial" charset="0"/>
                <a:ea typeface="MS PGothic" charset="-128"/>
              </a:defRPr>
            </a:lvl8pPr>
            <a:lvl9pPr marL="3886200" indent="-228600" defTabSz="652463" eaLnBrk="0" fontAlgn="base" hangingPunct="0">
              <a:spcBef>
                <a:spcPct val="20000"/>
              </a:spcBef>
              <a:spcAft>
                <a:spcPct val="0"/>
              </a:spcAft>
              <a:buChar char="»"/>
              <a:defRPr sz="1100">
                <a:solidFill>
                  <a:schemeClr val="tx1"/>
                </a:solidFill>
                <a:latin typeface="Arial" charset="0"/>
                <a:ea typeface="MS PGothic" charset="-128"/>
              </a:defRPr>
            </a:lvl9pPr>
          </a:lstStyle>
          <a:p>
            <a:pPr algn="ctr" eaLnBrk="1" hangingPunct="1">
              <a:spcBef>
                <a:spcPct val="50000"/>
              </a:spcBef>
              <a:buNone/>
            </a:pPr>
            <a:r>
              <a:rPr lang="en-US" altLang="en-US" sz="2400" b="1" dirty="0">
                <a:solidFill>
                  <a:srgbClr val="F8F8F8"/>
                </a:solidFill>
                <a:latin typeface="Arial" panose="020B0604020202020204" pitchFamily="34" charset="0"/>
              </a:rPr>
              <a:t>Turnaround Time</a:t>
            </a:r>
          </a:p>
        </p:txBody>
      </p:sp>
      <p:sp>
        <p:nvSpPr>
          <p:cNvPr id="40" name="Text Box 358">
            <a:extLst>
              <a:ext uri="{FF2B5EF4-FFF2-40B4-BE49-F238E27FC236}">
                <a16:creationId xmlns:a16="http://schemas.microsoft.com/office/drawing/2014/main" id="{CA9AFE92-2644-4C4A-9352-723DB67AF69F}"/>
              </a:ext>
            </a:extLst>
          </p:cNvPr>
          <p:cNvSpPr txBox="1">
            <a:spLocks noChangeArrowheads="1"/>
          </p:cNvSpPr>
          <p:nvPr/>
        </p:nvSpPr>
        <p:spPr bwMode="auto">
          <a:xfrm>
            <a:off x="8631322" y="13917613"/>
            <a:ext cx="3143584" cy="23082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print-ready PDF file. BMC can set up the design of your poster in an additional 4 working days or less. </a:t>
            </a:r>
            <a:endParaRPr lang="en-US" sz="1800" dirty="0">
              <a:latin typeface="+mn-lt"/>
              <a:cs typeface="MS PGothic" charset="0"/>
            </a:endParaRPr>
          </a:p>
        </p:txBody>
      </p:sp>
      <p:sp>
        <p:nvSpPr>
          <p:cNvPr id="41" name="Text Box 357">
            <a:extLst>
              <a:ext uri="{FF2B5EF4-FFF2-40B4-BE49-F238E27FC236}">
                <a16:creationId xmlns:a16="http://schemas.microsoft.com/office/drawing/2014/main" id="{02FE9693-9849-2F4D-9A72-AD35E7CB8010}"/>
              </a:ext>
            </a:extLst>
          </p:cNvPr>
          <p:cNvSpPr txBox="1">
            <a:spLocks noChangeArrowheads="1"/>
          </p:cNvSpPr>
          <p:nvPr/>
        </p:nvSpPr>
        <p:spPr bwMode="auto">
          <a:xfrm>
            <a:off x="12641179" y="5121108"/>
            <a:ext cx="3368842" cy="89562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5"/>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From there,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graphicFrame>
        <p:nvGraphicFramePr>
          <p:cNvPr id="42" name="Group 492">
            <a:extLst>
              <a:ext uri="{FF2B5EF4-FFF2-40B4-BE49-F238E27FC236}">
                <a16:creationId xmlns:a16="http://schemas.microsoft.com/office/drawing/2014/main" id="{FA4AD4B9-A30D-B746-9EC8-7190A8E22B10}"/>
              </a:ext>
            </a:extLst>
          </p:cNvPr>
          <p:cNvGraphicFramePr>
            <a:graphicFrameLocks noGrp="1"/>
          </p:cNvGraphicFramePr>
          <p:nvPr/>
        </p:nvGraphicFramePr>
        <p:xfrm>
          <a:off x="12617041" y="14724993"/>
          <a:ext cx="3289709" cy="3116131"/>
        </p:xfrm>
        <a:graphic>
          <a:graphicData uri="http://schemas.openxmlformats.org/drawingml/2006/table">
            <a:tbl>
              <a:tblPr/>
              <a:tblGrid>
                <a:gridCol w="3289709">
                  <a:extLst>
                    <a:ext uri="{9D8B030D-6E8A-4147-A177-3AD203B41FA5}">
                      <a16:colId xmlns:a16="http://schemas.microsoft.com/office/drawing/2014/main" val="178989479"/>
                    </a:ext>
                  </a:extLst>
                </a:gridCol>
              </a:tblGrid>
              <a:tr h="2902094">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ts val="224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a:t>
                      </a:r>
                      <a:b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b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Communications</a:t>
                      </a:r>
                    </a:p>
                    <a:p>
                      <a:pPr marL="0" marR="0" lvl="0" indent="0" algn="ctr" defTabSz="652463" rtl="0" eaLnBrk="1" fontAlgn="base" latinLnBrk="0" hangingPunct="1">
                        <a:lnSpc>
                          <a:spcPts val="196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b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b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6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defRPr/>
                      </a:pPr>
                      <a:r>
                        <a:rPr lang="en-US" altLang="en-US" sz="1600" dirty="0">
                          <a:latin typeface="Arial" panose="020B0604020202020204" pitchFamily="34" charset="0"/>
                        </a:rPr>
                        <a:t>Jill Fair</a:t>
                      </a: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                  </a:t>
                      </a:r>
                      <a:r>
                        <a:rPr lang="en-US" altLang="en-US" sz="1600" dirty="0">
                          <a:latin typeface="Arial" panose="020B0604020202020204" pitchFamily="34" charset="0"/>
                        </a:rPr>
                        <a:t>439-2400      </a:t>
                      </a:r>
                      <a:r>
                        <a:rPr lang="en-US" altLang="en-US" sz="1600" dirty="0">
                          <a:latin typeface="Arial" panose="020B0604020202020204" pitchFamily="34" charset="0"/>
                          <a:hlinkClick r:id="rId7"/>
                        </a:rPr>
                        <a:t>fair@etsu.edu</a:t>
                      </a:r>
                      <a:endParaRPr lang="en-US" sz="1600" dirty="0"/>
                    </a:p>
                    <a:p>
                      <a:pPr marL="115888" marR="0" lvl="0" indent="0" algn="l" defTabSz="652463" rtl="0" eaLnBrk="1" fontAlgn="base" latinLnBrk="0" hangingPunct="1">
                        <a:lnSpc>
                          <a:spcPct val="100000"/>
                        </a:lnSpc>
                        <a:spcBef>
                          <a:spcPts val="1200"/>
                        </a:spcBef>
                        <a:spcAft>
                          <a:spcPct val="0"/>
                        </a:spcAft>
                        <a:buClrTx/>
                        <a:buSzTx/>
                        <a:buFontTx/>
                        <a:buNone/>
                        <a:tabLst>
                          <a:tab pos="1770063" algn="l"/>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96860718"/>
                  </a:ext>
                </a:extLst>
              </a:tr>
            </a:tbl>
          </a:graphicData>
        </a:graphic>
      </p:graphicFrame>
      <p:sp>
        <p:nvSpPr>
          <p:cNvPr id="43" name="Rectangle 5">
            <a:extLst>
              <a:ext uri="{FF2B5EF4-FFF2-40B4-BE49-F238E27FC236}">
                <a16:creationId xmlns:a16="http://schemas.microsoft.com/office/drawing/2014/main" id="{14F6B67E-D4E3-2C45-BB66-57A5FDB66C83}"/>
              </a:ext>
            </a:extLst>
          </p:cNvPr>
          <p:cNvSpPr>
            <a:spLocks noChangeArrowheads="1"/>
          </p:cNvSpPr>
          <p:nvPr/>
        </p:nvSpPr>
        <p:spPr bwMode="auto">
          <a:xfrm>
            <a:off x="0" y="326335"/>
            <a:ext cx="16459200" cy="3348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4749" tIns="17371" rIns="34749" bIns="17371">
            <a:spAutoFit/>
          </a:bodyPr>
          <a:lstStyle>
            <a:lvl1pPr defTabSz="520700">
              <a:defRPr sz="1600">
                <a:solidFill>
                  <a:schemeClr val="tx1"/>
                </a:solidFill>
                <a:latin typeface="Arial Narrow" charset="0"/>
                <a:ea typeface="MS PGothic" charset="-128"/>
              </a:defRPr>
            </a:lvl1pPr>
            <a:lvl2pPr defTabSz="520700">
              <a:defRPr sz="1600">
                <a:solidFill>
                  <a:schemeClr val="tx1"/>
                </a:solidFill>
                <a:latin typeface="Arial Narrow" charset="0"/>
                <a:ea typeface="MS PGothic" charset="-128"/>
              </a:defRPr>
            </a:lvl2pPr>
            <a:lvl3pPr defTabSz="520700">
              <a:defRPr sz="1600">
                <a:solidFill>
                  <a:schemeClr val="tx1"/>
                </a:solidFill>
                <a:latin typeface="Arial Narrow" charset="0"/>
                <a:ea typeface="MS PGothic" charset="-128"/>
              </a:defRPr>
            </a:lvl3pPr>
            <a:lvl4pPr defTabSz="520700">
              <a:defRPr sz="1600">
                <a:solidFill>
                  <a:schemeClr val="tx1"/>
                </a:solidFill>
                <a:latin typeface="Arial Narrow" charset="0"/>
                <a:ea typeface="MS PGothic" charset="-128"/>
              </a:defRPr>
            </a:lvl4pPr>
            <a:lvl5pPr defTabSz="520700">
              <a:defRPr sz="1600">
                <a:solidFill>
                  <a:schemeClr val="tx1"/>
                </a:solidFill>
                <a:latin typeface="Arial Narrow" charset="0"/>
                <a:ea typeface="MS PGothic" charset="-128"/>
              </a:defRPr>
            </a:lvl5pPr>
            <a:lvl6pPr marL="1501775" indent="784225" defTabSz="520700" eaLnBrk="0" fontAlgn="base" hangingPunct="0">
              <a:spcBef>
                <a:spcPct val="0"/>
              </a:spcBef>
              <a:spcAft>
                <a:spcPct val="0"/>
              </a:spcAft>
              <a:defRPr sz="1600">
                <a:solidFill>
                  <a:schemeClr val="tx1"/>
                </a:solidFill>
                <a:latin typeface="Arial Narrow" charset="0"/>
                <a:ea typeface="MS PGothic" charset="-128"/>
              </a:defRPr>
            </a:lvl6pPr>
            <a:lvl7pPr marL="1958975" indent="784225" defTabSz="520700" eaLnBrk="0" fontAlgn="base" hangingPunct="0">
              <a:spcBef>
                <a:spcPct val="0"/>
              </a:spcBef>
              <a:spcAft>
                <a:spcPct val="0"/>
              </a:spcAft>
              <a:defRPr sz="1600">
                <a:solidFill>
                  <a:schemeClr val="tx1"/>
                </a:solidFill>
                <a:latin typeface="Arial Narrow" charset="0"/>
                <a:ea typeface="MS PGothic" charset="-128"/>
              </a:defRPr>
            </a:lvl7pPr>
            <a:lvl8pPr marL="2416175" indent="784225" defTabSz="520700" eaLnBrk="0" fontAlgn="base" hangingPunct="0">
              <a:spcBef>
                <a:spcPct val="0"/>
              </a:spcBef>
              <a:spcAft>
                <a:spcPct val="0"/>
              </a:spcAft>
              <a:defRPr sz="1600">
                <a:solidFill>
                  <a:schemeClr val="tx1"/>
                </a:solidFill>
                <a:latin typeface="Arial Narrow" charset="0"/>
                <a:ea typeface="MS PGothic" charset="-128"/>
              </a:defRPr>
            </a:lvl8pPr>
            <a:lvl9pPr marL="2873375" indent="784225" defTabSz="520700" eaLnBrk="0" fontAlgn="base" hangingPunct="0">
              <a:spcBef>
                <a:spcPct val="0"/>
              </a:spcBef>
              <a:spcAft>
                <a:spcPct val="0"/>
              </a:spcAft>
              <a:defRPr sz="1600">
                <a:solidFill>
                  <a:schemeClr val="tx1"/>
                </a:solidFill>
                <a:latin typeface="Arial Narrow" charset="0"/>
                <a:ea typeface="MS PGothic" charset="-128"/>
              </a:defRPr>
            </a:lvl9pPr>
          </a:lstStyle>
          <a:p>
            <a:pPr algn="ctr" eaLnBrk="1" hangingPunct="1">
              <a:spcBef>
                <a:spcPct val="50000"/>
              </a:spcBef>
            </a:pPr>
            <a:r>
              <a:rPr lang="en-US" altLang="en-US" sz="3134" b="1" dirty="0">
                <a:solidFill>
                  <a:srgbClr val="FFFFFF"/>
                </a:solidFill>
                <a:latin typeface="Arial" charset="0"/>
              </a:rPr>
              <a:t> </a:t>
            </a:r>
            <a:r>
              <a:rPr lang="en-US" sz="4400" b="1" dirty="0">
                <a:solidFill>
                  <a:srgbClr val="FFFFFF"/>
                </a:solidFill>
                <a:latin typeface="Arial"/>
                <a:ea typeface="MS PGothic" charset="0"/>
                <a:cs typeface="MS PGothic" charset="0"/>
              </a:rPr>
              <a:t>Poster Title</a:t>
            </a:r>
            <a:br>
              <a:rPr lang="en-US" sz="4400" b="1" dirty="0">
                <a:solidFill>
                  <a:srgbClr val="FFFFFF"/>
                </a:solidFill>
                <a:latin typeface="Arial"/>
                <a:ea typeface="MS PGothic" charset="0"/>
                <a:cs typeface="MS PGothic" charset="0"/>
              </a:rPr>
            </a:br>
            <a:r>
              <a:rPr lang="en-US" sz="4400" b="1" dirty="0">
                <a:solidFill>
                  <a:srgbClr val="FFFFFF"/>
                </a:solidFill>
                <a:latin typeface="Arial"/>
                <a:ea typeface="MS PGothic" charset="0"/>
                <a:cs typeface="MS PGothic" charset="0"/>
              </a:rPr>
              <a:t>Poster Title</a:t>
            </a:r>
            <a:endParaRPr lang="en-US" altLang="en-US" sz="4000" b="1" dirty="0">
              <a:solidFill>
                <a:srgbClr val="FFFFFF"/>
              </a:solidFill>
              <a:latin typeface="Arial" charset="0"/>
            </a:endParaRPr>
          </a:p>
          <a:p>
            <a:pPr algn="ctr" defTabSz="522158">
              <a:spcBef>
                <a:spcPts val="400"/>
              </a:spcBef>
              <a:defRPr/>
            </a:pPr>
            <a:r>
              <a:rPr lang="en-US" sz="3200" dirty="0">
                <a:solidFill>
                  <a:srgbClr val="FFFFFF"/>
                </a:solidFill>
                <a:latin typeface="Arial" charset="0"/>
                <a:ea typeface="MS PGothic" charset="0"/>
                <a:cs typeface="MS PGothic" charset="0"/>
              </a:rPr>
              <a:t>Authors</a:t>
            </a:r>
          </a:p>
          <a:p>
            <a:pPr algn="ctr" defTabSz="522158">
              <a:spcBef>
                <a:spcPts val="1200"/>
              </a:spcBef>
              <a:defRPr/>
            </a:pPr>
            <a:r>
              <a:rPr lang="en-US" sz="2400" dirty="0">
                <a:solidFill>
                  <a:srgbClr val="FFFFFF"/>
                </a:solidFill>
                <a:latin typeface="Arial" charset="0"/>
                <a:ea typeface="MS PGothic" charset="0"/>
                <a:cs typeface="MS PGothic" charset="0"/>
              </a:rPr>
              <a:t>Associated institutions</a:t>
            </a:r>
            <a:br>
              <a:rPr lang="en-US" sz="2400" dirty="0">
                <a:solidFill>
                  <a:srgbClr val="FFFFFF"/>
                </a:solidFill>
                <a:latin typeface="Arial" charset="0"/>
                <a:ea typeface="MS PGothic" charset="0"/>
                <a:cs typeface="MS PGothic" charset="0"/>
              </a:rPr>
            </a:br>
            <a:r>
              <a:rPr lang="en-US" sz="2400" dirty="0">
                <a:solidFill>
                  <a:srgbClr val="FFFFFF"/>
                </a:solidFill>
                <a:latin typeface="Arial" charset="0"/>
                <a:ea typeface="MS PGothic" charset="0"/>
                <a:cs typeface="MS PGothic" charset="0"/>
              </a:rPr>
              <a:t>Associated institutions</a:t>
            </a:r>
          </a:p>
          <a:p>
            <a:pPr algn="ctr" defTabSz="522158">
              <a:spcBef>
                <a:spcPts val="1200"/>
              </a:spcBef>
              <a:defRPr/>
            </a:pPr>
            <a:endParaRPr lang="en-US" sz="2400" dirty="0">
              <a:solidFill>
                <a:srgbClr val="FFFFFF"/>
              </a:solidFill>
              <a:latin typeface="Arial" charset="0"/>
              <a:ea typeface="MS PGothic" charset="0"/>
              <a:cs typeface="MS PGothic" charset="0"/>
            </a:endParaRPr>
          </a:p>
        </p:txBody>
      </p:sp>
      <p:pic>
        <p:nvPicPr>
          <p:cNvPr id="2" name="Picture 2" descr="Text&#10;&#10;Description automatically generated">
            <a:extLst>
              <a:ext uri="{FF2B5EF4-FFF2-40B4-BE49-F238E27FC236}">
                <a16:creationId xmlns:a16="http://schemas.microsoft.com/office/drawing/2014/main" id="{ABB039B5-23B8-4A50-99CB-28FF31B0B0A9}"/>
              </a:ext>
            </a:extLst>
          </p:cNvPr>
          <p:cNvPicPr>
            <a:picLocks noChangeAspect="1"/>
          </p:cNvPicPr>
          <p:nvPr/>
        </p:nvPicPr>
        <p:blipFill>
          <a:blip r:embed="rId8"/>
          <a:stretch>
            <a:fillRect/>
          </a:stretch>
        </p:blipFill>
        <p:spPr>
          <a:xfrm>
            <a:off x="479305" y="1837966"/>
            <a:ext cx="1428750" cy="1314450"/>
          </a:xfrm>
          <a:prstGeom prst="rect">
            <a:avLst/>
          </a:prstGeom>
        </p:spPr>
      </p:pic>
      <p:pic>
        <p:nvPicPr>
          <p:cNvPr id="4" name="Picture 4">
            <a:extLst>
              <a:ext uri="{FF2B5EF4-FFF2-40B4-BE49-F238E27FC236}">
                <a16:creationId xmlns:a16="http://schemas.microsoft.com/office/drawing/2014/main" id="{97458C0C-D3B6-489D-AFF0-BF342C5230E6}"/>
              </a:ext>
            </a:extLst>
          </p:cNvPr>
          <p:cNvPicPr>
            <a:picLocks noChangeAspect="1"/>
          </p:cNvPicPr>
          <p:nvPr/>
        </p:nvPicPr>
        <p:blipFill>
          <a:blip r:embed="rId9"/>
          <a:stretch>
            <a:fillRect/>
          </a:stretch>
        </p:blipFill>
        <p:spPr>
          <a:xfrm>
            <a:off x="13340751" y="2072618"/>
            <a:ext cx="2743200" cy="1367043"/>
          </a:xfrm>
          <a:prstGeom prst="rect">
            <a:avLst/>
          </a:prstGeom>
        </p:spPr>
      </p:pic>
    </p:spTree>
    <p:extLst>
      <p:ext uri="{BB962C8B-B14F-4D97-AF65-F5344CB8AC3E}">
        <p14:creationId xmlns:p14="http://schemas.microsoft.com/office/powerpoint/2010/main" val="2202600140"/>
      </p:ext>
    </p:extLst>
  </p:cSld>
  <p:clrMapOvr>
    <a:masterClrMapping/>
  </p:clrMapOvr>
</p:sld>
</file>

<file path=ppt/theme/theme1.xml><?xml version="1.0" encoding="utf-8"?>
<a:theme xmlns:a="http://schemas.openxmlformats.org/drawingml/2006/main" name="Custom Design">
  <a:themeElements>
    <a:clrScheme name="Custom 6">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2870E0"/>
      </a:hlink>
      <a:folHlink>
        <a:srgbClr val="8000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1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ustom Design">
  <a:themeElements>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2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22867</TotalTime>
  <Words>9919</Words>
  <Application>Microsoft Macintosh PowerPoint</Application>
  <PresentationFormat>Custom</PresentationFormat>
  <Paragraphs>663</Paragraphs>
  <Slides>13</Slides>
  <Notes>13</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13</vt:i4>
      </vt:variant>
    </vt:vector>
  </HeadingPairs>
  <TitlesOfParts>
    <vt:vector size="20" baseType="lpstr">
      <vt:lpstr>MS PGothic</vt:lpstr>
      <vt:lpstr>Arial</vt:lpstr>
      <vt:lpstr>Arial Black</vt:lpstr>
      <vt:lpstr>Arial Narrow</vt:lpstr>
      <vt:lpstr>Custom Design</vt:lpstr>
      <vt:lpstr>1_Custom Design</vt:lpstr>
      <vt:lpstr>2_Custom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www.PosterPresentations.com</Company>
  <LinksUpToDate>false</LinksUpToDate>
  <SharedDoc>false</SharedDoc>
  <HyperlinkBase>http://www.posterpresentations.com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48x36 Poster Template</dc:title>
  <dc:subject>Free PowerPoint poster templates</dc:subject>
  <dc:creator>A. Kotoulas</dc:creator>
  <cp:keywords>poster presentation, poster design, poster template</cp:keywords>
  <dc:description>Non-authorized printing of this poster template by any commercial printing service other than PosterPresentations.com is strictly prohibited._x000d_
Non-profit educational printing centers are exempt._x000d_
To obtain printing authorization call:_x000d_
1.866.649.3004_x000d_
_x000d_
© 2007 Canterbury Media Services, Inc</dc:description>
  <cp:lastModifiedBy>Taylor C Campbell</cp:lastModifiedBy>
  <cp:revision>1208</cp:revision>
  <cp:lastPrinted>2017-10-19T20:14:28Z</cp:lastPrinted>
  <dcterms:created xsi:type="dcterms:W3CDTF">2005-05-18T01:24:28Z</dcterms:created>
  <dcterms:modified xsi:type="dcterms:W3CDTF">2024-09-19T13:06:37Z</dcterms:modified>
  <cp:category>Powerpoint poster templates</cp:category>
</cp:coreProperties>
</file>