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Lst>
  <p:notesMasterIdLst>
    <p:notesMasterId r:id="rId17"/>
  </p:notesMasterIdLst>
  <p:sldIdLst>
    <p:sldId id="256" r:id="rId4"/>
    <p:sldId id="257" r:id="rId5"/>
    <p:sldId id="258" r:id="rId6"/>
    <p:sldId id="260" r:id="rId7"/>
    <p:sldId id="259" r:id="rId8"/>
    <p:sldId id="264" r:id="rId9"/>
    <p:sldId id="263" r:id="rId10"/>
    <p:sldId id="262" r:id="rId11"/>
    <p:sldId id="261" r:id="rId12"/>
    <p:sldId id="268" r:id="rId13"/>
    <p:sldId id="267" r:id="rId14"/>
    <p:sldId id="266" r:id="rId15"/>
    <p:sldId id="265" r:id="rId16"/>
  </p:sldIdLst>
  <p:sldSz cx="27432000" cy="16459200"/>
  <p:notesSz cx="6858000" cy="9144000"/>
  <p:defaultTextStyle>
    <a:defPPr>
      <a:defRPr lang="en-US"/>
    </a:defPPr>
    <a:lvl1pPr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1pPr>
    <a:lvl2pPr marL="260350" indent="196850"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2pPr>
    <a:lvl3pPr marL="522288" indent="392113"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3pPr>
    <a:lvl4pPr marL="782638" indent="588963"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4pPr>
    <a:lvl5pPr marL="1044575" indent="784225" algn="l" rtl="0" fontAlgn="base">
      <a:spcBef>
        <a:spcPct val="0"/>
      </a:spcBef>
      <a:spcAft>
        <a:spcPct val="0"/>
      </a:spcAft>
      <a:defRPr sz="1600" kern="1200">
        <a:solidFill>
          <a:schemeClr val="tx1"/>
        </a:solidFill>
        <a:latin typeface="Arial Narrow" panose="020B0606020202030204" pitchFamily="34" charset="0"/>
        <a:ea typeface="MS PGothic" panose="020B0600070205080204" pitchFamily="34" charset="-128"/>
        <a:cs typeface="+mn-cs"/>
      </a:defRPr>
    </a:lvl5pPr>
    <a:lvl6pPr marL="22860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6pPr>
    <a:lvl7pPr marL="27432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7pPr>
    <a:lvl8pPr marL="32004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8pPr>
    <a:lvl9pPr marL="3657600" algn="l" defTabSz="914400" rtl="0" eaLnBrk="1" latinLnBrk="0" hangingPunct="1">
      <a:defRPr sz="1600" kern="1200">
        <a:solidFill>
          <a:schemeClr val="tx1"/>
        </a:solidFill>
        <a:latin typeface="Arial Narrow" panose="020B0606020202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1776">
          <p15:clr>
            <a:srgbClr val="A4A3A4"/>
          </p15:clr>
        </p15:guide>
        <p15:guide id="2" orient="horz" pos="10142">
          <p15:clr>
            <a:srgbClr val="A4A3A4"/>
          </p15:clr>
        </p15:guide>
        <p15:guide id="3" pos="273">
          <p15:clr>
            <a:srgbClr val="A4A3A4"/>
          </p15:clr>
        </p15:guide>
        <p15:guide id="4" pos="4203">
          <p15:clr>
            <a:srgbClr val="A4A3A4"/>
          </p15:clr>
        </p15:guide>
        <p15:guide id="5" pos="4524">
          <p15:clr>
            <a:srgbClr val="A4A3A4"/>
          </p15:clr>
        </p15:guide>
        <p15:guide id="6" pos="8454">
          <p15:clr>
            <a:srgbClr val="A4A3A4"/>
          </p15:clr>
        </p15:guide>
        <p15:guide id="7" pos="8769">
          <p15:clr>
            <a:srgbClr val="A4A3A4"/>
          </p15:clr>
        </p15:guide>
        <p15:guide id="8" pos="12699">
          <p15:clr>
            <a:srgbClr val="A4A3A4"/>
          </p15:clr>
        </p15:guide>
        <p15:guide id="9" pos="13023">
          <p15:clr>
            <a:srgbClr val="A4A3A4"/>
          </p15:clr>
        </p15:guide>
        <p15:guide id="10" pos="1695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C82A5E-0B76-1331-9A96-0AD1711907E4}" v="118" dt="2022-01-26T18:09:09.3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26"/>
  </p:normalViewPr>
  <p:slideViewPr>
    <p:cSldViewPr snapToGrid="0" snapToObjects="1">
      <p:cViewPr varScale="1">
        <p:scale>
          <a:sx n="50" d="100"/>
          <a:sy n="50" d="100"/>
        </p:scale>
        <p:origin x="1064" y="184"/>
      </p:cViewPr>
      <p:guideLst>
        <p:guide orient="horz" pos="1776"/>
        <p:guide orient="horz" pos="10142"/>
        <p:guide pos="273"/>
        <p:guide pos="4203"/>
        <p:guide pos="4524"/>
        <p:guide pos="8454"/>
        <p:guide pos="8769"/>
        <p:guide pos="12699"/>
        <p:guide pos="13023"/>
        <p:guide pos="16953"/>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70204731-82BB-AA4E-BFF4-700A8FC961F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50531" name="Rectangle 3">
            <a:extLst>
              <a:ext uri="{FF2B5EF4-FFF2-40B4-BE49-F238E27FC236}">
                <a16:creationId xmlns:a16="http://schemas.microsoft.com/office/drawing/2014/main" id="{291A24FB-4681-7E49-810E-462C296BE147}"/>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US"/>
          </a:p>
        </p:txBody>
      </p:sp>
      <p:sp>
        <p:nvSpPr>
          <p:cNvPr id="4100" name="Rectangle 4">
            <a:extLst>
              <a:ext uri="{FF2B5EF4-FFF2-40B4-BE49-F238E27FC236}">
                <a16:creationId xmlns:a16="http://schemas.microsoft.com/office/drawing/2014/main" id="{C36E1718-CA4D-6845-BD7C-4DDBF1802C00}"/>
              </a:ext>
            </a:extLst>
          </p:cNvPr>
          <p:cNvSpPr>
            <a:spLocks noGrp="1" noRot="1" noChangeAspect="1" noChangeArrowheads="1" noTextEdit="1"/>
          </p:cNvSpPr>
          <p:nvPr>
            <p:ph type="sldImg" idx="2"/>
          </p:nvPr>
        </p:nvSpPr>
        <p:spPr bwMode="auto">
          <a:xfrm>
            <a:off x="571500" y="685800"/>
            <a:ext cx="5715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a:extLst>
              <a:ext uri="{FF2B5EF4-FFF2-40B4-BE49-F238E27FC236}">
                <a16:creationId xmlns:a16="http://schemas.microsoft.com/office/drawing/2014/main" id="{D344126B-E834-FC42-BFBE-41281AD21192}"/>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a:extLst>
              <a:ext uri="{FF2B5EF4-FFF2-40B4-BE49-F238E27FC236}">
                <a16:creationId xmlns:a16="http://schemas.microsoft.com/office/drawing/2014/main" id="{5BECE3EB-3449-FB46-8FFF-2407FAECDC37}"/>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US"/>
          </a:p>
        </p:txBody>
      </p:sp>
      <p:sp>
        <p:nvSpPr>
          <p:cNvPr id="150535" name="Rectangle 7">
            <a:extLst>
              <a:ext uri="{FF2B5EF4-FFF2-40B4-BE49-F238E27FC236}">
                <a16:creationId xmlns:a16="http://schemas.microsoft.com/office/drawing/2014/main" id="{1736A746-6644-0F48-8AB4-A5111890E781}"/>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9FADDA02-18D5-B441-BF72-92F9ACC77744}"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1pPr>
    <a:lvl2pPr marL="260350"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2pPr>
    <a:lvl3pPr marL="52228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3pPr>
    <a:lvl4pPr marL="782638"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4pPr>
    <a:lvl5pPr marL="1044575" algn="l" rtl="0" eaLnBrk="0" fontAlgn="base" hangingPunct="0">
      <a:spcBef>
        <a:spcPct val="30000"/>
      </a:spcBef>
      <a:spcAft>
        <a:spcPct val="0"/>
      </a:spcAft>
      <a:defRPr sz="800" kern="1200">
        <a:solidFill>
          <a:schemeClr val="tx1"/>
        </a:solidFill>
        <a:latin typeface="Arial" charset="0"/>
        <a:ea typeface="MS PGothic" pitchFamily="34" charset="-128"/>
        <a:cs typeface="MS PGothic" charset="0"/>
      </a:defRPr>
    </a:lvl5pPr>
    <a:lvl6pPr marL="1305894" algn="l" defTabSz="522358" rtl="0" eaLnBrk="1" latinLnBrk="0" hangingPunct="1">
      <a:defRPr sz="800" kern="1200">
        <a:solidFill>
          <a:schemeClr val="tx1"/>
        </a:solidFill>
        <a:latin typeface="+mn-lt"/>
        <a:ea typeface="+mn-ea"/>
        <a:cs typeface="+mn-cs"/>
      </a:defRPr>
    </a:lvl6pPr>
    <a:lvl7pPr marL="1567074" algn="l" defTabSz="522358" rtl="0" eaLnBrk="1" latinLnBrk="0" hangingPunct="1">
      <a:defRPr sz="800" kern="1200">
        <a:solidFill>
          <a:schemeClr val="tx1"/>
        </a:solidFill>
        <a:latin typeface="+mn-lt"/>
        <a:ea typeface="+mn-ea"/>
        <a:cs typeface="+mn-cs"/>
      </a:defRPr>
    </a:lvl7pPr>
    <a:lvl8pPr marL="1828252" algn="l" defTabSz="522358" rtl="0" eaLnBrk="1" latinLnBrk="0" hangingPunct="1">
      <a:defRPr sz="800" kern="1200">
        <a:solidFill>
          <a:schemeClr val="tx1"/>
        </a:solidFill>
        <a:latin typeface="+mn-lt"/>
        <a:ea typeface="+mn-ea"/>
        <a:cs typeface="+mn-cs"/>
      </a:defRPr>
    </a:lvl8pPr>
    <a:lvl9pPr marL="2089432" algn="l" defTabSz="522358"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1</a:t>
            </a:fld>
            <a:endParaRPr lang="en-US" altLang="en-US" sz="120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10</a:t>
            </a:fld>
            <a:endParaRPr lang="en-US" altLang="en-US" sz="1200">
              <a:latin typeface="Arial" panose="020B0604020202020204" pitchFamily="34" charset="0"/>
            </a:endParaRPr>
          </a:p>
        </p:txBody>
      </p:sp>
    </p:spTree>
    <p:extLst>
      <p:ext uri="{BB962C8B-B14F-4D97-AF65-F5344CB8AC3E}">
        <p14:creationId xmlns:p14="http://schemas.microsoft.com/office/powerpoint/2010/main" val="11023922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11</a:t>
            </a:fld>
            <a:endParaRPr lang="en-US" altLang="en-US" sz="1200">
              <a:latin typeface="Arial" panose="020B0604020202020204" pitchFamily="34" charset="0"/>
            </a:endParaRPr>
          </a:p>
        </p:txBody>
      </p:sp>
    </p:spTree>
    <p:extLst>
      <p:ext uri="{BB962C8B-B14F-4D97-AF65-F5344CB8AC3E}">
        <p14:creationId xmlns:p14="http://schemas.microsoft.com/office/powerpoint/2010/main" val="2973197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12</a:t>
            </a:fld>
            <a:endParaRPr lang="en-US" altLang="en-US" sz="1200">
              <a:latin typeface="Arial" panose="020B0604020202020204" pitchFamily="34" charset="0"/>
            </a:endParaRPr>
          </a:p>
        </p:txBody>
      </p:sp>
    </p:spTree>
    <p:extLst>
      <p:ext uri="{BB962C8B-B14F-4D97-AF65-F5344CB8AC3E}">
        <p14:creationId xmlns:p14="http://schemas.microsoft.com/office/powerpoint/2010/main" val="5221954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13</a:t>
            </a:fld>
            <a:endParaRPr lang="en-US" altLang="en-US" sz="1200">
              <a:latin typeface="Arial" panose="020B0604020202020204" pitchFamily="34" charset="0"/>
            </a:endParaRPr>
          </a:p>
        </p:txBody>
      </p:sp>
    </p:spTree>
    <p:extLst>
      <p:ext uri="{BB962C8B-B14F-4D97-AF65-F5344CB8AC3E}">
        <p14:creationId xmlns:p14="http://schemas.microsoft.com/office/powerpoint/2010/main" val="1649312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2</a:t>
            </a:fld>
            <a:endParaRPr lang="en-US" altLang="en-US" sz="1200">
              <a:latin typeface="Arial" panose="020B0604020202020204" pitchFamily="34" charset="0"/>
            </a:endParaRPr>
          </a:p>
        </p:txBody>
      </p:sp>
    </p:spTree>
    <p:extLst>
      <p:ext uri="{BB962C8B-B14F-4D97-AF65-F5344CB8AC3E}">
        <p14:creationId xmlns:p14="http://schemas.microsoft.com/office/powerpoint/2010/main" val="248288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3</a:t>
            </a:fld>
            <a:endParaRPr lang="en-US" altLang="en-US" sz="1200">
              <a:latin typeface="Arial" panose="020B0604020202020204" pitchFamily="34" charset="0"/>
            </a:endParaRPr>
          </a:p>
        </p:txBody>
      </p:sp>
    </p:spTree>
    <p:extLst>
      <p:ext uri="{BB962C8B-B14F-4D97-AF65-F5344CB8AC3E}">
        <p14:creationId xmlns:p14="http://schemas.microsoft.com/office/powerpoint/2010/main" val="4219796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4</a:t>
            </a:fld>
            <a:endParaRPr lang="en-US" altLang="en-US" sz="1200">
              <a:latin typeface="Arial" panose="020B0604020202020204" pitchFamily="34" charset="0"/>
            </a:endParaRPr>
          </a:p>
        </p:txBody>
      </p:sp>
    </p:spTree>
    <p:extLst>
      <p:ext uri="{BB962C8B-B14F-4D97-AF65-F5344CB8AC3E}">
        <p14:creationId xmlns:p14="http://schemas.microsoft.com/office/powerpoint/2010/main" val="21262949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5</a:t>
            </a:fld>
            <a:endParaRPr lang="en-US" altLang="en-US" sz="1200">
              <a:latin typeface="Arial" panose="020B0604020202020204" pitchFamily="34" charset="0"/>
            </a:endParaRPr>
          </a:p>
        </p:txBody>
      </p:sp>
    </p:spTree>
    <p:extLst>
      <p:ext uri="{BB962C8B-B14F-4D97-AF65-F5344CB8AC3E}">
        <p14:creationId xmlns:p14="http://schemas.microsoft.com/office/powerpoint/2010/main" val="1511726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6</a:t>
            </a:fld>
            <a:endParaRPr lang="en-US" altLang="en-US" sz="1200">
              <a:latin typeface="Arial" panose="020B0604020202020204" pitchFamily="34" charset="0"/>
            </a:endParaRPr>
          </a:p>
        </p:txBody>
      </p:sp>
    </p:spTree>
    <p:extLst>
      <p:ext uri="{BB962C8B-B14F-4D97-AF65-F5344CB8AC3E}">
        <p14:creationId xmlns:p14="http://schemas.microsoft.com/office/powerpoint/2010/main" val="2690204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7</a:t>
            </a:fld>
            <a:endParaRPr lang="en-US" altLang="en-US" sz="1200">
              <a:latin typeface="Arial" panose="020B0604020202020204" pitchFamily="34" charset="0"/>
            </a:endParaRPr>
          </a:p>
        </p:txBody>
      </p:sp>
    </p:spTree>
    <p:extLst>
      <p:ext uri="{BB962C8B-B14F-4D97-AF65-F5344CB8AC3E}">
        <p14:creationId xmlns:p14="http://schemas.microsoft.com/office/powerpoint/2010/main" val="25164746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8</a:t>
            </a:fld>
            <a:endParaRPr lang="en-US" altLang="en-US" sz="1200">
              <a:latin typeface="Arial" panose="020B0604020202020204" pitchFamily="34" charset="0"/>
            </a:endParaRPr>
          </a:p>
        </p:txBody>
      </p:sp>
    </p:spTree>
    <p:extLst>
      <p:ext uri="{BB962C8B-B14F-4D97-AF65-F5344CB8AC3E}">
        <p14:creationId xmlns:p14="http://schemas.microsoft.com/office/powerpoint/2010/main" val="28660153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Slide Image Placeholder 1">
            <a:extLst>
              <a:ext uri="{FF2B5EF4-FFF2-40B4-BE49-F238E27FC236}">
                <a16:creationId xmlns:a16="http://schemas.microsoft.com/office/drawing/2014/main" id="{A85BC25D-062E-7340-817D-26EBFAF1054E}"/>
              </a:ext>
            </a:extLst>
          </p:cNvPr>
          <p:cNvSpPr>
            <a:spLocks noGrp="1" noRot="1" noChangeAspect="1"/>
          </p:cNvSpPr>
          <p:nvPr>
            <p:ph type="sldImg"/>
          </p:nvPr>
        </p:nvSpPr>
        <p:spPr>
          <a:ln/>
        </p:spPr>
      </p:sp>
      <p:sp>
        <p:nvSpPr>
          <p:cNvPr id="6146" name="Notes Placeholder 2">
            <a:extLst>
              <a:ext uri="{FF2B5EF4-FFF2-40B4-BE49-F238E27FC236}">
                <a16:creationId xmlns:a16="http://schemas.microsoft.com/office/drawing/2014/main" id="{69DA5214-5DB6-BD4D-897B-505F3ADCBB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6147" name="Slide Number Placeholder 3">
            <a:extLst>
              <a:ext uri="{FF2B5EF4-FFF2-40B4-BE49-F238E27FC236}">
                <a16:creationId xmlns:a16="http://schemas.microsoft.com/office/drawing/2014/main" id="{803EDB31-4E05-0E44-BB1D-E4DF5007D7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fld id="{7A06D1DD-80D7-B542-B2C5-467EBBFC35A4}" type="slidenum">
              <a:rPr lang="en-US" altLang="en-US" sz="1200">
                <a:latin typeface="Arial" panose="020B0604020202020204" pitchFamily="34" charset="0"/>
              </a:rPr>
              <a:pPr eaLnBrk="1" hangingPunct="1"/>
              <a:t>9</a:t>
            </a:fld>
            <a:endParaRPr lang="en-US" altLang="en-US" sz="1200">
              <a:latin typeface="Arial" panose="020B0604020202020204" pitchFamily="34" charset="0"/>
            </a:endParaRPr>
          </a:p>
        </p:txBody>
      </p:sp>
    </p:spTree>
    <p:extLst>
      <p:ext uri="{BB962C8B-B14F-4D97-AF65-F5344CB8AC3E}">
        <p14:creationId xmlns:p14="http://schemas.microsoft.com/office/powerpoint/2010/main" val="3694856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801" y="5113339"/>
            <a:ext cx="23316405" cy="3527424"/>
          </a:xfrm>
        </p:spPr>
        <p:txBody>
          <a:bodyPr/>
          <a:lstStyle/>
          <a:p>
            <a:r>
              <a:rPr lang="en-US"/>
              <a:t>Click to edit Master title style</a:t>
            </a:r>
          </a:p>
        </p:txBody>
      </p:sp>
      <p:sp>
        <p:nvSpPr>
          <p:cNvPr id="3" name="Subtitle 2"/>
          <p:cNvSpPr>
            <a:spLocks noGrp="1"/>
          </p:cNvSpPr>
          <p:nvPr>
            <p:ph type="subTitle" idx="1"/>
          </p:nvPr>
        </p:nvSpPr>
        <p:spPr>
          <a:xfrm>
            <a:off x="4114605" y="9326564"/>
            <a:ext cx="19202796" cy="4206876"/>
          </a:xfrm>
        </p:spPr>
        <p:txBody>
          <a:bodyPr/>
          <a:lstStyle>
            <a:lvl1pPr marL="0" indent="0" algn="ctr">
              <a:buNone/>
              <a:defRPr/>
            </a:lvl1pPr>
            <a:lvl2pPr marL="261178" indent="0" algn="ctr">
              <a:buNone/>
              <a:defRPr/>
            </a:lvl2pPr>
            <a:lvl3pPr marL="522358" indent="0" algn="ctr">
              <a:buNone/>
              <a:defRPr/>
            </a:lvl3pPr>
            <a:lvl4pPr marL="783536" indent="0" algn="ctr">
              <a:buNone/>
              <a:defRPr/>
            </a:lvl4pPr>
            <a:lvl5pPr marL="1044716" indent="0" algn="ctr">
              <a:buNone/>
              <a:defRPr/>
            </a:lvl5pPr>
            <a:lvl6pPr marL="1305894" indent="0" algn="ctr">
              <a:buNone/>
              <a:defRPr/>
            </a:lvl6pPr>
            <a:lvl7pPr marL="1567074" indent="0" algn="ctr">
              <a:buNone/>
              <a:defRPr/>
            </a:lvl7pPr>
            <a:lvl8pPr marL="1828252" indent="0" algn="ctr">
              <a:buNone/>
              <a:defRPr/>
            </a:lvl8pPr>
            <a:lvl9pPr marL="2089432" indent="0" algn="ctr">
              <a:buNone/>
              <a:defRPr/>
            </a:lvl9pPr>
          </a:lstStyle>
          <a:p>
            <a:r>
              <a:rPr lang="en-US"/>
              <a:t>Click to edit Master subtitle style</a:t>
            </a:r>
          </a:p>
        </p:txBody>
      </p:sp>
    </p:spTree>
    <p:extLst>
      <p:ext uri="{BB962C8B-B14F-4D97-AF65-F5344CB8AC3E}">
        <p14:creationId xmlns:p14="http://schemas.microsoft.com/office/powerpoint/2010/main" val="662118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36986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210861" y="636589"/>
            <a:ext cx="6592095" cy="1546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33590" y="636589"/>
            <a:ext cx="19682022" cy="1546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20291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801" y="5113339"/>
            <a:ext cx="23316405" cy="3527424"/>
          </a:xfrm>
        </p:spPr>
        <p:txBody>
          <a:bodyPr/>
          <a:lstStyle/>
          <a:p>
            <a:r>
              <a:rPr lang="en-US"/>
              <a:t>Click to edit Master title style</a:t>
            </a:r>
          </a:p>
        </p:txBody>
      </p:sp>
      <p:sp>
        <p:nvSpPr>
          <p:cNvPr id="3" name="Subtitle 2"/>
          <p:cNvSpPr>
            <a:spLocks noGrp="1"/>
          </p:cNvSpPr>
          <p:nvPr>
            <p:ph type="subTitle" idx="1"/>
          </p:nvPr>
        </p:nvSpPr>
        <p:spPr>
          <a:xfrm>
            <a:off x="4114605" y="9326564"/>
            <a:ext cx="19202796" cy="4206876"/>
          </a:xfrm>
        </p:spPr>
        <p:txBody>
          <a:bodyPr/>
          <a:lstStyle>
            <a:lvl1pPr marL="0" indent="0" algn="ctr">
              <a:buNone/>
              <a:defRPr/>
            </a:lvl1pPr>
            <a:lvl2pPr marL="261178" indent="0" algn="ctr">
              <a:buNone/>
              <a:defRPr/>
            </a:lvl2pPr>
            <a:lvl3pPr marL="522358" indent="0" algn="ctr">
              <a:buNone/>
              <a:defRPr/>
            </a:lvl3pPr>
            <a:lvl4pPr marL="783536" indent="0" algn="ctr">
              <a:buNone/>
              <a:defRPr/>
            </a:lvl4pPr>
            <a:lvl5pPr marL="1044716" indent="0" algn="ctr">
              <a:buNone/>
              <a:defRPr/>
            </a:lvl5pPr>
            <a:lvl6pPr marL="1305894" indent="0" algn="ctr">
              <a:buNone/>
              <a:defRPr/>
            </a:lvl6pPr>
            <a:lvl7pPr marL="1567074" indent="0" algn="ctr">
              <a:buNone/>
              <a:defRPr/>
            </a:lvl7pPr>
            <a:lvl8pPr marL="1828252" indent="0" algn="ctr">
              <a:buNone/>
              <a:defRPr/>
            </a:lvl8pPr>
            <a:lvl9pPr marL="2089432" indent="0" algn="ctr">
              <a:buNone/>
              <a:defRPr/>
            </a:lvl9pPr>
          </a:lstStyle>
          <a:p>
            <a:r>
              <a:rPr lang="en-US"/>
              <a:t>Click to edit Master subtitle style</a:t>
            </a:r>
          </a:p>
        </p:txBody>
      </p:sp>
    </p:spTree>
    <p:extLst>
      <p:ext uri="{BB962C8B-B14F-4D97-AF65-F5344CB8AC3E}">
        <p14:creationId xmlns:p14="http://schemas.microsoft.com/office/powerpoint/2010/main" val="3846810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681459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9" y="10576722"/>
            <a:ext cx="23317398" cy="3268663"/>
          </a:xfrm>
        </p:spPr>
        <p:txBody>
          <a:bodyPr anchor="t"/>
          <a:lstStyle>
            <a:lvl1pPr algn="l">
              <a:defRPr sz="2200" b="1" cap="all"/>
            </a:lvl1pPr>
          </a:lstStyle>
          <a:p>
            <a:r>
              <a:rPr lang="en-US"/>
              <a:t>Click to edit Master title style</a:t>
            </a:r>
          </a:p>
        </p:txBody>
      </p:sp>
      <p:sp>
        <p:nvSpPr>
          <p:cNvPr id="3" name="Text Placeholder 2"/>
          <p:cNvSpPr>
            <a:spLocks noGrp="1"/>
          </p:cNvSpPr>
          <p:nvPr>
            <p:ph type="body" idx="1"/>
          </p:nvPr>
        </p:nvSpPr>
        <p:spPr>
          <a:xfrm>
            <a:off x="2166939" y="6976270"/>
            <a:ext cx="23317398" cy="3600451"/>
          </a:xfrm>
        </p:spPr>
        <p:txBody>
          <a:bodyPr anchor="b"/>
          <a:lstStyle>
            <a:lvl1pPr marL="0" indent="0">
              <a:buNone/>
              <a:defRPr sz="1100"/>
            </a:lvl1pPr>
            <a:lvl2pPr marL="261178" indent="0">
              <a:buNone/>
              <a:defRPr sz="1100"/>
            </a:lvl2pPr>
            <a:lvl3pPr marL="522358" indent="0">
              <a:buNone/>
              <a:defRPr sz="800"/>
            </a:lvl3pPr>
            <a:lvl4pPr marL="783536" indent="0">
              <a:buNone/>
              <a:defRPr sz="800"/>
            </a:lvl4pPr>
            <a:lvl5pPr marL="1044716" indent="0">
              <a:buNone/>
              <a:defRPr sz="800"/>
            </a:lvl5pPr>
            <a:lvl6pPr marL="1305894" indent="0">
              <a:buNone/>
              <a:defRPr sz="800"/>
            </a:lvl6pPr>
            <a:lvl7pPr marL="1567074" indent="0">
              <a:buNone/>
              <a:defRPr sz="800"/>
            </a:lvl7pPr>
            <a:lvl8pPr marL="1828252" indent="0">
              <a:buNone/>
              <a:defRPr sz="800"/>
            </a:lvl8pPr>
            <a:lvl9pPr marL="2089432" indent="0">
              <a:buNone/>
              <a:defRPr sz="800"/>
            </a:lvl9pPr>
          </a:lstStyle>
          <a:p>
            <a:pPr lvl="0"/>
            <a:r>
              <a:rPr lang="en-US"/>
              <a:t>Click to edit Master text styles</a:t>
            </a:r>
          </a:p>
        </p:txBody>
      </p:sp>
    </p:spTree>
    <p:extLst>
      <p:ext uri="{BB962C8B-B14F-4D97-AF65-F5344CB8AC3E}">
        <p14:creationId xmlns:p14="http://schemas.microsoft.com/office/powerpoint/2010/main" val="34271328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3592" y="2819401"/>
            <a:ext cx="3068835"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97675" y="2819401"/>
            <a:ext cx="3069828"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42215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206" y="658812"/>
            <a:ext cx="24689595"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71204" y="3684590"/>
            <a:ext cx="12120564"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4" name="Content Placeholder 3"/>
          <p:cNvSpPr>
            <a:spLocks noGrp="1"/>
          </p:cNvSpPr>
          <p:nvPr>
            <p:ph sz="half" idx="2"/>
          </p:nvPr>
        </p:nvSpPr>
        <p:spPr>
          <a:xfrm>
            <a:off x="1371204" y="5219702"/>
            <a:ext cx="12120564"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935278" y="3684590"/>
            <a:ext cx="12125523"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6" name="Content Placeholder 5"/>
          <p:cNvSpPr>
            <a:spLocks noGrp="1"/>
          </p:cNvSpPr>
          <p:nvPr>
            <p:ph sz="quarter" idx="4"/>
          </p:nvPr>
        </p:nvSpPr>
        <p:spPr>
          <a:xfrm>
            <a:off x="13935278" y="5219702"/>
            <a:ext cx="12125523"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439089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28869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70652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206" y="655637"/>
            <a:ext cx="9024939" cy="2788445"/>
          </a:xfrm>
        </p:spPr>
        <p:txBody>
          <a:bodyPr anchor="b"/>
          <a:lstStyle>
            <a:lvl1pPr algn="l">
              <a:defRPr sz="1100" b="1"/>
            </a:lvl1pPr>
          </a:lstStyle>
          <a:p>
            <a:r>
              <a:rPr lang="en-US"/>
              <a:t>Click to edit Master title style</a:t>
            </a:r>
          </a:p>
        </p:txBody>
      </p:sp>
      <p:sp>
        <p:nvSpPr>
          <p:cNvPr id="3" name="Content Placeholder 2"/>
          <p:cNvSpPr>
            <a:spLocks noGrp="1"/>
          </p:cNvSpPr>
          <p:nvPr>
            <p:ph idx="1"/>
          </p:nvPr>
        </p:nvSpPr>
        <p:spPr>
          <a:xfrm>
            <a:off x="10725546" y="655639"/>
            <a:ext cx="15335250" cy="14046994"/>
          </a:xfrm>
        </p:spPr>
        <p:txBody>
          <a:bodyPr/>
          <a:lstStyle>
            <a:lvl1pPr>
              <a:defRPr sz="19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71206" y="3444083"/>
            <a:ext cx="9024939" cy="11258551"/>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845975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741670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666" y="11521284"/>
            <a:ext cx="16459398" cy="1360488"/>
          </a:xfrm>
        </p:spPr>
        <p:txBody>
          <a:bodyPr anchor="b"/>
          <a:lstStyle>
            <a:lvl1pPr algn="l">
              <a:defRPr sz="1100" b="1"/>
            </a:lvl1pPr>
          </a:lstStyle>
          <a:p>
            <a:r>
              <a:rPr lang="en-US"/>
              <a:t>Click to edit Master title style</a:t>
            </a:r>
          </a:p>
        </p:txBody>
      </p:sp>
      <p:sp>
        <p:nvSpPr>
          <p:cNvPr id="3" name="Picture Placeholder 2"/>
          <p:cNvSpPr>
            <a:spLocks noGrp="1"/>
          </p:cNvSpPr>
          <p:nvPr>
            <p:ph type="pic" idx="1"/>
          </p:nvPr>
        </p:nvSpPr>
        <p:spPr>
          <a:xfrm>
            <a:off x="5376666" y="1470821"/>
            <a:ext cx="16459398" cy="9875045"/>
          </a:xfrm>
        </p:spPr>
        <p:txBody>
          <a:bodyPr/>
          <a:lstStyle>
            <a:lvl1pPr marL="0" indent="0">
              <a:buNone/>
              <a:defRPr sz="1900"/>
            </a:lvl1pPr>
            <a:lvl2pPr marL="261178" indent="0">
              <a:buNone/>
              <a:defRPr sz="1600"/>
            </a:lvl2pPr>
            <a:lvl3pPr marL="522358" indent="0">
              <a:buNone/>
              <a:defRPr sz="1400"/>
            </a:lvl3pPr>
            <a:lvl4pPr marL="783536" indent="0">
              <a:buNone/>
              <a:defRPr sz="1100"/>
            </a:lvl4pPr>
            <a:lvl5pPr marL="1044716" indent="0">
              <a:buNone/>
              <a:defRPr sz="1100"/>
            </a:lvl5pPr>
            <a:lvl6pPr marL="1305894" indent="0">
              <a:buNone/>
              <a:defRPr sz="1100"/>
            </a:lvl6pPr>
            <a:lvl7pPr marL="1567074" indent="0">
              <a:buNone/>
              <a:defRPr sz="1100"/>
            </a:lvl7pPr>
            <a:lvl8pPr marL="1828252" indent="0">
              <a:buNone/>
              <a:defRPr sz="1100"/>
            </a:lvl8pPr>
            <a:lvl9pPr marL="2089432" indent="0">
              <a:buNone/>
              <a:defRPr sz="1100"/>
            </a:lvl9pPr>
          </a:lstStyle>
          <a:p>
            <a:pPr lvl="0"/>
            <a:endParaRPr lang="en-US" noProof="0"/>
          </a:p>
        </p:txBody>
      </p:sp>
      <p:sp>
        <p:nvSpPr>
          <p:cNvPr id="4" name="Text Placeholder 3"/>
          <p:cNvSpPr>
            <a:spLocks noGrp="1"/>
          </p:cNvSpPr>
          <p:nvPr>
            <p:ph type="body" sz="half" idx="2"/>
          </p:nvPr>
        </p:nvSpPr>
        <p:spPr>
          <a:xfrm>
            <a:off x="5376666" y="12881772"/>
            <a:ext cx="16459398" cy="1931194"/>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9412307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5967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210861" y="636589"/>
            <a:ext cx="6592095" cy="1546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33590" y="636589"/>
            <a:ext cx="19682022" cy="1546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174048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057801" y="5113339"/>
            <a:ext cx="23316405" cy="3527424"/>
          </a:xfrm>
        </p:spPr>
        <p:txBody>
          <a:bodyPr/>
          <a:lstStyle/>
          <a:p>
            <a:r>
              <a:rPr lang="en-US"/>
              <a:t>Click to edit Master title style</a:t>
            </a:r>
          </a:p>
        </p:txBody>
      </p:sp>
      <p:sp>
        <p:nvSpPr>
          <p:cNvPr id="3" name="Subtitle 2"/>
          <p:cNvSpPr>
            <a:spLocks noGrp="1"/>
          </p:cNvSpPr>
          <p:nvPr>
            <p:ph type="subTitle" idx="1"/>
          </p:nvPr>
        </p:nvSpPr>
        <p:spPr>
          <a:xfrm>
            <a:off x="4114605" y="9326564"/>
            <a:ext cx="19202796" cy="4206876"/>
          </a:xfrm>
        </p:spPr>
        <p:txBody>
          <a:bodyPr/>
          <a:lstStyle>
            <a:lvl1pPr marL="0" indent="0" algn="ctr">
              <a:buNone/>
              <a:defRPr/>
            </a:lvl1pPr>
            <a:lvl2pPr marL="261178" indent="0" algn="ctr">
              <a:buNone/>
              <a:defRPr/>
            </a:lvl2pPr>
            <a:lvl3pPr marL="522358" indent="0" algn="ctr">
              <a:buNone/>
              <a:defRPr/>
            </a:lvl3pPr>
            <a:lvl4pPr marL="783536" indent="0" algn="ctr">
              <a:buNone/>
              <a:defRPr/>
            </a:lvl4pPr>
            <a:lvl5pPr marL="1044716" indent="0" algn="ctr">
              <a:buNone/>
              <a:defRPr/>
            </a:lvl5pPr>
            <a:lvl6pPr marL="1305894" indent="0" algn="ctr">
              <a:buNone/>
              <a:defRPr/>
            </a:lvl6pPr>
            <a:lvl7pPr marL="1567074" indent="0" algn="ctr">
              <a:buNone/>
              <a:defRPr/>
            </a:lvl7pPr>
            <a:lvl8pPr marL="1828252" indent="0" algn="ctr">
              <a:buNone/>
              <a:defRPr/>
            </a:lvl8pPr>
            <a:lvl9pPr marL="2089432" indent="0" algn="ctr">
              <a:buNone/>
              <a:defRPr/>
            </a:lvl9pPr>
          </a:lstStyle>
          <a:p>
            <a:r>
              <a:rPr lang="en-US"/>
              <a:t>Click to edit Master subtitle style</a:t>
            </a:r>
          </a:p>
        </p:txBody>
      </p:sp>
    </p:spTree>
    <p:extLst>
      <p:ext uri="{BB962C8B-B14F-4D97-AF65-F5344CB8AC3E}">
        <p14:creationId xmlns:p14="http://schemas.microsoft.com/office/powerpoint/2010/main" val="81637322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265588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9" y="10576722"/>
            <a:ext cx="23317398" cy="3268663"/>
          </a:xfrm>
        </p:spPr>
        <p:txBody>
          <a:bodyPr anchor="t"/>
          <a:lstStyle>
            <a:lvl1pPr algn="l">
              <a:defRPr sz="2200" b="1" cap="all"/>
            </a:lvl1pPr>
          </a:lstStyle>
          <a:p>
            <a:r>
              <a:rPr lang="en-US"/>
              <a:t>Click to edit Master title style</a:t>
            </a:r>
          </a:p>
        </p:txBody>
      </p:sp>
      <p:sp>
        <p:nvSpPr>
          <p:cNvPr id="3" name="Text Placeholder 2"/>
          <p:cNvSpPr>
            <a:spLocks noGrp="1"/>
          </p:cNvSpPr>
          <p:nvPr>
            <p:ph type="body" idx="1"/>
          </p:nvPr>
        </p:nvSpPr>
        <p:spPr>
          <a:xfrm>
            <a:off x="2166939" y="6976270"/>
            <a:ext cx="23317398" cy="3600451"/>
          </a:xfrm>
        </p:spPr>
        <p:txBody>
          <a:bodyPr anchor="b"/>
          <a:lstStyle>
            <a:lvl1pPr marL="0" indent="0">
              <a:buNone/>
              <a:defRPr sz="1100"/>
            </a:lvl1pPr>
            <a:lvl2pPr marL="261178" indent="0">
              <a:buNone/>
              <a:defRPr sz="1100"/>
            </a:lvl2pPr>
            <a:lvl3pPr marL="522358" indent="0">
              <a:buNone/>
              <a:defRPr sz="800"/>
            </a:lvl3pPr>
            <a:lvl4pPr marL="783536" indent="0">
              <a:buNone/>
              <a:defRPr sz="800"/>
            </a:lvl4pPr>
            <a:lvl5pPr marL="1044716" indent="0">
              <a:buNone/>
              <a:defRPr sz="800"/>
            </a:lvl5pPr>
            <a:lvl6pPr marL="1305894" indent="0">
              <a:buNone/>
              <a:defRPr sz="800"/>
            </a:lvl6pPr>
            <a:lvl7pPr marL="1567074" indent="0">
              <a:buNone/>
              <a:defRPr sz="800"/>
            </a:lvl7pPr>
            <a:lvl8pPr marL="1828252" indent="0">
              <a:buNone/>
              <a:defRPr sz="800"/>
            </a:lvl8pPr>
            <a:lvl9pPr marL="2089432" indent="0">
              <a:buNone/>
              <a:defRPr sz="800"/>
            </a:lvl9pPr>
          </a:lstStyle>
          <a:p>
            <a:pPr lvl="0"/>
            <a:r>
              <a:rPr lang="en-US"/>
              <a:t>Click to edit Master text styles</a:t>
            </a:r>
          </a:p>
        </p:txBody>
      </p:sp>
    </p:spTree>
    <p:extLst>
      <p:ext uri="{BB962C8B-B14F-4D97-AF65-F5344CB8AC3E}">
        <p14:creationId xmlns:p14="http://schemas.microsoft.com/office/powerpoint/2010/main" val="402887132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3587" y="2819401"/>
            <a:ext cx="13136562"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3665404" y="2819401"/>
            <a:ext cx="13137555"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164126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206" y="658812"/>
            <a:ext cx="24689595"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71204" y="3684590"/>
            <a:ext cx="12120564"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4" name="Content Placeholder 3"/>
          <p:cNvSpPr>
            <a:spLocks noGrp="1"/>
          </p:cNvSpPr>
          <p:nvPr>
            <p:ph sz="half" idx="2"/>
          </p:nvPr>
        </p:nvSpPr>
        <p:spPr>
          <a:xfrm>
            <a:off x="1371204" y="5219702"/>
            <a:ext cx="12120564"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935278" y="3684590"/>
            <a:ext cx="12125523"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6" name="Content Placeholder 5"/>
          <p:cNvSpPr>
            <a:spLocks noGrp="1"/>
          </p:cNvSpPr>
          <p:nvPr>
            <p:ph sz="quarter" idx="4"/>
          </p:nvPr>
        </p:nvSpPr>
        <p:spPr>
          <a:xfrm>
            <a:off x="13935278" y="5219702"/>
            <a:ext cx="12125523"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391520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1652201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69487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66939" y="10576722"/>
            <a:ext cx="23317398" cy="3268663"/>
          </a:xfrm>
        </p:spPr>
        <p:txBody>
          <a:bodyPr anchor="t"/>
          <a:lstStyle>
            <a:lvl1pPr algn="l">
              <a:defRPr sz="2200" b="1" cap="all"/>
            </a:lvl1pPr>
          </a:lstStyle>
          <a:p>
            <a:r>
              <a:rPr lang="en-US"/>
              <a:t>Click to edit Master title style</a:t>
            </a:r>
          </a:p>
        </p:txBody>
      </p:sp>
      <p:sp>
        <p:nvSpPr>
          <p:cNvPr id="3" name="Text Placeholder 2"/>
          <p:cNvSpPr>
            <a:spLocks noGrp="1"/>
          </p:cNvSpPr>
          <p:nvPr>
            <p:ph type="body" idx="1"/>
          </p:nvPr>
        </p:nvSpPr>
        <p:spPr>
          <a:xfrm>
            <a:off x="2166939" y="6976270"/>
            <a:ext cx="23317398" cy="3600451"/>
          </a:xfrm>
        </p:spPr>
        <p:txBody>
          <a:bodyPr anchor="b"/>
          <a:lstStyle>
            <a:lvl1pPr marL="0" indent="0">
              <a:buNone/>
              <a:defRPr sz="1100"/>
            </a:lvl1pPr>
            <a:lvl2pPr marL="261178" indent="0">
              <a:buNone/>
              <a:defRPr sz="1100"/>
            </a:lvl2pPr>
            <a:lvl3pPr marL="522358" indent="0">
              <a:buNone/>
              <a:defRPr sz="800"/>
            </a:lvl3pPr>
            <a:lvl4pPr marL="783536" indent="0">
              <a:buNone/>
              <a:defRPr sz="800"/>
            </a:lvl4pPr>
            <a:lvl5pPr marL="1044716" indent="0">
              <a:buNone/>
              <a:defRPr sz="800"/>
            </a:lvl5pPr>
            <a:lvl6pPr marL="1305894" indent="0">
              <a:buNone/>
              <a:defRPr sz="800"/>
            </a:lvl6pPr>
            <a:lvl7pPr marL="1567074" indent="0">
              <a:buNone/>
              <a:defRPr sz="800"/>
            </a:lvl7pPr>
            <a:lvl8pPr marL="1828252" indent="0">
              <a:buNone/>
              <a:defRPr sz="800"/>
            </a:lvl8pPr>
            <a:lvl9pPr marL="2089432" indent="0">
              <a:buNone/>
              <a:defRPr sz="800"/>
            </a:lvl9pPr>
          </a:lstStyle>
          <a:p>
            <a:pPr lvl="0"/>
            <a:r>
              <a:rPr lang="en-US"/>
              <a:t>Click to edit Master text styles</a:t>
            </a:r>
          </a:p>
        </p:txBody>
      </p:sp>
    </p:spTree>
    <p:extLst>
      <p:ext uri="{BB962C8B-B14F-4D97-AF65-F5344CB8AC3E}">
        <p14:creationId xmlns:p14="http://schemas.microsoft.com/office/powerpoint/2010/main" val="37746396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206" y="655637"/>
            <a:ext cx="9024939" cy="2788445"/>
          </a:xfrm>
        </p:spPr>
        <p:txBody>
          <a:bodyPr anchor="b"/>
          <a:lstStyle>
            <a:lvl1pPr algn="l">
              <a:defRPr sz="1100" b="1"/>
            </a:lvl1pPr>
          </a:lstStyle>
          <a:p>
            <a:r>
              <a:rPr lang="en-US"/>
              <a:t>Click to edit Master title style</a:t>
            </a:r>
          </a:p>
        </p:txBody>
      </p:sp>
      <p:sp>
        <p:nvSpPr>
          <p:cNvPr id="3" name="Content Placeholder 2"/>
          <p:cNvSpPr>
            <a:spLocks noGrp="1"/>
          </p:cNvSpPr>
          <p:nvPr>
            <p:ph idx="1"/>
          </p:nvPr>
        </p:nvSpPr>
        <p:spPr>
          <a:xfrm>
            <a:off x="10725546" y="655639"/>
            <a:ext cx="15335250" cy="14046994"/>
          </a:xfrm>
        </p:spPr>
        <p:txBody>
          <a:bodyPr/>
          <a:lstStyle>
            <a:lvl1pPr>
              <a:defRPr sz="19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71206" y="3444083"/>
            <a:ext cx="9024939" cy="11258551"/>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3363786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666" y="11521284"/>
            <a:ext cx="16459398" cy="1360488"/>
          </a:xfrm>
        </p:spPr>
        <p:txBody>
          <a:bodyPr anchor="b"/>
          <a:lstStyle>
            <a:lvl1pPr algn="l">
              <a:defRPr sz="1100" b="1"/>
            </a:lvl1pPr>
          </a:lstStyle>
          <a:p>
            <a:r>
              <a:rPr lang="en-US"/>
              <a:t>Click to edit Master title style</a:t>
            </a:r>
          </a:p>
        </p:txBody>
      </p:sp>
      <p:sp>
        <p:nvSpPr>
          <p:cNvPr id="3" name="Picture Placeholder 2"/>
          <p:cNvSpPr>
            <a:spLocks noGrp="1"/>
          </p:cNvSpPr>
          <p:nvPr>
            <p:ph type="pic" idx="1"/>
          </p:nvPr>
        </p:nvSpPr>
        <p:spPr>
          <a:xfrm>
            <a:off x="5376666" y="1470821"/>
            <a:ext cx="16459398" cy="9875045"/>
          </a:xfrm>
        </p:spPr>
        <p:txBody>
          <a:bodyPr/>
          <a:lstStyle>
            <a:lvl1pPr marL="0" indent="0">
              <a:buNone/>
              <a:defRPr sz="1900"/>
            </a:lvl1pPr>
            <a:lvl2pPr marL="261178" indent="0">
              <a:buNone/>
              <a:defRPr sz="1600"/>
            </a:lvl2pPr>
            <a:lvl3pPr marL="522358" indent="0">
              <a:buNone/>
              <a:defRPr sz="1400"/>
            </a:lvl3pPr>
            <a:lvl4pPr marL="783536" indent="0">
              <a:buNone/>
              <a:defRPr sz="1100"/>
            </a:lvl4pPr>
            <a:lvl5pPr marL="1044716" indent="0">
              <a:buNone/>
              <a:defRPr sz="1100"/>
            </a:lvl5pPr>
            <a:lvl6pPr marL="1305894" indent="0">
              <a:buNone/>
              <a:defRPr sz="1100"/>
            </a:lvl6pPr>
            <a:lvl7pPr marL="1567074" indent="0">
              <a:buNone/>
              <a:defRPr sz="1100"/>
            </a:lvl7pPr>
            <a:lvl8pPr marL="1828252" indent="0">
              <a:buNone/>
              <a:defRPr sz="1100"/>
            </a:lvl8pPr>
            <a:lvl9pPr marL="2089432" indent="0">
              <a:buNone/>
              <a:defRPr sz="1100"/>
            </a:lvl9pPr>
          </a:lstStyle>
          <a:p>
            <a:pPr lvl="0"/>
            <a:endParaRPr lang="en-US" noProof="0"/>
          </a:p>
        </p:txBody>
      </p:sp>
      <p:sp>
        <p:nvSpPr>
          <p:cNvPr id="4" name="Text Placeholder 3"/>
          <p:cNvSpPr>
            <a:spLocks noGrp="1"/>
          </p:cNvSpPr>
          <p:nvPr>
            <p:ph type="body" sz="half" idx="2"/>
          </p:nvPr>
        </p:nvSpPr>
        <p:spPr>
          <a:xfrm>
            <a:off x="5376666" y="12881772"/>
            <a:ext cx="16459398" cy="1931194"/>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154315983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5712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0210861" y="636589"/>
            <a:ext cx="6592095" cy="154646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33590" y="636589"/>
            <a:ext cx="19682022" cy="154646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35463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33592" y="2819401"/>
            <a:ext cx="3068835"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597675" y="2819401"/>
            <a:ext cx="3069828" cy="13281818"/>
          </a:xfrm>
        </p:spPr>
        <p:txBody>
          <a:bodyPr/>
          <a:lstStyle>
            <a:lvl1pPr>
              <a:defRPr sz="1600"/>
            </a:lvl1pPr>
            <a:lvl2pPr>
              <a:defRPr sz="1400"/>
            </a:lvl2pPr>
            <a:lvl3pPr>
              <a:defRPr sz="11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9539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206" y="658812"/>
            <a:ext cx="24689595" cy="2743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371204" y="3684590"/>
            <a:ext cx="12120564"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4" name="Content Placeholder 3"/>
          <p:cNvSpPr>
            <a:spLocks noGrp="1"/>
          </p:cNvSpPr>
          <p:nvPr>
            <p:ph sz="half" idx="2"/>
          </p:nvPr>
        </p:nvSpPr>
        <p:spPr>
          <a:xfrm>
            <a:off x="1371204" y="5219702"/>
            <a:ext cx="12120564"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3935278" y="3684590"/>
            <a:ext cx="12125523" cy="1535112"/>
          </a:xfrm>
        </p:spPr>
        <p:txBody>
          <a:bodyPr anchor="b"/>
          <a:lstStyle>
            <a:lvl1pPr marL="0" indent="0">
              <a:buNone/>
              <a:defRPr sz="1400" b="1"/>
            </a:lvl1pPr>
            <a:lvl2pPr marL="261178" indent="0">
              <a:buNone/>
              <a:defRPr sz="1100" b="1"/>
            </a:lvl2pPr>
            <a:lvl3pPr marL="522358" indent="0">
              <a:buNone/>
              <a:defRPr sz="1100" b="1"/>
            </a:lvl3pPr>
            <a:lvl4pPr marL="783536" indent="0">
              <a:buNone/>
              <a:defRPr sz="800" b="1"/>
            </a:lvl4pPr>
            <a:lvl5pPr marL="1044716" indent="0">
              <a:buNone/>
              <a:defRPr sz="800" b="1"/>
            </a:lvl5pPr>
            <a:lvl6pPr marL="1305894" indent="0">
              <a:buNone/>
              <a:defRPr sz="800" b="1"/>
            </a:lvl6pPr>
            <a:lvl7pPr marL="1567074" indent="0">
              <a:buNone/>
              <a:defRPr sz="800" b="1"/>
            </a:lvl7pPr>
            <a:lvl8pPr marL="1828252" indent="0">
              <a:buNone/>
              <a:defRPr sz="800" b="1"/>
            </a:lvl8pPr>
            <a:lvl9pPr marL="2089432" indent="0">
              <a:buNone/>
              <a:defRPr sz="800" b="1"/>
            </a:lvl9pPr>
          </a:lstStyle>
          <a:p>
            <a:pPr lvl="0"/>
            <a:r>
              <a:rPr lang="en-US"/>
              <a:t>Click to edit Master text styles</a:t>
            </a:r>
          </a:p>
        </p:txBody>
      </p:sp>
      <p:sp>
        <p:nvSpPr>
          <p:cNvPr id="6" name="Content Placeholder 5"/>
          <p:cNvSpPr>
            <a:spLocks noGrp="1"/>
          </p:cNvSpPr>
          <p:nvPr>
            <p:ph sz="quarter" idx="4"/>
          </p:nvPr>
        </p:nvSpPr>
        <p:spPr>
          <a:xfrm>
            <a:off x="13935278" y="5219702"/>
            <a:ext cx="12125523" cy="9482933"/>
          </a:xfrm>
        </p:spPr>
        <p:txBody>
          <a:bodyPr/>
          <a:lstStyle>
            <a:lvl1pPr>
              <a:defRPr sz="1400"/>
            </a:lvl1pPr>
            <a:lvl2pPr>
              <a:defRPr sz="1100"/>
            </a:lvl2pPr>
            <a:lvl3pPr>
              <a:defRPr sz="11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3893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67897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84773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71206" y="655637"/>
            <a:ext cx="9024939" cy="2788445"/>
          </a:xfrm>
        </p:spPr>
        <p:txBody>
          <a:bodyPr anchor="b"/>
          <a:lstStyle>
            <a:lvl1pPr algn="l">
              <a:defRPr sz="1100" b="1"/>
            </a:lvl1pPr>
          </a:lstStyle>
          <a:p>
            <a:r>
              <a:rPr lang="en-US"/>
              <a:t>Click to edit Master title style</a:t>
            </a:r>
          </a:p>
        </p:txBody>
      </p:sp>
      <p:sp>
        <p:nvSpPr>
          <p:cNvPr id="3" name="Content Placeholder 2"/>
          <p:cNvSpPr>
            <a:spLocks noGrp="1"/>
          </p:cNvSpPr>
          <p:nvPr>
            <p:ph idx="1"/>
          </p:nvPr>
        </p:nvSpPr>
        <p:spPr>
          <a:xfrm>
            <a:off x="10725546" y="655639"/>
            <a:ext cx="15335250" cy="14046994"/>
          </a:xfrm>
        </p:spPr>
        <p:txBody>
          <a:bodyPr/>
          <a:lstStyle>
            <a:lvl1pPr>
              <a:defRPr sz="1900"/>
            </a:lvl1pPr>
            <a:lvl2pPr>
              <a:defRPr sz="1600"/>
            </a:lvl2pPr>
            <a:lvl3pPr>
              <a:defRPr sz="1400"/>
            </a:lvl3pPr>
            <a:lvl4pPr>
              <a:defRPr sz="1100"/>
            </a:lvl4pPr>
            <a:lvl5pPr>
              <a:defRPr sz="1100"/>
            </a:lvl5pPr>
            <a:lvl6pPr>
              <a:defRPr sz="1100"/>
            </a:lvl6pPr>
            <a:lvl7pPr>
              <a:defRPr sz="1100"/>
            </a:lvl7pPr>
            <a:lvl8pPr>
              <a:defRPr sz="1100"/>
            </a:lvl8pPr>
            <a:lvl9pPr>
              <a:defRPr sz="1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371206" y="3444083"/>
            <a:ext cx="9024939" cy="11258551"/>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15031555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76666" y="11521284"/>
            <a:ext cx="16459398" cy="1360488"/>
          </a:xfrm>
        </p:spPr>
        <p:txBody>
          <a:bodyPr anchor="b"/>
          <a:lstStyle>
            <a:lvl1pPr algn="l">
              <a:defRPr sz="1100" b="1"/>
            </a:lvl1pPr>
          </a:lstStyle>
          <a:p>
            <a:r>
              <a:rPr lang="en-US"/>
              <a:t>Click to edit Master title style</a:t>
            </a:r>
          </a:p>
        </p:txBody>
      </p:sp>
      <p:sp>
        <p:nvSpPr>
          <p:cNvPr id="3" name="Picture Placeholder 2"/>
          <p:cNvSpPr>
            <a:spLocks noGrp="1"/>
          </p:cNvSpPr>
          <p:nvPr>
            <p:ph type="pic" idx="1"/>
          </p:nvPr>
        </p:nvSpPr>
        <p:spPr>
          <a:xfrm>
            <a:off x="5376666" y="1470821"/>
            <a:ext cx="16459398" cy="9875045"/>
          </a:xfrm>
        </p:spPr>
        <p:txBody>
          <a:bodyPr/>
          <a:lstStyle>
            <a:lvl1pPr marL="0" indent="0">
              <a:buNone/>
              <a:defRPr sz="1900"/>
            </a:lvl1pPr>
            <a:lvl2pPr marL="261178" indent="0">
              <a:buNone/>
              <a:defRPr sz="1600"/>
            </a:lvl2pPr>
            <a:lvl3pPr marL="522358" indent="0">
              <a:buNone/>
              <a:defRPr sz="1400"/>
            </a:lvl3pPr>
            <a:lvl4pPr marL="783536" indent="0">
              <a:buNone/>
              <a:defRPr sz="1100"/>
            </a:lvl4pPr>
            <a:lvl5pPr marL="1044716" indent="0">
              <a:buNone/>
              <a:defRPr sz="1100"/>
            </a:lvl5pPr>
            <a:lvl6pPr marL="1305894" indent="0">
              <a:buNone/>
              <a:defRPr sz="1100"/>
            </a:lvl6pPr>
            <a:lvl7pPr marL="1567074" indent="0">
              <a:buNone/>
              <a:defRPr sz="1100"/>
            </a:lvl7pPr>
            <a:lvl8pPr marL="1828252" indent="0">
              <a:buNone/>
              <a:defRPr sz="1100"/>
            </a:lvl8pPr>
            <a:lvl9pPr marL="2089432" indent="0">
              <a:buNone/>
              <a:defRPr sz="1100"/>
            </a:lvl9pPr>
          </a:lstStyle>
          <a:p>
            <a:pPr lvl="0"/>
            <a:endParaRPr lang="en-US" noProof="0"/>
          </a:p>
        </p:txBody>
      </p:sp>
      <p:sp>
        <p:nvSpPr>
          <p:cNvPr id="4" name="Text Placeholder 3"/>
          <p:cNvSpPr>
            <a:spLocks noGrp="1"/>
          </p:cNvSpPr>
          <p:nvPr>
            <p:ph type="body" sz="half" idx="2"/>
          </p:nvPr>
        </p:nvSpPr>
        <p:spPr>
          <a:xfrm>
            <a:off x="5376666" y="12881772"/>
            <a:ext cx="16459398" cy="1931194"/>
          </a:xfrm>
        </p:spPr>
        <p:txBody>
          <a:bodyPr/>
          <a:lstStyle>
            <a:lvl1pPr marL="0" indent="0">
              <a:buNone/>
              <a:defRPr sz="800"/>
            </a:lvl1pPr>
            <a:lvl2pPr marL="261178" indent="0">
              <a:buNone/>
              <a:defRPr sz="800"/>
            </a:lvl2pPr>
            <a:lvl3pPr marL="522358" indent="0">
              <a:buNone/>
              <a:defRPr sz="500"/>
            </a:lvl3pPr>
            <a:lvl4pPr marL="783536" indent="0">
              <a:buNone/>
              <a:defRPr sz="500"/>
            </a:lvl4pPr>
            <a:lvl5pPr marL="1044716" indent="0">
              <a:buNone/>
              <a:defRPr sz="500"/>
            </a:lvl5pPr>
            <a:lvl6pPr marL="1305894" indent="0">
              <a:buNone/>
              <a:defRPr sz="500"/>
            </a:lvl6pPr>
            <a:lvl7pPr marL="1567074" indent="0">
              <a:buNone/>
              <a:defRPr sz="500"/>
            </a:lvl7pPr>
            <a:lvl8pPr marL="1828252" indent="0">
              <a:buNone/>
              <a:defRPr sz="500"/>
            </a:lvl8pPr>
            <a:lvl9pPr marL="2089432" indent="0">
              <a:buNone/>
              <a:defRPr sz="500"/>
            </a:lvl9pPr>
          </a:lstStyle>
          <a:p>
            <a:pPr lvl="0"/>
            <a:r>
              <a:rPr lang="en-US"/>
              <a:t>Click to edit Master text styles</a:t>
            </a:r>
          </a:p>
        </p:txBody>
      </p:sp>
    </p:spTree>
    <p:extLst>
      <p:ext uri="{BB962C8B-B14F-4D97-AF65-F5344CB8AC3E}">
        <p14:creationId xmlns:p14="http://schemas.microsoft.com/office/powerpoint/2010/main" val="130849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6">
            <a:extLst>
              <a:ext uri="{FF2B5EF4-FFF2-40B4-BE49-F238E27FC236}">
                <a16:creationId xmlns:a16="http://schemas.microsoft.com/office/drawing/2014/main" id="{CC78568E-5518-D245-BB42-289013B08D51}"/>
              </a:ext>
            </a:extLst>
          </p:cNvPr>
          <p:cNvSpPr>
            <a:spLocks noChangeArrowheads="1"/>
          </p:cNvSpPr>
          <p:nvPr/>
        </p:nvSpPr>
        <p:spPr bwMode="auto">
          <a:xfrm>
            <a:off x="0" y="0"/>
            <a:ext cx="27432000" cy="2400300"/>
          </a:xfrm>
          <a:prstGeom prst="rect">
            <a:avLst/>
          </a:prstGeom>
          <a:solidFill>
            <a:srgbClr val="142B46"/>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solidFill>
                <a:srgbClr val="000000"/>
              </a:solidFill>
            </a:endParaRPr>
          </a:p>
        </p:txBody>
      </p:sp>
      <p:sp>
        <p:nvSpPr>
          <p:cNvPr id="1027" name="Rectangle 33">
            <a:extLst>
              <a:ext uri="{FF2B5EF4-FFF2-40B4-BE49-F238E27FC236}">
                <a16:creationId xmlns:a16="http://schemas.microsoft.com/office/drawing/2014/main" id="{3602757A-ADFA-074B-9873-174651567AE8}"/>
              </a:ext>
            </a:extLst>
          </p:cNvPr>
          <p:cNvSpPr>
            <a:spLocks noChangeArrowheads="1"/>
          </p:cNvSpPr>
          <p:nvPr/>
        </p:nvSpPr>
        <p:spPr bwMode="auto">
          <a:xfrm>
            <a:off x="433388" y="2819400"/>
            <a:ext cx="6234112" cy="13282613"/>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28" name="Rectangle 9">
            <a:extLst>
              <a:ext uri="{FF2B5EF4-FFF2-40B4-BE49-F238E27FC236}">
                <a16:creationId xmlns:a16="http://schemas.microsoft.com/office/drawing/2014/main" id="{44636083-5BFE-A943-B596-B49CBD34E689}"/>
              </a:ext>
            </a:extLst>
          </p:cNvPr>
          <p:cNvSpPr>
            <a:spLocks noChangeArrowheads="1"/>
          </p:cNvSpPr>
          <p:nvPr/>
        </p:nvSpPr>
        <p:spPr bwMode="auto">
          <a:xfrm>
            <a:off x="0" y="2400300"/>
            <a:ext cx="27432000" cy="65088"/>
          </a:xfrm>
          <a:prstGeom prst="rect">
            <a:avLst/>
          </a:prstGeom>
          <a:solidFill>
            <a:srgbClr val="660000"/>
          </a:solidFill>
          <a:ln w="152400">
            <a:solidFill>
              <a:srgbClr val="FFBE1F"/>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solidFill>
                <a:srgbClr val="FFEB7F"/>
              </a:solidFill>
            </a:endParaRPr>
          </a:p>
        </p:txBody>
      </p:sp>
      <p:sp>
        <p:nvSpPr>
          <p:cNvPr id="1029" name="Rectangle 15">
            <a:extLst>
              <a:ext uri="{FF2B5EF4-FFF2-40B4-BE49-F238E27FC236}">
                <a16:creationId xmlns:a16="http://schemas.microsoft.com/office/drawing/2014/main" id="{0AC11428-6B22-3844-8E8D-712CF33600CE}"/>
              </a:ext>
            </a:extLst>
          </p:cNvPr>
          <p:cNvSpPr>
            <a:spLocks noGrp="1" noChangeArrowheads="1"/>
          </p:cNvSpPr>
          <p:nvPr>
            <p:ph type="title"/>
          </p:nvPr>
        </p:nvSpPr>
        <p:spPr bwMode="auto">
          <a:xfrm>
            <a:off x="600075" y="636588"/>
            <a:ext cx="26203275"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1030" name="Rectangle 16">
            <a:extLst>
              <a:ext uri="{FF2B5EF4-FFF2-40B4-BE49-F238E27FC236}">
                <a16:creationId xmlns:a16="http://schemas.microsoft.com/office/drawing/2014/main" id="{31C80684-E339-5C47-9C28-8E3503014E15}"/>
              </a:ext>
            </a:extLst>
          </p:cNvPr>
          <p:cNvSpPr>
            <a:spLocks noGrp="1" noChangeArrowheads="1"/>
          </p:cNvSpPr>
          <p:nvPr>
            <p:ph type="body" idx="1"/>
          </p:nvPr>
        </p:nvSpPr>
        <p:spPr bwMode="auto">
          <a:xfrm>
            <a:off x="433388" y="2819400"/>
            <a:ext cx="6234112" cy="132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1031" name="Rectangle 25">
            <a:extLst>
              <a:ext uri="{FF2B5EF4-FFF2-40B4-BE49-F238E27FC236}">
                <a16:creationId xmlns:a16="http://schemas.microsoft.com/office/drawing/2014/main" id="{52D9E6D4-D642-414E-AF45-3A30A2EB0DED}"/>
              </a:ext>
            </a:extLst>
          </p:cNvPr>
          <p:cNvSpPr>
            <a:spLocks noChangeArrowheads="1"/>
          </p:cNvSpPr>
          <p:nvPr/>
        </p:nvSpPr>
        <p:spPr bwMode="auto">
          <a:xfrm>
            <a:off x="0" y="0"/>
            <a:ext cx="27432000" cy="164592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2" name="Rectangle 32">
            <a:extLst>
              <a:ext uri="{FF2B5EF4-FFF2-40B4-BE49-F238E27FC236}">
                <a16:creationId xmlns:a16="http://schemas.microsoft.com/office/drawing/2014/main" id="{DAEDE7C2-DCDF-144F-9010-B3F091C00F6C}"/>
              </a:ext>
            </a:extLst>
          </p:cNvPr>
          <p:cNvSpPr>
            <a:spLocks noChangeArrowheads="1"/>
          </p:cNvSpPr>
          <p:nvPr/>
        </p:nvSpPr>
        <p:spPr bwMode="auto">
          <a:xfrm>
            <a:off x="7181850" y="2819400"/>
            <a:ext cx="6238875" cy="13282613"/>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3" name="Rectangle 34">
            <a:extLst>
              <a:ext uri="{FF2B5EF4-FFF2-40B4-BE49-F238E27FC236}">
                <a16:creationId xmlns:a16="http://schemas.microsoft.com/office/drawing/2014/main" id="{A4820EE7-FAAB-CC4D-B237-52915FEC5EAD}"/>
              </a:ext>
            </a:extLst>
          </p:cNvPr>
          <p:cNvSpPr>
            <a:spLocks noChangeArrowheads="1"/>
          </p:cNvSpPr>
          <p:nvPr/>
        </p:nvSpPr>
        <p:spPr bwMode="auto">
          <a:xfrm>
            <a:off x="13920788" y="2819400"/>
            <a:ext cx="6238875" cy="13282613"/>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1034" name="Rectangle 35">
            <a:extLst>
              <a:ext uri="{FF2B5EF4-FFF2-40B4-BE49-F238E27FC236}">
                <a16:creationId xmlns:a16="http://schemas.microsoft.com/office/drawing/2014/main" id="{2D8F137F-F977-1D48-8DC1-D09775B5A875}"/>
              </a:ext>
            </a:extLst>
          </p:cNvPr>
          <p:cNvSpPr>
            <a:spLocks noChangeArrowheads="1"/>
          </p:cNvSpPr>
          <p:nvPr/>
        </p:nvSpPr>
        <p:spPr bwMode="auto">
          <a:xfrm>
            <a:off x="20674013" y="2819400"/>
            <a:ext cx="6238875" cy="13282613"/>
          </a:xfrm>
          <a:prstGeom prst="rect">
            <a:avLst/>
          </a:prstGeom>
          <a:solidFill>
            <a:srgbClr val="FFFFFF"/>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ctr" rtl="0" eaLnBrk="0" fontAlgn="base" hangingPunct="0">
        <a:spcBef>
          <a:spcPct val="0"/>
        </a:spcBef>
        <a:spcAft>
          <a:spcPct val="0"/>
        </a:spcAft>
        <a:defRPr sz="4900">
          <a:solidFill>
            <a:srgbClr val="FFFFFF"/>
          </a:solidFill>
          <a:latin typeface="+mj-lt"/>
          <a:ea typeface="MS PGothic" pitchFamily="34" charset="-128"/>
          <a:cs typeface="MS PGothic" charset="0"/>
        </a:defRPr>
      </a:lvl1pPr>
      <a:lvl2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4900">
          <a:solidFill>
            <a:srgbClr val="FFFFFF"/>
          </a:solidFill>
          <a:latin typeface="Arial Black" pitchFamily="34" charset="0"/>
          <a:ea typeface="MS PGothic" pitchFamily="34" charset="-128"/>
          <a:cs typeface="MS PGothic" charset="0"/>
        </a:defRPr>
      </a:lvl5pPr>
      <a:lvl6pPr marL="261178" algn="ctr" rtl="0" fontAlgn="base">
        <a:spcBef>
          <a:spcPct val="0"/>
        </a:spcBef>
        <a:spcAft>
          <a:spcPct val="0"/>
        </a:spcAft>
        <a:defRPr sz="4900">
          <a:solidFill>
            <a:srgbClr val="FFFFFF"/>
          </a:solidFill>
          <a:latin typeface="Arial Black" pitchFamily="34" charset="0"/>
        </a:defRPr>
      </a:lvl6pPr>
      <a:lvl7pPr marL="522358" algn="ctr" rtl="0" fontAlgn="base">
        <a:spcBef>
          <a:spcPct val="0"/>
        </a:spcBef>
        <a:spcAft>
          <a:spcPct val="0"/>
        </a:spcAft>
        <a:defRPr sz="4900">
          <a:solidFill>
            <a:srgbClr val="FFFFFF"/>
          </a:solidFill>
          <a:latin typeface="Arial Black" pitchFamily="34" charset="0"/>
        </a:defRPr>
      </a:lvl7pPr>
      <a:lvl8pPr marL="783536" algn="ctr" rtl="0" fontAlgn="base">
        <a:spcBef>
          <a:spcPct val="0"/>
        </a:spcBef>
        <a:spcAft>
          <a:spcPct val="0"/>
        </a:spcAft>
        <a:defRPr sz="4900">
          <a:solidFill>
            <a:srgbClr val="FFFFFF"/>
          </a:solidFill>
          <a:latin typeface="Arial Black" pitchFamily="34" charset="0"/>
        </a:defRPr>
      </a:lvl8pPr>
      <a:lvl9pPr marL="1044716" algn="ctr" rtl="0" fontAlgn="base">
        <a:spcBef>
          <a:spcPct val="0"/>
        </a:spcBef>
        <a:spcAft>
          <a:spcPct val="0"/>
        </a:spcAft>
        <a:defRPr sz="4900">
          <a:solidFill>
            <a:srgbClr val="FFFFFF"/>
          </a:solidFill>
          <a:latin typeface="Arial Black" pitchFamily="34" charset="0"/>
        </a:defRPr>
      </a:lvl9pPr>
    </p:titleStyle>
    <p:bodyStyle>
      <a:lvl1pPr marL="195263" indent="-195263"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1pPr>
      <a:lvl2pPr marL="422275" indent="-160338"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2pPr>
      <a:lvl3pPr marL="652463" indent="-130175" algn="l" rtl="0" eaLnBrk="0" fontAlgn="base" hangingPunct="0">
        <a:spcBef>
          <a:spcPct val="20000"/>
        </a:spcBef>
        <a:spcAft>
          <a:spcPct val="0"/>
        </a:spcAft>
        <a:buChar char="•"/>
        <a:defRPr sz="1400">
          <a:solidFill>
            <a:schemeClr val="tx1"/>
          </a:solidFill>
          <a:latin typeface="+mn-lt"/>
          <a:ea typeface="MS PGothic" pitchFamily="34" charset="-128"/>
          <a:cs typeface="MS PGothic" charset="0"/>
        </a:defRPr>
      </a:lvl3pPr>
      <a:lvl4pPr marL="912813"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4pPr>
      <a:lvl5pPr marL="1174750"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5pPr>
      <a:lvl6pPr marL="1436484" indent="-130590" algn="l" rtl="0" fontAlgn="base">
        <a:spcBef>
          <a:spcPct val="20000"/>
        </a:spcBef>
        <a:spcAft>
          <a:spcPct val="0"/>
        </a:spcAft>
        <a:buChar char="»"/>
        <a:defRPr sz="1100">
          <a:solidFill>
            <a:schemeClr val="tx1"/>
          </a:solidFill>
          <a:latin typeface="+mn-lt"/>
        </a:defRPr>
      </a:lvl6pPr>
      <a:lvl7pPr marL="1697664" indent="-130590" algn="l" rtl="0" fontAlgn="base">
        <a:spcBef>
          <a:spcPct val="20000"/>
        </a:spcBef>
        <a:spcAft>
          <a:spcPct val="0"/>
        </a:spcAft>
        <a:buChar char="»"/>
        <a:defRPr sz="1100">
          <a:solidFill>
            <a:schemeClr val="tx1"/>
          </a:solidFill>
          <a:latin typeface="+mn-lt"/>
        </a:defRPr>
      </a:lvl7pPr>
      <a:lvl8pPr marL="1958842" indent="-130590" algn="l" rtl="0" fontAlgn="base">
        <a:spcBef>
          <a:spcPct val="20000"/>
        </a:spcBef>
        <a:spcAft>
          <a:spcPct val="0"/>
        </a:spcAft>
        <a:buChar char="»"/>
        <a:defRPr sz="1100">
          <a:solidFill>
            <a:schemeClr val="tx1"/>
          </a:solidFill>
          <a:latin typeface="+mn-lt"/>
        </a:defRPr>
      </a:lvl8pPr>
      <a:lvl9pPr marL="2220022" indent="-130590" algn="l" rtl="0" fontAlgn="base">
        <a:spcBef>
          <a:spcPct val="20000"/>
        </a:spcBef>
        <a:spcAft>
          <a:spcPct val="0"/>
        </a:spcAft>
        <a:buChar char="»"/>
        <a:defRPr sz="1100">
          <a:solidFill>
            <a:schemeClr val="tx1"/>
          </a:solidFill>
          <a:latin typeface="+mn-lt"/>
        </a:defRPr>
      </a:lvl9pPr>
    </p:bodyStyle>
    <p:otherStyle>
      <a:defPPr>
        <a:defRPr lang="en-US"/>
      </a:defPPr>
      <a:lvl1pPr marL="0" algn="l" defTabSz="522358" rtl="0" eaLnBrk="1" latinLnBrk="0" hangingPunct="1">
        <a:defRPr sz="1100" kern="1200">
          <a:solidFill>
            <a:schemeClr val="tx1"/>
          </a:solidFill>
          <a:latin typeface="+mn-lt"/>
          <a:ea typeface="+mn-ea"/>
          <a:cs typeface="+mn-cs"/>
        </a:defRPr>
      </a:lvl1pPr>
      <a:lvl2pPr marL="261178" algn="l" defTabSz="522358" rtl="0" eaLnBrk="1" latinLnBrk="0" hangingPunct="1">
        <a:defRPr sz="1100" kern="1200">
          <a:solidFill>
            <a:schemeClr val="tx1"/>
          </a:solidFill>
          <a:latin typeface="+mn-lt"/>
          <a:ea typeface="+mn-ea"/>
          <a:cs typeface="+mn-cs"/>
        </a:defRPr>
      </a:lvl2pPr>
      <a:lvl3pPr marL="522358" algn="l" defTabSz="522358" rtl="0" eaLnBrk="1" latinLnBrk="0" hangingPunct="1">
        <a:defRPr sz="1100" kern="1200">
          <a:solidFill>
            <a:schemeClr val="tx1"/>
          </a:solidFill>
          <a:latin typeface="+mn-lt"/>
          <a:ea typeface="+mn-ea"/>
          <a:cs typeface="+mn-cs"/>
        </a:defRPr>
      </a:lvl3pPr>
      <a:lvl4pPr marL="783536" algn="l" defTabSz="522358" rtl="0" eaLnBrk="1" latinLnBrk="0" hangingPunct="1">
        <a:defRPr sz="1100" kern="1200">
          <a:solidFill>
            <a:schemeClr val="tx1"/>
          </a:solidFill>
          <a:latin typeface="+mn-lt"/>
          <a:ea typeface="+mn-ea"/>
          <a:cs typeface="+mn-cs"/>
        </a:defRPr>
      </a:lvl4pPr>
      <a:lvl5pPr marL="1044716" algn="l" defTabSz="522358" rtl="0" eaLnBrk="1" latinLnBrk="0" hangingPunct="1">
        <a:defRPr sz="1100" kern="1200">
          <a:solidFill>
            <a:schemeClr val="tx1"/>
          </a:solidFill>
          <a:latin typeface="+mn-lt"/>
          <a:ea typeface="+mn-ea"/>
          <a:cs typeface="+mn-cs"/>
        </a:defRPr>
      </a:lvl5pPr>
      <a:lvl6pPr marL="1305894" algn="l" defTabSz="522358" rtl="0" eaLnBrk="1" latinLnBrk="0" hangingPunct="1">
        <a:defRPr sz="1100" kern="1200">
          <a:solidFill>
            <a:schemeClr val="tx1"/>
          </a:solidFill>
          <a:latin typeface="+mn-lt"/>
          <a:ea typeface="+mn-ea"/>
          <a:cs typeface="+mn-cs"/>
        </a:defRPr>
      </a:lvl6pPr>
      <a:lvl7pPr marL="1567074" algn="l" defTabSz="522358" rtl="0" eaLnBrk="1" latinLnBrk="0" hangingPunct="1">
        <a:defRPr sz="1100" kern="1200">
          <a:solidFill>
            <a:schemeClr val="tx1"/>
          </a:solidFill>
          <a:latin typeface="+mn-lt"/>
          <a:ea typeface="+mn-ea"/>
          <a:cs typeface="+mn-cs"/>
        </a:defRPr>
      </a:lvl7pPr>
      <a:lvl8pPr marL="1828252" algn="l" defTabSz="522358" rtl="0" eaLnBrk="1" latinLnBrk="0" hangingPunct="1">
        <a:defRPr sz="1100" kern="1200">
          <a:solidFill>
            <a:schemeClr val="tx1"/>
          </a:solidFill>
          <a:latin typeface="+mn-lt"/>
          <a:ea typeface="+mn-ea"/>
          <a:cs typeface="+mn-cs"/>
        </a:defRPr>
      </a:lvl8pPr>
      <a:lvl9pPr marL="2089432" algn="l" defTabSz="522358" rtl="0" eaLnBrk="1" latinLnBrk="0" hangingPunct="1">
        <a:defRPr sz="11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F9D7C10-0D01-6740-AE6A-1424DDFB20BB}"/>
              </a:ext>
            </a:extLst>
          </p:cNvPr>
          <p:cNvSpPr>
            <a:spLocks noChangeArrowheads="1"/>
          </p:cNvSpPr>
          <p:nvPr/>
        </p:nvSpPr>
        <p:spPr bwMode="auto">
          <a:xfrm>
            <a:off x="0" y="0"/>
            <a:ext cx="27432000" cy="2400300"/>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1" name="Rectangle 3">
            <a:extLst>
              <a:ext uri="{FF2B5EF4-FFF2-40B4-BE49-F238E27FC236}">
                <a16:creationId xmlns:a16="http://schemas.microsoft.com/office/drawing/2014/main" id="{750B4A29-F4A6-CD43-9DBC-D11CEA241D48}"/>
              </a:ext>
            </a:extLst>
          </p:cNvPr>
          <p:cNvSpPr>
            <a:spLocks noChangeArrowheads="1"/>
          </p:cNvSpPr>
          <p:nvPr/>
        </p:nvSpPr>
        <p:spPr bwMode="auto">
          <a:xfrm>
            <a:off x="433388" y="2819400"/>
            <a:ext cx="6234112"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2" name="Rectangle 4">
            <a:extLst>
              <a:ext uri="{FF2B5EF4-FFF2-40B4-BE49-F238E27FC236}">
                <a16:creationId xmlns:a16="http://schemas.microsoft.com/office/drawing/2014/main" id="{660C7CCF-993E-0840-9100-F50DCE617124}"/>
              </a:ext>
            </a:extLst>
          </p:cNvPr>
          <p:cNvSpPr>
            <a:spLocks noChangeArrowheads="1"/>
          </p:cNvSpPr>
          <p:nvPr/>
        </p:nvSpPr>
        <p:spPr bwMode="auto">
          <a:xfrm>
            <a:off x="0" y="2400300"/>
            <a:ext cx="27432000" cy="65088"/>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3" name="Text Box 5">
            <a:extLst>
              <a:ext uri="{FF2B5EF4-FFF2-40B4-BE49-F238E27FC236}">
                <a16:creationId xmlns:a16="http://schemas.microsoft.com/office/drawing/2014/main" id="{74DC53D7-DA1F-CF48-BE5C-E4BA13B6A1C3}"/>
              </a:ext>
            </a:extLst>
          </p:cNvPr>
          <p:cNvSpPr txBox="1">
            <a:spLocks noChangeArrowheads="1"/>
          </p:cNvSpPr>
          <p:nvPr/>
        </p:nvSpPr>
        <p:spPr bwMode="auto">
          <a:xfrm>
            <a:off x="381000" y="16222663"/>
            <a:ext cx="1571625" cy="176212"/>
          </a:xfrm>
          <a:prstGeom prst="rect">
            <a:avLst/>
          </a:prstGeom>
          <a:noFill/>
          <a:ln>
            <a:noFill/>
          </a:ln>
        </p:spPr>
        <p:txBody>
          <a:bodyPr lIns="52138" tIns="26065" rIns="52138" bIns="26065">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300" b="1">
                <a:solidFill>
                  <a:schemeClr val="bg2"/>
                </a:solidFill>
                <a:latin typeface="Arial" charset="0"/>
              </a:rPr>
              <a:t>POSTER TEMPLATE BY:</a:t>
            </a:r>
          </a:p>
          <a:p>
            <a:pPr>
              <a:lnSpc>
                <a:spcPct val="65000"/>
              </a:lnSpc>
              <a:spcBef>
                <a:spcPct val="50000"/>
              </a:spcBef>
              <a:defRPr/>
            </a:pPr>
            <a:r>
              <a:rPr lang="en-US" sz="500" b="1">
                <a:solidFill>
                  <a:schemeClr val="bg2"/>
                </a:solidFill>
                <a:latin typeface="Arial" charset="0"/>
              </a:rPr>
              <a:t>www.PosterPresentations.com</a:t>
            </a:r>
          </a:p>
        </p:txBody>
      </p:sp>
      <p:sp>
        <p:nvSpPr>
          <p:cNvPr id="2054" name="Rectangle 6">
            <a:extLst>
              <a:ext uri="{FF2B5EF4-FFF2-40B4-BE49-F238E27FC236}">
                <a16:creationId xmlns:a16="http://schemas.microsoft.com/office/drawing/2014/main" id="{9F550F18-8456-CB4C-8E24-385EE9732A7E}"/>
              </a:ext>
            </a:extLst>
          </p:cNvPr>
          <p:cNvSpPr>
            <a:spLocks noGrp="1" noChangeArrowheads="1"/>
          </p:cNvSpPr>
          <p:nvPr>
            <p:ph type="title"/>
          </p:nvPr>
        </p:nvSpPr>
        <p:spPr bwMode="auto">
          <a:xfrm>
            <a:off x="600075" y="636588"/>
            <a:ext cx="26203275"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2055" name="Rectangle 7">
            <a:extLst>
              <a:ext uri="{FF2B5EF4-FFF2-40B4-BE49-F238E27FC236}">
                <a16:creationId xmlns:a16="http://schemas.microsoft.com/office/drawing/2014/main" id="{BF982E45-4B70-8141-9BE6-B680C1101218}"/>
              </a:ext>
            </a:extLst>
          </p:cNvPr>
          <p:cNvSpPr>
            <a:spLocks noGrp="1" noChangeArrowheads="1"/>
          </p:cNvSpPr>
          <p:nvPr>
            <p:ph type="body" idx="1"/>
          </p:nvPr>
        </p:nvSpPr>
        <p:spPr bwMode="auto">
          <a:xfrm>
            <a:off x="433388" y="2819400"/>
            <a:ext cx="6234112" cy="132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2056" name="Rectangle 8">
            <a:extLst>
              <a:ext uri="{FF2B5EF4-FFF2-40B4-BE49-F238E27FC236}">
                <a16:creationId xmlns:a16="http://schemas.microsoft.com/office/drawing/2014/main" id="{0AB40C00-F639-7349-8FBB-C5E312148E5B}"/>
              </a:ext>
            </a:extLst>
          </p:cNvPr>
          <p:cNvSpPr>
            <a:spLocks noChangeArrowheads="1"/>
          </p:cNvSpPr>
          <p:nvPr/>
        </p:nvSpPr>
        <p:spPr bwMode="auto">
          <a:xfrm>
            <a:off x="0" y="0"/>
            <a:ext cx="27432000" cy="164592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7" name="Rectangle 9">
            <a:extLst>
              <a:ext uri="{FF2B5EF4-FFF2-40B4-BE49-F238E27FC236}">
                <a16:creationId xmlns:a16="http://schemas.microsoft.com/office/drawing/2014/main" id="{4A1FF73E-D722-FD44-9360-21325DC9124B}"/>
              </a:ext>
            </a:extLst>
          </p:cNvPr>
          <p:cNvSpPr>
            <a:spLocks noChangeArrowheads="1"/>
          </p:cNvSpPr>
          <p:nvPr/>
        </p:nvSpPr>
        <p:spPr bwMode="auto">
          <a:xfrm>
            <a:off x="7181850" y="2819400"/>
            <a:ext cx="12977813"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2058" name="Rectangle 11">
            <a:extLst>
              <a:ext uri="{FF2B5EF4-FFF2-40B4-BE49-F238E27FC236}">
                <a16:creationId xmlns:a16="http://schemas.microsoft.com/office/drawing/2014/main" id="{315844E9-5F14-A645-95BD-C7E1D9F21A04}"/>
              </a:ext>
            </a:extLst>
          </p:cNvPr>
          <p:cNvSpPr>
            <a:spLocks noChangeArrowheads="1"/>
          </p:cNvSpPr>
          <p:nvPr/>
        </p:nvSpPr>
        <p:spPr bwMode="auto">
          <a:xfrm>
            <a:off x="20674013" y="2819400"/>
            <a:ext cx="6238875"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rtl="0" eaLnBrk="0" fontAlgn="base" hangingPunct="0">
        <a:spcBef>
          <a:spcPct val="0"/>
        </a:spcBef>
        <a:spcAft>
          <a:spcPct val="0"/>
        </a:spcAft>
        <a:defRPr sz="4900">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5pPr>
      <a:lvl6pPr marL="261178" algn="ctr" rtl="0" fontAlgn="base">
        <a:spcBef>
          <a:spcPct val="0"/>
        </a:spcBef>
        <a:spcAft>
          <a:spcPct val="0"/>
        </a:spcAft>
        <a:defRPr sz="4900">
          <a:solidFill>
            <a:schemeClr val="tx2"/>
          </a:solidFill>
          <a:latin typeface="Arial Black" pitchFamily="34" charset="0"/>
        </a:defRPr>
      </a:lvl6pPr>
      <a:lvl7pPr marL="522358" algn="ctr" rtl="0" fontAlgn="base">
        <a:spcBef>
          <a:spcPct val="0"/>
        </a:spcBef>
        <a:spcAft>
          <a:spcPct val="0"/>
        </a:spcAft>
        <a:defRPr sz="4900">
          <a:solidFill>
            <a:schemeClr val="tx2"/>
          </a:solidFill>
          <a:latin typeface="Arial Black" pitchFamily="34" charset="0"/>
        </a:defRPr>
      </a:lvl7pPr>
      <a:lvl8pPr marL="783536" algn="ctr" rtl="0" fontAlgn="base">
        <a:spcBef>
          <a:spcPct val="0"/>
        </a:spcBef>
        <a:spcAft>
          <a:spcPct val="0"/>
        </a:spcAft>
        <a:defRPr sz="4900">
          <a:solidFill>
            <a:schemeClr val="tx2"/>
          </a:solidFill>
          <a:latin typeface="Arial Black" pitchFamily="34" charset="0"/>
        </a:defRPr>
      </a:lvl8pPr>
      <a:lvl9pPr marL="1044716" algn="ctr" rtl="0" fontAlgn="base">
        <a:spcBef>
          <a:spcPct val="0"/>
        </a:spcBef>
        <a:spcAft>
          <a:spcPct val="0"/>
        </a:spcAft>
        <a:defRPr sz="4900">
          <a:solidFill>
            <a:schemeClr val="tx2"/>
          </a:solidFill>
          <a:latin typeface="Arial Black" pitchFamily="34" charset="0"/>
        </a:defRPr>
      </a:lvl9pPr>
    </p:titleStyle>
    <p:bodyStyle>
      <a:lvl1pPr marL="195263" indent="-195263"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1pPr>
      <a:lvl2pPr marL="422275" indent="-160338"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2pPr>
      <a:lvl3pPr marL="652463" indent="-130175" algn="l" rtl="0" eaLnBrk="0" fontAlgn="base" hangingPunct="0">
        <a:spcBef>
          <a:spcPct val="20000"/>
        </a:spcBef>
        <a:spcAft>
          <a:spcPct val="0"/>
        </a:spcAft>
        <a:buChar char="•"/>
        <a:defRPr sz="1400">
          <a:solidFill>
            <a:schemeClr val="tx1"/>
          </a:solidFill>
          <a:latin typeface="+mn-lt"/>
          <a:ea typeface="MS PGothic" pitchFamily="34" charset="-128"/>
          <a:cs typeface="MS PGothic" charset="0"/>
        </a:defRPr>
      </a:lvl3pPr>
      <a:lvl4pPr marL="912813"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4pPr>
      <a:lvl5pPr marL="1174750"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5pPr>
      <a:lvl6pPr marL="1436484" indent="-130590" algn="l" rtl="0" fontAlgn="base">
        <a:spcBef>
          <a:spcPct val="20000"/>
        </a:spcBef>
        <a:spcAft>
          <a:spcPct val="0"/>
        </a:spcAft>
        <a:buChar char="»"/>
        <a:defRPr sz="1100">
          <a:solidFill>
            <a:schemeClr val="tx1"/>
          </a:solidFill>
          <a:latin typeface="+mn-lt"/>
        </a:defRPr>
      </a:lvl6pPr>
      <a:lvl7pPr marL="1697664" indent="-130590" algn="l" rtl="0" fontAlgn="base">
        <a:spcBef>
          <a:spcPct val="20000"/>
        </a:spcBef>
        <a:spcAft>
          <a:spcPct val="0"/>
        </a:spcAft>
        <a:buChar char="»"/>
        <a:defRPr sz="1100">
          <a:solidFill>
            <a:schemeClr val="tx1"/>
          </a:solidFill>
          <a:latin typeface="+mn-lt"/>
        </a:defRPr>
      </a:lvl7pPr>
      <a:lvl8pPr marL="1958842" indent="-130590" algn="l" rtl="0" fontAlgn="base">
        <a:spcBef>
          <a:spcPct val="20000"/>
        </a:spcBef>
        <a:spcAft>
          <a:spcPct val="0"/>
        </a:spcAft>
        <a:buChar char="»"/>
        <a:defRPr sz="1100">
          <a:solidFill>
            <a:schemeClr val="tx1"/>
          </a:solidFill>
          <a:latin typeface="+mn-lt"/>
        </a:defRPr>
      </a:lvl8pPr>
      <a:lvl9pPr marL="2220022" indent="-130590" algn="l" rtl="0" fontAlgn="base">
        <a:spcBef>
          <a:spcPct val="20000"/>
        </a:spcBef>
        <a:spcAft>
          <a:spcPct val="0"/>
        </a:spcAft>
        <a:buChar char="»"/>
        <a:defRPr sz="1100">
          <a:solidFill>
            <a:schemeClr val="tx1"/>
          </a:solidFill>
          <a:latin typeface="+mn-lt"/>
        </a:defRPr>
      </a:lvl9pPr>
    </p:bodyStyle>
    <p:otherStyle>
      <a:defPPr>
        <a:defRPr lang="en-US"/>
      </a:defPPr>
      <a:lvl1pPr marL="0" algn="l" defTabSz="522358" rtl="0" eaLnBrk="1" latinLnBrk="0" hangingPunct="1">
        <a:defRPr sz="1100" kern="1200">
          <a:solidFill>
            <a:schemeClr val="tx1"/>
          </a:solidFill>
          <a:latin typeface="+mn-lt"/>
          <a:ea typeface="+mn-ea"/>
          <a:cs typeface="+mn-cs"/>
        </a:defRPr>
      </a:lvl1pPr>
      <a:lvl2pPr marL="261178" algn="l" defTabSz="522358" rtl="0" eaLnBrk="1" latinLnBrk="0" hangingPunct="1">
        <a:defRPr sz="1100" kern="1200">
          <a:solidFill>
            <a:schemeClr val="tx1"/>
          </a:solidFill>
          <a:latin typeface="+mn-lt"/>
          <a:ea typeface="+mn-ea"/>
          <a:cs typeface="+mn-cs"/>
        </a:defRPr>
      </a:lvl2pPr>
      <a:lvl3pPr marL="522358" algn="l" defTabSz="522358" rtl="0" eaLnBrk="1" latinLnBrk="0" hangingPunct="1">
        <a:defRPr sz="1100" kern="1200">
          <a:solidFill>
            <a:schemeClr val="tx1"/>
          </a:solidFill>
          <a:latin typeface="+mn-lt"/>
          <a:ea typeface="+mn-ea"/>
          <a:cs typeface="+mn-cs"/>
        </a:defRPr>
      </a:lvl3pPr>
      <a:lvl4pPr marL="783536" algn="l" defTabSz="522358" rtl="0" eaLnBrk="1" latinLnBrk="0" hangingPunct="1">
        <a:defRPr sz="1100" kern="1200">
          <a:solidFill>
            <a:schemeClr val="tx1"/>
          </a:solidFill>
          <a:latin typeface="+mn-lt"/>
          <a:ea typeface="+mn-ea"/>
          <a:cs typeface="+mn-cs"/>
        </a:defRPr>
      </a:lvl4pPr>
      <a:lvl5pPr marL="1044716" algn="l" defTabSz="522358" rtl="0" eaLnBrk="1" latinLnBrk="0" hangingPunct="1">
        <a:defRPr sz="1100" kern="1200">
          <a:solidFill>
            <a:schemeClr val="tx1"/>
          </a:solidFill>
          <a:latin typeface="+mn-lt"/>
          <a:ea typeface="+mn-ea"/>
          <a:cs typeface="+mn-cs"/>
        </a:defRPr>
      </a:lvl5pPr>
      <a:lvl6pPr marL="1305894" algn="l" defTabSz="522358" rtl="0" eaLnBrk="1" latinLnBrk="0" hangingPunct="1">
        <a:defRPr sz="1100" kern="1200">
          <a:solidFill>
            <a:schemeClr val="tx1"/>
          </a:solidFill>
          <a:latin typeface="+mn-lt"/>
          <a:ea typeface="+mn-ea"/>
          <a:cs typeface="+mn-cs"/>
        </a:defRPr>
      </a:lvl6pPr>
      <a:lvl7pPr marL="1567074" algn="l" defTabSz="522358" rtl="0" eaLnBrk="1" latinLnBrk="0" hangingPunct="1">
        <a:defRPr sz="1100" kern="1200">
          <a:solidFill>
            <a:schemeClr val="tx1"/>
          </a:solidFill>
          <a:latin typeface="+mn-lt"/>
          <a:ea typeface="+mn-ea"/>
          <a:cs typeface="+mn-cs"/>
        </a:defRPr>
      </a:lvl7pPr>
      <a:lvl8pPr marL="1828252" algn="l" defTabSz="522358" rtl="0" eaLnBrk="1" latinLnBrk="0" hangingPunct="1">
        <a:defRPr sz="1100" kern="1200">
          <a:solidFill>
            <a:schemeClr val="tx1"/>
          </a:solidFill>
          <a:latin typeface="+mn-lt"/>
          <a:ea typeface="+mn-ea"/>
          <a:cs typeface="+mn-cs"/>
        </a:defRPr>
      </a:lvl8pPr>
      <a:lvl9pPr marL="2089432" algn="l" defTabSz="522358" rtl="0" eaLnBrk="1" latinLnBrk="0" hangingPunct="1">
        <a:defRPr sz="11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B2BFCA7-AE36-C94D-982D-FB80D9E82CD2}"/>
              </a:ext>
            </a:extLst>
          </p:cNvPr>
          <p:cNvSpPr>
            <a:spLocks noChangeArrowheads="1"/>
          </p:cNvSpPr>
          <p:nvPr/>
        </p:nvSpPr>
        <p:spPr bwMode="auto">
          <a:xfrm>
            <a:off x="0" y="0"/>
            <a:ext cx="27432000" cy="2400300"/>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3075" name="Rectangle 3">
            <a:extLst>
              <a:ext uri="{FF2B5EF4-FFF2-40B4-BE49-F238E27FC236}">
                <a16:creationId xmlns:a16="http://schemas.microsoft.com/office/drawing/2014/main" id="{18AA7522-6B2C-C944-82DB-72BC38F3A529}"/>
              </a:ext>
            </a:extLst>
          </p:cNvPr>
          <p:cNvSpPr>
            <a:spLocks noChangeArrowheads="1"/>
          </p:cNvSpPr>
          <p:nvPr/>
        </p:nvSpPr>
        <p:spPr bwMode="auto">
          <a:xfrm>
            <a:off x="433388" y="2819400"/>
            <a:ext cx="26479500" cy="13282613"/>
          </a:xfrm>
          <a:prstGeom prst="rect">
            <a:avLst/>
          </a:prstGeom>
          <a:solidFill>
            <a:schemeClr val="accent1"/>
          </a:solidFill>
          <a:ln w="9525">
            <a:solidFill>
              <a:schemeClr val="tx1"/>
            </a:solidFill>
            <a:miter lim="800000"/>
            <a:headEnd/>
            <a:tailEnd/>
          </a:ln>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3076" name="Rectangle 4">
            <a:extLst>
              <a:ext uri="{FF2B5EF4-FFF2-40B4-BE49-F238E27FC236}">
                <a16:creationId xmlns:a16="http://schemas.microsoft.com/office/drawing/2014/main" id="{FDD0C3BE-DE05-5940-B710-ACB0CF57B81D}"/>
              </a:ext>
            </a:extLst>
          </p:cNvPr>
          <p:cNvSpPr>
            <a:spLocks noChangeArrowheads="1"/>
          </p:cNvSpPr>
          <p:nvPr/>
        </p:nvSpPr>
        <p:spPr bwMode="auto">
          <a:xfrm>
            <a:off x="0" y="2400300"/>
            <a:ext cx="27432000" cy="65088"/>
          </a:xfrm>
          <a:prstGeom prst="rect">
            <a:avLst/>
          </a:prstGeom>
          <a:solidFill>
            <a:srgbClr val="66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
        <p:nvSpPr>
          <p:cNvPr id="3077" name="Text Box 5">
            <a:extLst>
              <a:ext uri="{FF2B5EF4-FFF2-40B4-BE49-F238E27FC236}">
                <a16:creationId xmlns:a16="http://schemas.microsoft.com/office/drawing/2014/main" id="{9875D6AA-05C1-924A-B41E-22504676AA83}"/>
              </a:ext>
            </a:extLst>
          </p:cNvPr>
          <p:cNvSpPr txBox="1">
            <a:spLocks noChangeArrowheads="1"/>
          </p:cNvSpPr>
          <p:nvPr/>
        </p:nvSpPr>
        <p:spPr bwMode="auto">
          <a:xfrm>
            <a:off x="381000" y="16222663"/>
            <a:ext cx="1571625" cy="176212"/>
          </a:xfrm>
          <a:prstGeom prst="rect">
            <a:avLst/>
          </a:prstGeom>
          <a:noFill/>
          <a:ln>
            <a:noFill/>
          </a:ln>
        </p:spPr>
        <p:txBody>
          <a:bodyPr lIns="52138" tIns="26065" rIns="52138" bIns="26065">
            <a:spAutoFit/>
          </a:bodyPr>
          <a:lstStyle>
            <a:lvl1pPr eaLnBrk="0" hangingPunct="0">
              <a:defRPr sz="2900">
                <a:solidFill>
                  <a:schemeClr val="tx1"/>
                </a:solidFill>
                <a:latin typeface="Arial Narrow" charset="0"/>
                <a:ea typeface="ＭＳ Ｐゴシック" charset="0"/>
                <a:cs typeface="ＭＳ Ｐゴシック" charset="0"/>
              </a:defRPr>
            </a:lvl1pPr>
            <a:lvl2pPr marL="742950" indent="-285750" eaLnBrk="0" hangingPunct="0">
              <a:defRPr sz="2900">
                <a:solidFill>
                  <a:schemeClr val="tx1"/>
                </a:solidFill>
                <a:latin typeface="Arial Narrow" charset="0"/>
                <a:ea typeface="ＭＳ Ｐゴシック" charset="0"/>
              </a:defRPr>
            </a:lvl2pPr>
            <a:lvl3pPr marL="1143000" indent="-228600" eaLnBrk="0" hangingPunct="0">
              <a:defRPr sz="2900">
                <a:solidFill>
                  <a:schemeClr val="tx1"/>
                </a:solidFill>
                <a:latin typeface="Arial Narrow" charset="0"/>
                <a:ea typeface="ＭＳ Ｐゴシック" charset="0"/>
              </a:defRPr>
            </a:lvl3pPr>
            <a:lvl4pPr marL="1600200" indent="-228600" eaLnBrk="0" hangingPunct="0">
              <a:defRPr sz="2900">
                <a:solidFill>
                  <a:schemeClr val="tx1"/>
                </a:solidFill>
                <a:latin typeface="Arial Narrow" charset="0"/>
                <a:ea typeface="ＭＳ Ｐゴシック" charset="0"/>
              </a:defRPr>
            </a:lvl4pPr>
            <a:lvl5pPr marL="2057400" indent="-228600" eaLnBrk="0" hangingPunct="0">
              <a:defRPr sz="2900">
                <a:solidFill>
                  <a:schemeClr val="tx1"/>
                </a:solidFill>
                <a:latin typeface="Arial Narrow" charset="0"/>
                <a:ea typeface="ＭＳ Ｐゴシック" charset="0"/>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0"/>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0"/>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0"/>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0"/>
              </a:defRPr>
            </a:lvl9pPr>
          </a:lstStyle>
          <a:p>
            <a:pPr>
              <a:lnSpc>
                <a:spcPct val="65000"/>
              </a:lnSpc>
              <a:spcBef>
                <a:spcPct val="50000"/>
              </a:spcBef>
              <a:defRPr/>
            </a:pPr>
            <a:r>
              <a:rPr lang="en-US" sz="300" b="1">
                <a:solidFill>
                  <a:schemeClr val="bg2"/>
                </a:solidFill>
                <a:latin typeface="Arial" charset="0"/>
              </a:rPr>
              <a:t>POSTER TEMPLATE BY:</a:t>
            </a:r>
          </a:p>
          <a:p>
            <a:pPr>
              <a:lnSpc>
                <a:spcPct val="65000"/>
              </a:lnSpc>
              <a:spcBef>
                <a:spcPct val="50000"/>
              </a:spcBef>
              <a:defRPr/>
            </a:pPr>
            <a:r>
              <a:rPr lang="en-US" sz="500" b="1">
                <a:solidFill>
                  <a:schemeClr val="bg2"/>
                </a:solidFill>
                <a:latin typeface="Arial" charset="0"/>
              </a:rPr>
              <a:t>www.PosterPresentations.com</a:t>
            </a:r>
          </a:p>
        </p:txBody>
      </p:sp>
      <p:sp>
        <p:nvSpPr>
          <p:cNvPr id="3078" name="Rectangle 6">
            <a:extLst>
              <a:ext uri="{FF2B5EF4-FFF2-40B4-BE49-F238E27FC236}">
                <a16:creationId xmlns:a16="http://schemas.microsoft.com/office/drawing/2014/main" id="{12BFADC4-6370-5C4E-8661-6A05907A280F}"/>
              </a:ext>
            </a:extLst>
          </p:cNvPr>
          <p:cNvSpPr>
            <a:spLocks noGrp="1" noChangeArrowheads="1"/>
          </p:cNvSpPr>
          <p:nvPr>
            <p:ph type="title"/>
          </p:nvPr>
        </p:nvSpPr>
        <p:spPr bwMode="auto">
          <a:xfrm>
            <a:off x="600075" y="636588"/>
            <a:ext cx="26203275"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2138" tIns="26065" rIns="52138" bIns="26065" numCol="1" anchor="ctr" anchorCtr="0" compatLnSpc="1">
            <a:prstTxWarp prst="textNoShape">
              <a:avLst/>
            </a:prstTxWarp>
          </a:bodyPr>
          <a:lstStyle/>
          <a:p>
            <a:pPr lvl="0"/>
            <a:r>
              <a:rPr lang="en-US" altLang="en-US"/>
              <a:t>Click to edit Master title style</a:t>
            </a:r>
          </a:p>
        </p:txBody>
      </p:sp>
      <p:sp>
        <p:nvSpPr>
          <p:cNvPr id="3079" name="Rectangle 7">
            <a:extLst>
              <a:ext uri="{FF2B5EF4-FFF2-40B4-BE49-F238E27FC236}">
                <a16:creationId xmlns:a16="http://schemas.microsoft.com/office/drawing/2014/main" id="{3B91BA19-A7C9-514F-B846-3A1A2182F6E9}"/>
              </a:ext>
            </a:extLst>
          </p:cNvPr>
          <p:cNvSpPr>
            <a:spLocks noGrp="1" noChangeArrowheads="1"/>
          </p:cNvSpPr>
          <p:nvPr>
            <p:ph type="body" idx="1"/>
          </p:nvPr>
        </p:nvSpPr>
        <p:spPr bwMode="auto">
          <a:xfrm>
            <a:off x="433388" y="2819400"/>
            <a:ext cx="26369962" cy="132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260728" tIns="260728" rIns="260728" bIns="260728" numCol="1" anchor="t" anchorCtr="0" compatLnSpc="1">
            <a:prstTxWarp prst="textNoShape">
              <a:avLst/>
            </a:prstTxWarp>
          </a:bodyPr>
          <a:lstStyle/>
          <a:p>
            <a:pPr lvl="0"/>
            <a:r>
              <a:rPr lang="en-US" altLang="en-US"/>
              <a:t>Click to edit Master text styles</a:t>
            </a:r>
          </a:p>
          <a:p>
            <a:pPr lvl="1"/>
            <a:r>
              <a:rPr lang="en-US" altLang="en-US"/>
              <a:t>Second level</a:t>
            </a:r>
          </a:p>
        </p:txBody>
      </p:sp>
      <p:sp>
        <p:nvSpPr>
          <p:cNvPr id="3080" name="Rectangle 8">
            <a:extLst>
              <a:ext uri="{FF2B5EF4-FFF2-40B4-BE49-F238E27FC236}">
                <a16:creationId xmlns:a16="http://schemas.microsoft.com/office/drawing/2014/main" id="{5846C40F-F196-1144-8E3E-01246A2A246D}"/>
              </a:ext>
            </a:extLst>
          </p:cNvPr>
          <p:cNvSpPr>
            <a:spLocks noChangeArrowheads="1"/>
          </p:cNvSpPr>
          <p:nvPr/>
        </p:nvSpPr>
        <p:spPr bwMode="auto">
          <a:xfrm>
            <a:off x="0" y="0"/>
            <a:ext cx="27432000" cy="16459200"/>
          </a:xfrm>
          <a:prstGeom prst="rect">
            <a:avLst/>
          </a:prstGeom>
          <a:noFill/>
          <a:ln w="317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lIns="52237" tIns="26117" rIns="52237" bIns="26117" anchor="ctr"/>
          <a:lstStyle>
            <a:lvl1pPr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endParaRPr lang="en-US" alt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4900">
          <a:solidFill>
            <a:schemeClr val="tx2"/>
          </a:solidFill>
          <a:latin typeface="+mj-lt"/>
          <a:ea typeface="MS PGothic" pitchFamily="34" charset="-128"/>
          <a:cs typeface="MS PGothic" charset="0"/>
        </a:defRPr>
      </a:lvl1pPr>
      <a:lvl2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2pPr>
      <a:lvl3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3pPr>
      <a:lvl4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4pPr>
      <a:lvl5pPr algn="ctr" rtl="0" eaLnBrk="0" fontAlgn="base" hangingPunct="0">
        <a:spcBef>
          <a:spcPct val="0"/>
        </a:spcBef>
        <a:spcAft>
          <a:spcPct val="0"/>
        </a:spcAft>
        <a:defRPr sz="4900">
          <a:solidFill>
            <a:schemeClr val="tx2"/>
          </a:solidFill>
          <a:latin typeface="Arial Black" pitchFamily="34" charset="0"/>
          <a:ea typeface="MS PGothic" pitchFamily="34" charset="-128"/>
          <a:cs typeface="MS PGothic" charset="0"/>
        </a:defRPr>
      </a:lvl5pPr>
      <a:lvl6pPr marL="261178" algn="ctr" rtl="0" fontAlgn="base">
        <a:spcBef>
          <a:spcPct val="0"/>
        </a:spcBef>
        <a:spcAft>
          <a:spcPct val="0"/>
        </a:spcAft>
        <a:defRPr sz="4900">
          <a:solidFill>
            <a:schemeClr val="tx2"/>
          </a:solidFill>
          <a:latin typeface="Arial Black" pitchFamily="34" charset="0"/>
        </a:defRPr>
      </a:lvl6pPr>
      <a:lvl7pPr marL="522358" algn="ctr" rtl="0" fontAlgn="base">
        <a:spcBef>
          <a:spcPct val="0"/>
        </a:spcBef>
        <a:spcAft>
          <a:spcPct val="0"/>
        </a:spcAft>
        <a:defRPr sz="4900">
          <a:solidFill>
            <a:schemeClr val="tx2"/>
          </a:solidFill>
          <a:latin typeface="Arial Black" pitchFamily="34" charset="0"/>
        </a:defRPr>
      </a:lvl7pPr>
      <a:lvl8pPr marL="783536" algn="ctr" rtl="0" fontAlgn="base">
        <a:spcBef>
          <a:spcPct val="0"/>
        </a:spcBef>
        <a:spcAft>
          <a:spcPct val="0"/>
        </a:spcAft>
        <a:defRPr sz="4900">
          <a:solidFill>
            <a:schemeClr val="tx2"/>
          </a:solidFill>
          <a:latin typeface="Arial Black" pitchFamily="34" charset="0"/>
        </a:defRPr>
      </a:lvl8pPr>
      <a:lvl9pPr marL="1044716" algn="ctr" rtl="0" fontAlgn="base">
        <a:spcBef>
          <a:spcPct val="0"/>
        </a:spcBef>
        <a:spcAft>
          <a:spcPct val="0"/>
        </a:spcAft>
        <a:defRPr sz="4900">
          <a:solidFill>
            <a:schemeClr val="tx2"/>
          </a:solidFill>
          <a:latin typeface="Arial Black" pitchFamily="34" charset="0"/>
        </a:defRPr>
      </a:lvl9pPr>
    </p:titleStyle>
    <p:bodyStyle>
      <a:lvl1pPr marL="195263" indent="-195263"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1pPr>
      <a:lvl2pPr marL="422275" indent="-160338" algn="l"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2pPr>
      <a:lvl3pPr marL="652463" indent="-130175" algn="l" rtl="0" eaLnBrk="0" fontAlgn="base" hangingPunct="0">
        <a:spcBef>
          <a:spcPct val="20000"/>
        </a:spcBef>
        <a:spcAft>
          <a:spcPct val="0"/>
        </a:spcAft>
        <a:buChar char="•"/>
        <a:defRPr sz="1400">
          <a:solidFill>
            <a:schemeClr val="tx1"/>
          </a:solidFill>
          <a:latin typeface="+mn-lt"/>
          <a:ea typeface="MS PGothic" pitchFamily="34" charset="-128"/>
          <a:cs typeface="MS PGothic" charset="0"/>
        </a:defRPr>
      </a:lvl3pPr>
      <a:lvl4pPr marL="912813"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4pPr>
      <a:lvl5pPr marL="1174750" indent="-130175" algn="l" rtl="0" eaLnBrk="0" fontAlgn="base" hangingPunct="0">
        <a:spcBef>
          <a:spcPct val="20000"/>
        </a:spcBef>
        <a:spcAft>
          <a:spcPct val="0"/>
        </a:spcAft>
        <a:buChar char="»"/>
        <a:defRPr sz="1100">
          <a:solidFill>
            <a:schemeClr val="tx1"/>
          </a:solidFill>
          <a:latin typeface="+mn-lt"/>
          <a:ea typeface="MS PGothic" pitchFamily="34" charset="-128"/>
          <a:cs typeface="MS PGothic" charset="0"/>
        </a:defRPr>
      </a:lvl5pPr>
      <a:lvl6pPr marL="1436484" indent="-130590" algn="l" rtl="0" fontAlgn="base">
        <a:spcBef>
          <a:spcPct val="20000"/>
        </a:spcBef>
        <a:spcAft>
          <a:spcPct val="0"/>
        </a:spcAft>
        <a:buChar char="»"/>
        <a:defRPr sz="1100">
          <a:solidFill>
            <a:schemeClr val="tx1"/>
          </a:solidFill>
          <a:latin typeface="+mn-lt"/>
        </a:defRPr>
      </a:lvl6pPr>
      <a:lvl7pPr marL="1697664" indent="-130590" algn="l" rtl="0" fontAlgn="base">
        <a:spcBef>
          <a:spcPct val="20000"/>
        </a:spcBef>
        <a:spcAft>
          <a:spcPct val="0"/>
        </a:spcAft>
        <a:buChar char="»"/>
        <a:defRPr sz="1100">
          <a:solidFill>
            <a:schemeClr val="tx1"/>
          </a:solidFill>
          <a:latin typeface="+mn-lt"/>
        </a:defRPr>
      </a:lvl7pPr>
      <a:lvl8pPr marL="1958842" indent="-130590" algn="l" rtl="0" fontAlgn="base">
        <a:spcBef>
          <a:spcPct val="20000"/>
        </a:spcBef>
        <a:spcAft>
          <a:spcPct val="0"/>
        </a:spcAft>
        <a:buChar char="»"/>
        <a:defRPr sz="1100">
          <a:solidFill>
            <a:schemeClr val="tx1"/>
          </a:solidFill>
          <a:latin typeface="+mn-lt"/>
        </a:defRPr>
      </a:lvl8pPr>
      <a:lvl9pPr marL="2220022" indent="-130590" algn="l" rtl="0" fontAlgn="base">
        <a:spcBef>
          <a:spcPct val="20000"/>
        </a:spcBef>
        <a:spcAft>
          <a:spcPct val="0"/>
        </a:spcAft>
        <a:buChar char="»"/>
        <a:defRPr sz="1100">
          <a:solidFill>
            <a:schemeClr val="tx1"/>
          </a:solidFill>
          <a:latin typeface="+mn-lt"/>
        </a:defRPr>
      </a:lvl9pPr>
    </p:bodyStyle>
    <p:otherStyle>
      <a:defPPr>
        <a:defRPr lang="en-US"/>
      </a:defPPr>
      <a:lvl1pPr marL="0" algn="l" defTabSz="522358" rtl="0" eaLnBrk="1" latinLnBrk="0" hangingPunct="1">
        <a:defRPr sz="1100" kern="1200">
          <a:solidFill>
            <a:schemeClr val="tx1"/>
          </a:solidFill>
          <a:latin typeface="+mn-lt"/>
          <a:ea typeface="+mn-ea"/>
          <a:cs typeface="+mn-cs"/>
        </a:defRPr>
      </a:lvl1pPr>
      <a:lvl2pPr marL="261178" algn="l" defTabSz="522358" rtl="0" eaLnBrk="1" latinLnBrk="0" hangingPunct="1">
        <a:defRPr sz="1100" kern="1200">
          <a:solidFill>
            <a:schemeClr val="tx1"/>
          </a:solidFill>
          <a:latin typeface="+mn-lt"/>
          <a:ea typeface="+mn-ea"/>
          <a:cs typeface="+mn-cs"/>
        </a:defRPr>
      </a:lvl2pPr>
      <a:lvl3pPr marL="522358" algn="l" defTabSz="522358" rtl="0" eaLnBrk="1" latinLnBrk="0" hangingPunct="1">
        <a:defRPr sz="1100" kern="1200">
          <a:solidFill>
            <a:schemeClr val="tx1"/>
          </a:solidFill>
          <a:latin typeface="+mn-lt"/>
          <a:ea typeface="+mn-ea"/>
          <a:cs typeface="+mn-cs"/>
        </a:defRPr>
      </a:lvl3pPr>
      <a:lvl4pPr marL="783536" algn="l" defTabSz="522358" rtl="0" eaLnBrk="1" latinLnBrk="0" hangingPunct="1">
        <a:defRPr sz="1100" kern="1200">
          <a:solidFill>
            <a:schemeClr val="tx1"/>
          </a:solidFill>
          <a:latin typeface="+mn-lt"/>
          <a:ea typeface="+mn-ea"/>
          <a:cs typeface="+mn-cs"/>
        </a:defRPr>
      </a:lvl4pPr>
      <a:lvl5pPr marL="1044716" algn="l" defTabSz="522358" rtl="0" eaLnBrk="1" latinLnBrk="0" hangingPunct="1">
        <a:defRPr sz="1100" kern="1200">
          <a:solidFill>
            <a:schemeClr val="tx1"/>
          </a:solidFill>
          <a:latin typeface="+mn-lt"/>
          <a:ea typeface="+mn-ea"/>
          <a:cs typeface="+mn-cs"/>
        </a:defRPr>
      </a:lvl5pPr>
      <a:lvl6pPr marL="1305894" algn="l" defTabSz="522358" rtl="0" eaLnBrk="1" latinLnBrk="0" hangingPunct="1">
        <a:defRPr sz="1100" kern="1200">
          <a:solidFill>
            <a:schemeClr val="tx1"/>
          </a:solidFill>
          <a:latin typeface="+mn-lt"/>
          <a:ea typeface="+mn-ea"/>
          <a:cs typeface="+mn-cs"/>
        </a:defRPr>
      </a:lvl6pPr>
      <a:lvl7pPr marL="1567074" algn="l" defTabSz="522358" rtl="0" eaLnBrk="1" latinLnBrk="0" hangingPunct="1">
        <a:defRPr sz="1100" kern="1200">
          <a:solidFill>
            <a:schemeClr val="tx1"/>
          </a:solidFill>
          <a:latin typeface="+mn-lt"/>
          <a:ea typeface="+mn-ea"/>
          <a:cs typeface="+mn-cs"/>
        </a:defRPr>
      </a:lvl7pPr>
      <a:lvl8pPr marL="1828252" algn="l" defTabSz="522358" rtl="0" eaLnBrk="1" latinLnBrk="0" hangingPunct="1">
        <a:defRPr sz="1100" kern="1200">
          <a:solidFill>
            <a:schemeClr val="tx1"/>
          </a:solidFill>
          <a:latin typeface="+mn-lt"/>
          <a:ea typeface="+mn-ea"/>
          <a:cs typeface="+mn-cs"/>
        </a:defRPr>
      </a:lvl8pPr>
      <a:lvl9pPr marL="2089432" algn="l" defTabSz="522358" rtl="0" eaLnBrk="1" latinLnBrk="0" hangingPunct="1">
        <a:defRPr sz="1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1.png"/></Relationships>
</file>

<file path=ppt/slides/_rels/slide1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2.png"/></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3.png"/></Relationships>
</file>

<file path=ppt/slides/_rels/slide1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4.png"/></Relationships>
</file>

<file path=ppt/slides/_rels/slide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7.png"/></Relationships>
</file>

<file path=ppt/slides/_rels/slide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8.png"/></Relationships>
</file>

<file path=ppt/slides/_rels/slide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9.png"/></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hyperlink" Target="http://www.etsu.edu/bmccreative" TargetMode="External"/><Relationship Id="rId7" Type="http://schemas.openxmlformats.org/officeDocument/2006/relationships/hyperlink" Target="mailto:fair@etsu.edu"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hyperlink" Target="mailto:conleyga@etsu.edu" TargetMode="External"/><Relationship Id="rId5" Type="http://schemas.openxmlformats.org/officeDocument/2006/relationships/hyperlink" Target="http://www.etsu.edu/com/biomedcomm/pricing.aspx" TargetMode="External"/><Relationship Id="rId4" Type="http://schemas.openxmlformats.org/officeDocument/2006/relationships/hyperlink" Target="https://dropbox.etsu.edu/message/new" TargetMode="External"/><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extLst>
              <p:ext uri="{D42A27DB-BD31-4B8C-83A1-F6EECF244321}">
                <p14:modId xmlns:p14="http://schemas.microsoft.com/office/powerpoint/2010/main" val="2981138683"/>
              </p:ext>
            </p:extLst>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4" name="Picture 4" descr="Text&#10;&#10;Description automatically generated">
            <a:extLst>
              <a:ext uri="{FF2B5EF4-FFF2-40B4-BE49-F238E27FC236}">
                <a16:creationId xmlns:a16="http://schemas.microsoft.com/office/drawing/2014/main" id="{C969A1DD-1631-47ED-AF2B-CF0CDBDC6E9D}"/>
              </a:ext>
            </a:extLst>
          </p:cNvPr>
          <p:cNvPicPr>
            <a:picLocks noChangeAspect="1"/>
          </p:cNvPicPr>
          <p:nvPr/>
        </p:nvPicPr>
        <p:blipFill>
          <a:blip r:embed="rId8"/>
          <a:stretch>
            <a:fillRect/>
          </a:stretch>
        </p:blipFill>
        <p:spPr>
          <a:xfrm>
            <a:off x="519730" y="697281"/>
            <a:ext cx="1409320" cy="1285875"/>
          </a:xfrm>
          <a:prstGeom prst="rect">
            <a:avLst/>
          </a:prstGeom>
        </p:spPr>
      </p:pic>
      <p:pic>
        <p:nvPicPr>
          <p:cNvPr id="5" name="Picture 5" descr="Text&#10;&#10;Description automatically generated">
            <a:extLst>
              <a:ext uri="{FF2B5EF4-FFF2-40B4-BE49-F238E27FC236}">
                <a16:creationId xmlns:a16="http://schemas.microsoft.com/office/drawing/2014/main" id="{8D787F04-188A-45C1-920B-033D2ABD397F}"/>
              </a:ext>
            </a:extLst>
          </p:cNvPr>
          <p:cNvPicPr>
            <a:picLocks noChangeAspect="1"/>
          </p:cNvPicPr>
          <p:nvPr/>
        </p:nvPicPr>
        <p:blipFill>
          <a:blip r:embed="rId9"/>
          <a:stretch>
            <a:fillRect/>
          </a:stretch>
        </p:blipFill>
        <p:spPr>
          <a:xfrm>
            <a:off x="24163039" y="895597"/>
            <a:ext cx="2742461" cy="10668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Text&#10;&#10;Description automatically generated">
            <a:extLst>
              <a:ext uri="{FF2B5EF4-FFF2-40B4-BE49-F238E27FC236}">
                <a16:creationId xmlns:a16="http://schemas.microsoft.com/office/drawing/2014/main" id="{D1C753B6-E29B-4271-91A6-8C8F7578B20F}"/>
              </a:ext>
            </a:extLst>
          </p:cNvPr>
          <p:cNvPicPr>
            <a:picLocks noChangeAspect="1"/>
          </p:cNvPicPr>
          <p:nvPr/>
        </p:nvPicPr>
        <p:blipFill>
          <a:blip r:embed="rId9"/>
          <a:stretch>
            <a:fillRect/>
          </a:stretch>
        </p:blipFill>
        <p:spPr>
          <a:xfrm>
            <a:off x="24168906" y="453512"/>
            <a:ext cx="2742461" cy="1581150"/>
          </a:xfrm>
          <a:prstGeom prst="rect">
            <a:avLst/>
          </a:prstGeom>
        </p:spPr>
      </p:pic>
    </p:spTree>
    <p:extLst>
      <p:ext uri="{BB962C8B-B14F-4D97-AF65-F5344CB8AC3E}">
        <p14:creationId xmlns:p14="http://schemas.microsoft.com/office/powerpoint/2010/main" val="795772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Text&#10;&#10;Description automatically generated">
            <a:extLst>
              <a:ext uri="{FF2B5EF4-FFF2-40B4-BE49-F238E27FC236}">
                <a16:creationId xmlns:a16="http://schemas.microsoft.com/office/drawing/2014/main" id="{75310AEC-3AA2-4EDD-AE83-7689C65C72E6}"/>
              </a:ext>
            </a:extLst>
          </p:cNvPr>
          <p:cNvPicPr>
            <a:picLocks noChangeAspect="1"/>
          </p:cNvPicPr>
          <p:nvPr/>
        </p:nvPicPr>
        <p:blipFill>
          <a:blip r:embed="rId9"/>
          <a:stretch>
            <a:fillRect/>
          </a:stretch>
        </p:blipFill>
        <p:spPr>
          <a:xfrm>
            <a:off x="24435242" y="835783"/>
            <a:ext cx="2475833" cy="1104900"/>
          </a:xfrm>
          <a:prstGeom prst="rect">
            <a:avLst/>
          </a:prstGeom>
        </p:spPr>
      </p:pic>
    </p:spTree>
    <p:extLst>
      <p:ext uri="{BB962C8B-B14F-4D97-AF65-F5344CB8AC3E}">
        <p14:creationId xmlns:p14="http://schemas.microsoft.com/office/powerpoint/2010/main" val="255419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Text&#10;&#10;Description automatically generated">
            <a:extLst>
              <a:ext uri="{FF2B5EF4-FFF2-40B4-BE49-F238E27FC236}">
                <a16:creationId xmlns:a16="http://schemas.microsoft.com/office/drawing/2014/main" id="{F6B61093-EE19-42CF-A253-F083ECDB227B}"/>
              </a:ext>
            </a:extLst>
          </p:cNvPr>
          <p:cNvPicPr>
            <a:picLocks noChangeAspect="1"/>
          </p:cNvPicPr>
          <p:nvPr/>
        </p:nvPicPr>
        <p:blipFill>
          <a:blip r:embed="rId9"/>
          <a:stretch>
            <a:fillRect/>
          </a:stretch>
        </p:blipFill>
        <p:spPr>
          <a:xfrm>
            <a:off x="24419395" y="458275"/>
            <a:ext cx="2485355" cy="1571625"/>
          </a:xfrm>
          <a:prstGeom prst="rect">
            <a:avLst/>
          </a:prstGeom>
        </p:spPr>
      </p:pic>
    </p:spTree>
    <p:extLst>
      <p:ext uri="{BB962C8B-B14F-4D97-AF65-F5344CB8AC3E}">
        <p14:creationId xmlns:p14="http://schemas.microsoft.com/office/powerpoint/2010/main" val="696322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Text&#10;&#10;Description automatically generated">
            <a:extLst>
              <a:ext uri="{FF2B5EF4-FFF2-40B4-BE49-F238E27FC236}">
                <a16:creationId xmlns:a16="http://schemas.microsoft.com/office/drawing/2014/main" id="{EB78AE95-FD44-489B-9752-C22C92061CB2}"/>
              </a:ext>
            </a:extLst>
          </p:cNvPr>
          <p:cNvPicPr>
            <a:picLocks noChangeAspect="1"/>
          </p:cNvPicPr>
          <p:nvPr/>
        </p:nvPicPr>
        <p:blipFill>
          <a:blip r:embed="rId9"/>
          <a:stretch>
            <a:fillRect/>
          </a:stretch>
        </p:blipFill>
        <p:spPr>
          <a:xfrm>
            <a:off x="24516109" y="877008"/>
            <a:ext cx="2380608" cy="1066800"/>
          </a:xfrm>
          <a:prstGeom prst="rect">
            <a:avLst/>
          </a:prstGeom>
        </p:spPr>
      </p:pic>
    </p:spTree>
    <p:extLst>
      <p:ext uri="{BB962C8B-B14F-4D97-AF65-F5344CB8AC3E}">
        <p14:creationId xmlns:p14="http://schemas.microsoft.com/office/powerpoint/2010/main" val="1962117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3" name="Picture 3" descr="Text&#10;&#10;Description automatically generated">
            <a:extLst>
              <a:ext uri="{FF2B5EF4-FFF2-40B4-BE49-F238E27FC236}">
                <a16:creationId xmlns:a16="http://schemas.microsoft.com/office/drawing/2014/main" id="{A7335726-C015-45B0-8782-46802D6CF977}"/>
              </a:ext>
            </a:extLst>
          </p:cNvPr>
          <p:cNvPicPr>
            <a:picLocks noChangeAspect="1"/>
          </p:cNvPicPr>
          <p:nvPr/>
        </p:nvPicPr>
        <p:blipFill>
          <a:blip r:embed="rId9"/>
          <a:stretch>
            <a:fillRect/>
          </a:stretch>
        </p:blipFill>
        <p:spPr>
          <a:xfrm>
            <a:off x="24273891" y="607304"/>
            <a:ext cx="2561535" cy="1371600"/>
          </a:xfrm>
          <a:prstGeom prst="rect">
            <a:avLst/>
          </a:prstGeom>
        </p:spPr>
      </p:pic>
    </p:spTree>
    <p:extLst>
      <p:ext uri="{BB962C8B-B14F-4D97-AF65-F5344CB8AC3E}">
        <p14:creationId xmlns:p14="http://schemas.microsoft.com/office/powerpoint/2010/main" val="17765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Text&#10;&#10;Description automatically generated">
            <a:extLst>
              <a:ext uri="{FF2B5EF4-FFF2-40B4-BE49-F238E27FC236}">
                <a16:creationId xmlns:a16="http://schemas.microsoft.com/office/drawing/2014/main" id="{B040985F-8D0D-471C-8472-E6148FF33B03}"/>
              </a:ext>
            </a:extLst>
          </p:cNvPr>
          <p:cNvPicPr>
            <a:picLocks noChangeAspect="1"/>
          </p:cNvPicPr>
          <p:nvPr/>
        </p:nvPicPr>
        <p:blipFill>
          <a:blip r:embed="rId9"/>
          <a:stretch>
            <a:fillRect/>
          </a:stretch>
        </p:blipFill>
        <p:spPr>
          <a:xfrm>
            <a:off x="24465371" y="656516"/>
            <a:ext cx="2437743" cy="1352550"/>
          </a:xfrm>
          <a:prstGeom prst="rect">
            <a:avLst/>
          </a:prstGeom>
        </p:spPr>
      </p:pic>
    </p:spTree>
    <p:extLst>
      <p:ext uri="{BB962C8B-B14F-4D97-AF65-F5344CB8AC3E}">
        <p14:creationId xmlns:p14="http://schemas.microsoft.com/office/powerpoint/2010/main" val="3771580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Text&#10;&#10;Description automatically generated">
            <a:extLst>
              <a:ext uri="{FF2B5EF4-FFF2-40B4-BE49-F238E27FC236}">
                <a16:creationId xmlns:a16="http://schemas.microsoft.com/office/drawing/2014/main" id="{2AFBD2A9-CEE3-46C3-AADB-36C5E1D1DD33}"/>
              </a:ext>
            </a:extLst>
          </p:cNvPr>
          <p:cNvPicPr>
            <a:picLocks noChangeAspect="1"/>
          </p:cNvPicPr>
          <p:nvPr/>
        </p:nvPicPr>
        <p:blipFill>
          <a:blip r:embed="rId9"/>
          <a:stretch>
            <a:fillRect/>
          </a:stretch>
        </p:blipFill>
        <p:spPr>
          <a:xfrm>
            <a:off x="24168906" y="680329"/>
            <a:ext cx="2742461" cy="1304925"/>
          </a:xfrm>
          <a:prstGeom prst="rect">
            <a:avLst/>
          </a:prstGeom>
        </p:spPr>
      </p:pic>
    </p:spTree>
    <p:extLst>
      <p:ext uri="{BB962C8B-B14F-4D97-AF65-F5344CB8AC3E}">
        <p14:creationId xmlns:p14="http://schemas.microsoft.com/office/powerpoint/2010/main" val="2998976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Text&#10;&#10;Description automatically generated">
            <a:extLst>
              <a:ext uri="{FF2B5EF4-FFF2-40B4-BE49-F238E27FC236}">
                <a16:creationId xmlns:a16="http://schemas.microsoft.com/office/drawing/2014/main" id="{7F81CA6E-9608-45F7-8A2F-5863986B667B}"/>
              </a:ext>
            </a:extLst>
          </p:cNvPr>
          <p:cNvPicPr>
            <a:picLocks noChangeAspect="1"/>
          </p:cNvPicPr>
          <p:nvPr/>
        </p:nvPicPr>
        <p:blipFill>
          <a:blip r:embed="rId9"/>
          <a:stretch>
            <a:fillRect/>
          </a:stretch>
        </p:blipFill>
        <p:spPr>
          <a:xfrm>
            <a:off x="24547801" y="719919"/>
            <a:ext cx="2361563" cy="1314450"/>
          </a:xfrm>
          <a:prstGeom prst="rect">
            <a:avLst/>
          </a:prstGeom>
        </p:spPr>
      </p:pic>
    </p:spTree>
    <p:extLst>
      <p:ext uri="{BB962C8B-B14F-4D97-AF65-F5344CB8AC3E}">
        <p14:creationId xmlns:p14="http://schemas.microsoft.com/office/powerpoint/2010/main" val="4226622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a:extLst>
              <a:ext uri="{FF2B5EF4-FFF2-40B4-BE49-F238E27FC236}">
                <a16:creationId xmlns:a16="http://schemas.microsoft.com/office/drawing/2014/main" id="{A7F06FBA-8292-4C8B-B7A8-6B81DF8C858D}"/>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24505597" y="495772"/>
            <a:ext cx="2406673" cy="1429206"/>
          </a:xfrm>
          <a:prstGeom prst="rect">
            <a:avLst/>
          </a:prstGeom>
        </p:spPr>
      </p:pic>
    </p:spTree>
    <p:extLst>
      <p:ext uri="{BB962C8B-B14F-4D97-AF65-F5344CB8AC3E}">
        <p14:creationId xmlns:p14="http://schemas.microsoft.com/office/powerpoint/2010/main" val="2680388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Text&#10;&#10;Description automatically generated">
            <a:extLst>
              <a:ext uri="{FF2B5EF4-FFF2-40B4-BE49-F238E27FC236}">
                <a16:creationId xmlns:a16="http://schemas.microsoft.com/office/drawing/2014/main" id="{E65EAE80-13B5-4C73-B6D0-DCF377368298}"/>
              </a:ext>
            </a:extLst>
          </p:cNvPr>
          <p:cNvPicPr>
            <a:picLocks noChangeAspect="1"/>
          </p:cNvPicPr>
          <p:nvPr/>
        </p:nvPicPr>
        <p:blipFill>
          <a:blip r:embed="rId9"/>
          <a:stretch>
            <a:fillRect/>
          </a:stretch>
        </p:blipFill>
        <p:spPr>
          <a:xfrm>
            <a:off x="24465371" y="634340"/>
            <a:ext cx="2437743" cy="1352550"/>
          </a:xfrm>
          <a:prstGeom prst="rect">
            <a:avLst/>
          </a:prstGeom>
        </p:spPr>
      </p:pic>
    </p:spTree>
    <p:extLst>
      <p:ext uri="{BB962C8B-B14F-4D97-AF65-F5344CB8AC3E}">
        <p14:creationId xmlns:p14="http://schemas.microsoft.com/office/powerpoint/2010/main" val="2891819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Text&#10;&#10;Description automatically generated">
            <a:extLst>
              <a:ext uri="{FF2B5EF4-FFF2-40B4-BE49-F238E27FC236}">
                <a16:creationId xmlns:a16="http://schemas.microsoft.com/office/drawing/2014/main" id="{B713B282-ABDB-40FE-830F-F9D7D30449F0}"/>
              </a:ext>
            </a:extLst>
          </p:cNvPr>
          <p:cNvPicPr>
            <a:picLocks noChangeAspect="1"/>
          </p:cNvPicPr>
          <p:nvPr/>
        </p:nvPicPr>
        <p:blipFill>
          <a:blip r:embed="rId9"/>
          <a:stretch>
            <a:fillRect/>
          </a:stretch>
        </p:blipFill>
        <p:spPr>
          <a:xfrm>
            <a:off x="24168906" y="781831"/>
            <a:ext cx="2742461" cy="1190625"/>
          </a:xfrm>
          <a:prstGeom prst="rect">
            <a:avLst/>
          </a:prstGeom>
        </p:spPr>
      </p:pic>
    </p:spTree>
    <p:extLst>
      <p:ext uri="{BB962C8B-B14F-4D97-AF65-F5344CB8AC3E}">
        <p14:creationId xmlns:p14="http://schemas.microsoft.com/office/powerpoint/2010/main" val="2630872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5">
            <a:extLst>
              <a:ext uri="{FF2B5EF4-FFF2-40B4-BE49-F238E27FC236}">
                <a16:creationId xmlns:a16="http://schemas.microsoft.com/office/drawing/2014/main" id="{79DF7BA9-703B-7C4E-8DFB-4D11632159B7}"/>
              </a:ext>
            </a:extLst>
          </p:cNvPr>
          <p:cNvSpPr>
            <a:spLocks noChangeArrowheads="1"/>
          </p:cNvSpPr>
          <p:nvPr/>
        </p:nvSpPr>
        <p:spPr bwMode="auto">
          <a:xfrm>
            <a:off x="4503738" y="314325"/>
            <a:ext cx="18288000" cy="17145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52124" tIns="26057" rIns="52124" bIns="26057">
            <a:spAutoFit/>
          </a:bodyPr>
          <a:lstStyle/>
          <a:p>
            <a:pPr algn="ctr" defTabSz="522158">
              <a:spcBef>
                <a:spcPct val="50000"/>
              </a:spcBef>
              <a:defRPr/>
            </a:pPr>
            <a:r>
              <a:rPr lang="en-US" sz="4700" b="1">
                <a:solidFill>
                  <a:srgbClr val="FFFFFF"/>
                </a:solidFill>
                <a:latin typeface="Arial"/>
                <a:ea typeface="MS PGothic" charset="0"/>
                <a:cs typeface="MS PGothic" charset="0"/>
              </a:rPr>
              <a:t> Poster Title</a:t>
            </a:r>
          </a:p>
          <a:p>
            <a:pPr algn="ctr" defTabSz="522158" eaLnBrk="0" hangingPunct="0">
              <a:spcBef>
                <a:spcPts val="400"/>
              </a:spcBef>
              <a:defRPr/>
            </a:pPr>
            <a:r>
              <a:rPr lang="en-US" sz="2700">
                <a:solidFill>
                  <a:srgbClr val="FFFFFF"/>
                </a:solidFill>
                <a:latin typeface="Arial" charset="0"/>
                <a:ea typeface="MS PGothic" charset="0"/>
                <a:cs typeface="MS PGothic" charset="0"/>
              </a:rPr>
              <a:t>Authors</a:t>
            </a:r>
          </a:p>
          <a:p>
            <a:pPr algn="ctr" defTabSz="522158" eaLnBrk="0" hangingPunct="0">
              <a:spcBef>
                <a:spcPts val="1200"/>
              </a:spcBef>
              <a:defRPr/>
            </a:pPr>
            <a:r>
              <a:rPr lang="en-US" sz="1900">
                <a:solidFill>
                  <a:srgbClr val="FFFFFF"/>
                </a:solidFill>
                <a:latin typeface="Arial" charset="0"/>
                <a:ea typeface="MS PGothic" charset="0"/>
                <a:cs typeface="MS PGothic" charset="0"/>
              </a:rPr>
              <a:t>Associated institutions</a:t>
            </a:r>
          </a:p>
        </p:txBody>
      </p:sp>
      <p:sp>
        <p:nvSpPr>
          <p:cNvPr id="72" name="Text Box 349">
            <a:extLst>
              <a:ext uri="{FF2B5EF4-FFF2-40B4-BE49-F238E27FC236}">
                <a16:creationId xmlns:a16="http://schemas.microsoft.com/office/drawing/2014/main" id="{18F49AA1-A436-9C48-9959-0C09E5D77B0F}"/>
              </a:ext>
            </a:extLst>
          </p:cNvPr>
          <p:cNvSpPr txBox="1">
            <a:spLocks noChangeArrowheads="1"/>
          </p:cNvSpPr>
          <p:nvPr/>
        </p:nvSpPr>
        <p:spPr bwMode="auto">
          <a:xfrm>
            <a:off x="433388" y="2794000"/>
            <a:ext cx="6234112"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About this Template</a:t>
            </a:r>
            <a:endParaRPr lang="en-US" sz="2200" b="1" dirty="0">
              <a:solidFill>
                <a:srgbClr val="F8F8F8"/>
              </a:solidFill>
              <a:latin typeface="+mn-lt"/>
              <a:cs typeface="MS PGothic" charset="0"/>
            </a:endParaRPr>
          </a:p>
        </p:txBody>
      </p:sp>
      <p:sp>
        <p:nvSpPr>
          <p:cNvPr id="5123" name="Text Box 350">
            <a:extLst>
              <a:ext uri="{FF2B5EF4-FFF2-40B4-BE49-F238E27FC236}">
                <a16:creationId xmlns:a16="http://schemas.microsoft.com/office/drawing/2014/main" id="{8E44ABDC-DF77-0740-AE9B-A62C824B8884}"/>
              </a:ext>
            </a:extLst>
          </p:cNvPr>
          <p:cNvSpPr txBox="1">
            <a:spLocks noChangeArrowheads="1"/>
          </p:cNvSpPr>
          <p:nvPr/>
        </p:nvSpPr>
        <p:spPr bwMode="auto">
          <a:xfrm>
            <a:off x="428625" y="966152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File Preparation</a:t>
            </a:r>
          </a:p>
        </p:txBody>
      </p:sp>
      <p:sp>
        <p:nvSpPr>
          <p:cNvPr id="74" name="Text Box 351">
            <a:extLst>
              <a:ext uri="{FF2B5EF4-FFF2-40B4-BE49-F238E27FC236}">
                <a16:creationId xmlns:a16="http://schemas.microsoft.com/office/drawing/2014/main" id="{2B70E935-A55B-0748-8019-6D79D1A9E9D2}"/>
              </a:ext>
            </a:extLst>
          </p:cNvPr>
          <p:cNvSpPr txBox="1">
            <a:spLocks noChangeArrowheads="1"/>
          </p:cNvSpPr>
          <p:nvPr/>
        </p:nvSpPr>
        <p:spPr bwMode="auto">
          <a:xfrm>
            <a:off x="7177088" y="8483600"/>
            <a:ext cx="6238875"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dirty="0">
                <a:solidFill>
                  <a:srgbClr val="F8F8F8"/>
                </a:solidFill>
                <a:latin typeface="+mn-lt"/>
                <a:cs typeface="MS PGothic" charset="0"/>
              </a:rPr>
              <a:t>Design Services</a:t>
            </a:r>
          </a:p>
        </p:txBody>
      </p:sp>
      <p:sp>
        <p:nvSpPr>
          <p:cNvPr id="75" name="Text Box 352">
            <a:extLst>
              <a:ext uri="{FF2B5EF4-FFF2-40B4-BE49-F238E27FC236}">
                <a16:creationId xmlns:a16="http://schemas.microsoft.com/office/drawing/2014/main" id="{89C29296-B859-A04C-AF99-944B7FDAF66B}"/>
              </a:ext>
            </a:extLst>
          </p:cNvPr>
          <p:cNvSpPr txBox="1">
            <a:spLocks noChangeArrowheads="1"/>
          </p:cNvSpPr>
          <p:nvPr/>
        </p:nvSpPr>
        <p:spPr bwMode="auto">
          <a:xfrm>
            <a:off x="20674013" y="5878513"/>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a:spcBef>
                <a:spcPct val="50000"/>
              </a:spcBef>
              <a:defRPr/>
            </a:pPr>
            <a:r>
              <a:rPr lang="en-US" sz="2200" b="1" dirty="0">
                <a:solidFill>
                  <a:srgbClr val="F8F8F8"/>
                </a:solidFill>
                <a:cs typeface="MS PGothic" charset="0"/>
              </a:rPr>
              <a:t>How to Order Your Poster</a:t>
            </a:r>
          </a:p>
        </p:txBody>
      </p:sp>
      <p:sp>
        <p:nvSpPr>
          <p:cNvPr id="5126" name="Text Box 353">
            <a:extLst>
              <a:ext uri="{FF2B5EF4-FFF2-40B4-BE49-F238E27FC236}">
                <a16:creationId xmlns:a16="http://schemas.microsoft.com/office/drawing/2014/main" id="{9F1ACDE9-C90D-B04C-9C0E-E2B5335A465E}"/>
              </a:ext>
            </a:extLst>
          </p:cNvPr>
          <p:cNvSpPr txBox="1">
            <a:spLocks noChangeArrowheads="1"/>
          </p:cNvSpPr>
          <p:nvPr/>
        </p:nvSpPr>
        <p:spPr bwMode="auto">
          <a:xfrm>
            <a:off x="13920788" y="12104688"/>
            <a:ext cx="6238875" cy="457200"/>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Poster Proofing</a:t>
            </a:r>
          </a:p>
        </p:txBody>
      </p:sp>
      <p:sp>
        <p:nvSpPr>
          <p:cNvPr id="5127" name="Text Box 355">
            <a:extLst>
              <a:ext uri="{FF2B5EF4-FFF2-40B4-BE49-F238E27FC236}">
                <a16:creationId xmlns:a16="http://schemas.microsoft.com/office/drawing/2014/main" id="{D956F2A0-9E28-A04B-8D27-5E6DEC490342}"/>
              </a:ext>
            </a:extLst>
          </p:cNvPr>
          <p:cNvSpPr txBox="1">
            <a:spLocks noChangeArrowheads="1"/>
          </p:cNvSpPr>
          <p:nvPr/>
        </p:nvSpPr>
        <p:spPr bwMode="auto">
          <a:xfrm>
            <a:off x="13920788" y="2797175"/>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dirty="0">
                <a:solidFill>
                  <a:srgbClr val="F8F8F8"/>
                </a:solidFill>
                <a:latin typeface="Arial" panose="020B0604020202020204" pitchFamily="34" charset="0"/>
              </a:rPr>
              <a:t>Media Options</a:t>
            </a:r>
          </a:p>
        </p:txBody>
      </p:sp>
      <p:sp>
        <p:nvSpPr>
          <p:cNvPr id="79" name="Text Box 356">
            <a:extLst>
              <a:ext uri="{FF2B5EF4-FFF2-40B4-BE49-F238E27FC236}">
                <a16:creationId xmlns:a16="http://schemas.microsoft.com/office/drawing/2014/main" id="{B708703B-78D5-0C42-80BE-437753B74812}"/>
              </a:ext>
            </a:extLst>
          </p:cNvPr>
          <p:cNvSpPr txBox="1">
            <a:spLocks noChangeArrowheads="1"/>
          </p:cNvSpPr>
          <p:nvPr/>
        </p:nvSpPr>
        <p:spPr bwMode="auto">
          <a:xfrm>
            <a:off x="20674013" y="12777788"/>
            <a:ext cx="6238875" cy="455612"/>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Contact information</a:t>
            </a:r>
          </a:p>
        </p:txBody>
      </p:sp>
      <p:sp>
        <p:nvSpPr>
          <p:cNvPr id="80" name="Text Box 357">
            <a:extLst>
              <a:ext uri="{FF2B5EF4-FFF2-40B4-BE49-F238E27FC236}">
                <a16:creationId xmlns:a16="http://schemas.microsoft.com/office/drawing/2014/main" id="{1A5EFE10-F516-4D40-A5D2-D28FDCC74F28}"/>
              </a:ext>
            </a:extLst>
          </p:cNvPr>
          <p:cNvSpPr txBox="1">
            <a:spLocks noChangeArrowheads="1"/>
          </p:cNvSpPr>
          <p:nvPr/>
        </p:nvSpPr>
        <p:spPr bwMode="auto">
          <a:xfrm>
            <a:off x="20939125" y="6356350"/>
            <a:ext cx="5764213" cy="5632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ts val="600"/>
              </a:spcBef>
            </a:pPr>
            <a:r>
              <a:rPr lang="en-US" altLang="en-US" sz="1800" dirty="0">
                <a:latin typeface="Arial" panose="020B0604020202020204" pitchFamily="34" charset="0"/>
              </a:rPr>
              <a:t>To order your research poster go to:</a:t>
            </a:r>
          </a:p>
          <a:p>
            <a:pPr algn="ctr" eaLnBrk="1" hangingPunct="1">
              <a:spcBef>
                <a:spcPts val="600"/>
              </a:spcBef>
            </a:pPr>
            <a:r>
              <a:rPr lang="en-US" sz="1800" b="1" u="sng" dirty="0">
                <a:solidFill>
                  <a:srgbClr val="813A5F"/>
                </a:solidFill>
                <a:latin typeface="Arial" panose="020B0604020202020204" pitchFamily="34" charset="0"/>
                <a:cs typeface="Arial" panose="020B0604020202020204" pitchFamily="34" charset="0"/>
                <a:hlinkClick r:id="rId3"/>
              </a:rPr>
              <a:t>www.etsu.edu/bmccreative</a:t>
            </a:r>
            <a:endParaRPr lang="en-US" sz="1800" b="1" u="sng" dirty="0">
              <a:solidFill>
                <a:srgbClr val="813A5F"/>
              </a:solidFill>
              <a:latin typeface="Arial" panose="020B0604020202020204" pitchFamily="34" charset="0"/>
              <a:cs typeface="Arial" panose="020B0604020202020204" pitchFamily="34" charset="0"/>
            </a:endParaRPr>
          </a:p>
          <a:p>
            <a:pPr algn="ctr" eaLnBrk="1" hangingPunct="1">
              <a:spcBef>
                <a:spcPts val="600"/>
              </a:spcBef>
            </a:pPr>
            <a:r>
              <a:rPr lang="en-US" altLang="en-US" sz="1800" dirty="0">
                <a:latin typeface="Arial" panose="020B0604020202020204" pitchFamily="34" charset="0"/>
              </a:rPr>
              <a:t>Sign in and select the QCOM icon; choose from the  A-Z list or use the search field. </a:t>
            </a:r>
          </a:p>
          <a:p>
            <a:pPr eaLnBrk="1" hangingPunct="1">
              <a:spcBef>
                <a:spcPts val="1200"/>
              </a:spcBef>
            </a:pPr>
            <a:r>
              <a:rPr lang="en-US" altLang="en-US" sz="1800" dirty="0">
                <a:latin typeface="Arial" panose="020B0604020202020204" pitchFamily="34" charset="0"/>
              </a:rPr>
              <a:t>Select options for your product. You may upload your file during the request process or email it to one of our staff listed below). </a:t>
            </a:r>
            <a:r>
              <a:rPr lang="en-US" altLang="en-US" sz="1800" u="sng" dirty="0">
                <a:latin typeface="Arial" panose="020B0604020202020204" pitchFamily="34" charset="0"/>
              </a:rPr>
              <a:t>Be sure to complete the last page with payment and delivery information, and click Place Order</a:t>
            </a:r>
            <a:r>
              <a:rPr lang="en-US" altLang="en-US" sz="1800" dirty="0">
                <a:latin typeface="Arial" panose="020B0604020202020204" pitchFamily="34" charset="0"/>
              </a:rPr>
              <a:t>. We use the specifications submitted to create an estimate for authorization of anticipated costs.</a:t>
            </a:r>
          </a:p>
          <a:p>
            <a:pPr eaLnBrk="1" hangingPunct="1"/>
            <a:endParaRPr lang="en-US" altLang="en-US" sz="1800" dirty="0">
              <a:latin typeface="Arial" panose="020B0604020202020204" pitchFamily="34" charset="0"/>
            </a:endParaRPr>
          </a:p>
          <a:p>
            <a:pPr eaLnBrk="1" hangingPunct="1"/>
            <a:r>
              <a:rPr lang="en-US" altLang="en-US" sz="1800" dirty="0">
                <a:latin typeface="Arial" panose="020B0604020202020204" pitchFamily="34" charset="0"/>
              </a:rPr>
              <a:t>Note: completing this form does not obligate you to proceed with the project, in fact you can put “TBA” where it requests your account information if you like. Be sure to provide the account number at the time of estimate approval. </a:t>
            </a:r>
          </a:p>
          <a:p>
            <a:pPr eaLnBrk="1" hangingPunct="1"/>
            <a:endParaRPr lang="en-US" altLang="en-US" dirty="0"/>
          </a:p>
        </p:txBody>
      </p:sp>
      <p:sp>
        <p:nvSpPr>
          <p:cNvPr id="81" name="Text Box 358">
            <a:extLst>
              <a:ext uri="{FF2B5EF4-FFF2-40B4-BE49-F238E27FC236}">
                <a16:creationId xmlns:a16="http://schemas.microsoft.com/office/drawing/2014/main" id="{A6BB8A4A-BE4F-FF4A-84AC-DE7661695E03}"/>
              </a:ext>
            </a:extLst>
          </p:cNvPr>
          <p:cNvSpPr txBox="1">
            <a:spLocks noChangeArrowheads="1"/>
          </p:cNvSpPr>
          <p:nvPr/>
        </p:nvSpPr>
        <p:spPr bwMode="auto">
          <a:xfrm>
            <a:off x="660400" y="3254375"/>
            <a:ext cx="5791200" cy="4970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938213" indent="-28575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dirty="0">
                <a:latin typeface="Arial" panose="020B0604020202020204" pitchFamily="34" charset="0"/>
              </a:rPr>
              <a:t>This template was designed to produce a 36” high x 60” high poster. Due to PowerPoint size limitations, this poster is created at half size: 18” x 130”. The file will be enlarged at the time it is printed.</a:t>
            </a:r>
          </a:p>
          <a:p>
            <a:pPr eaLnBrk="1" hangingPunct="1">
              <a:spcBef>
                <a:spcPts val="600"/>
              </a:spcBef>
            </a:pPr>
            <a:r>
              <a:rPr lang="en-US" altLang="en-US" sz="1800" dirty="0">
                <a:latin typeface="Arial" panose="020B0604020202020204" pitchFamily="34" charset="0"/>
              </a:rPr>
              <a:t>You will replace the blue section headings with ones that correlate to the main topics of your presentation. Typically they are:</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Introduction or Abstract</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Materials and Methods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Results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Conclusion</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References</a:t>
            </a:r>
          </a:p>
          <a:p>
            <a:pPr lvl="2" eaLnBrk="1" hangingPunct="1">
              <a:spcBef>
                <a:spcPts val="1200"/>
              </a:spcBef>
              <a:buFont typeface="Arial" panose="020B0604020202020204" pitchFamily="34" charset="0"/>
              <a:buChar char="•"/>
            </a:pPr>
            <a:r>
              <a:rPr lang="en-US" altLang="en-US" sz="1800" dirty="0">
                <a:latin typeface="Arial" panose="020B0604020202020204" pitchFamily="34" charset="0"/>
              </a:rPr>
              <a:t>Acknowledgements</a:t>
            </a:r>
          </a:p>
        </p:txBody>
      </p:sp>
      <p:sp>
        <p:nvSpPr>
          <p:cNvPr id="82" name="Text Box 359">
            <a:extLst>
              <a:ext uri="{FF2B5EF4-FFF2-40B4-BE49-F238E27FC236}">
                <a16:creationId xmlns:a16="http://schemas.microsoft.com/office/drawing/2014/main" id="{0A0B02E0-F5C1-3F40-8BC1-B318928B9D3F}"/>
              </a:ext>
            </a:extLst>
          </p:cNvPr>
          <p:cNvSpPr txBox="1">
            <a:spLocks noChangeArrowheads="1"/>
          </p:cNvSpPr>
          <p:nvPr/>
        </p:nvSpPr>
        <p:spPr bwMode="auto">
          <a:xfrm>
            <a:off x="7408863" y="8948738"/>
            <a:ext cx="5791200" cy="42783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695325" indent="-295275"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dirty="0">
                <a:latin typeface="Arial" panose="020B0604020202020204" pitchFamily="34" charset="0"/>
              </a:rPr>
              <a:t>Are you too busy or </a:t>
            </a:r>
            <a:r>
              <a:rPr lang="ja-JP" altLang="en-US" sz="1800">
                <a:latin typeface="Arial" panose="020B0604020202020204" pitchFamily="34" charset="0"/>
              </a:rPr>
              <a:t>“</a:t>
            </a:r>
            <a:r>
              <a:rPr lang="en-US" altLang="ja-JP" sz="1800" dirty="0">
                <a:latin typeface="Arial" panose="020B0604020202020204" pitchFamily="34" charset="0"/>
              </a:rPr>
              <a:t>PowerPoint-challenged</a:t>
            </a:r>
            <a:r>
              <a:rPr lang="ja-JP" altLang="en-US" sz="1800">
                <a:latin typeface="Arial" panose="020B0604020202020204" pitchFamily="34" charset="0"/>
              </a:rPr>
              <a:t>”</a:t>
            </a:r>
            <a:r>
              <a:rPr lang="en-US" altLang="ja-JP" sz="1800" dirty="0">
                <a:latin typeface="Arial" panose="020B0604020202020204" pitchFamily="34" charset="0"/>
              </a:rPr>
              <a:t> and would you like to have your poster presentation professionally designed, printed and delivered on time for your meeting?</a:t>
            </a:r>
          </a:p>
          <a:p>
            <a:pPr eaLnBrk="1" hangingPunct="1">
              <a:spcBef>
                <a:spcPts val="1200"/>
              </a:spcBef>
            </a:pPr>
            <a:r>
              <a:rPr lang="en-US" altLang="en-US" sz="1800" dirty="0">
                <a:latin typeface="Arial" panose="020B0604020202020204" pitchFamily="34" charset="0"/>
              </a:rPr>
              <a:t>Biomedical Communications would be happy to help. Simply follow the ordering information below and upload or email us the following:</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cs typeface="Arial" panose="020B0604020202020204" pitchFamily="34" charset="0"/>
              </a:rPr>
              <a:t>A Word document with all your text or </a:t>
            </a:r>
            <a:br>
              <a:rPr lang="en-US" altLang="en-US" sz="1800" dirty="0">
                <a:latin typeface="Arial" panose="020B0604020202020204" pitchFamily="34" charset="0"/>
                <a:cs typeface="Arial" panose="020B0604020202020204" pitchFamily="34" charset="0"/>
              </a:rPr>
            </a:br>
            <a:r>
              <a:rPr lang="en-US" altLang="en-US" sz="1800" dirty="0">
                <a:latin typeface="Arial" panose="020B0604020202020204" pitchFamily="34" charset="0"/>
                <a:cs typeface="Arial" panose="020B0604020202020204" pitchFamily="34" charset="0"/>
              </a:rPr>
              <a:t>multi-</a:t>
            </a:r>
            <a:r>
              <a:rPr lang="en-US" altLang="en-US" sz="1800" dirty="0">
                <a:latin typeface="Arial" panose="020B0604020202020204" pitchFamily="34" charset="0"/>
              </a:rPr>
              <a:t>page PowerPoint document. </a:t>
            </a:r>
          </a:p>
          <a:p>
            <a:pPr lvl="1" eaLnBrk="1" hangingPunct="1">
              <a:spcBef>
                <a:spcPts val="1200"/>
              </a:spcBef>
              <a:buClr>
                <a:schemeClr val="tx1"/>
              </a:buClr>
              <a:buSzPct val="100000"/>
              <a:buFont typeface="Arial" panose="020B0604020202020204" pitchFamily="34" charset="0"/>
              <a:buChar char="•"/>
            </a:pPr>
            <a:r>
              <a:rPr lang="en-US" altLang="en-US" sz="1800" dirty="0">
                <a:latin typeface="Arial" panose="020B0604020202020204" pitchFamily="34" charset="0"/>
              </a:rPr>
              <a:t>Your logos, photos, charts, graphs and tables.</a:t>
            </a:r>
          </a:p>
          <a:p>
            <a:pPr eaLnBrk="1" hangingPunct="1">
              <a:spcBef>
                <a:spcPts val="1200"/>
              </a:spcBef>
            </a:pPr>
            <a:r>
              <a:rPr lang="en-US" altLang="en-US" sz="1800" dirty="0">
                <a:latin typeface="Arial" panose="020B0604020202020204" pitchFamily="34" charset="0"/>
              </a:rPr>
              <a:t>We will do the rest!</a:t>
            </a:r>
          </a:p>
          <a:p>
            <a:pPr eaLnBrk="1" hangingPunct="1"/>
            <a:endParaRPr lang="en-US" altLang="en-US" dirty="0"/>
          </a:p>
        </p:txBody>
      </p:sp>
      <p:sp>
        <p:nvSpPr>
          <p:cNvPr id="83" name="Text Box 360">
            <a:extLst>
              <a:ext uri="{FF2B5EF4-FFF2-40B4-BE49-F238E27FC236}">
                <a16:creationId xmlns:a16="http://schemas.microsoft.com/office/drawing/2014/main" id="{2E168B83-655B-C94E-9CA6-BE4E307224A3}"/>
              </a:ext>
            </a:extLst>
          </p:cNvPr>
          <p:cNvSpPr txBox="1">
            <a:spLocks noChangeArrowheads="1"/>
          </p:cNvSpPr>
          <p:nvPr/>
        </p:nvSpPr>
        <p:spPr bwMode="auto">
          <a:xfrm>
            <a:off x="7181850" y="2797175"/>
            <a:ext cx="6234113" cy="455613"/>
          </a:xfrm>
          <a:prstGeom prst="rect">
            <a:avLst/>
          </a:prstGeom>
          <a:solidFill>
            <a:srgbClr val="142B46"/>
          </a:solidFill>
          <a:ln>
            <a:noFill/>
          </a:ln>
          <a:effectLst/>
        </p:spPr>
        <p:txBody>
          <a:bodyPr lIns="65166" tIns="32576" rIns="65166" bIns="82296" anchor="ctr" anchorCtr="1">
            <a:spAutoFit/>
          </a:bodyPr>
          <a:lstStyle>
            <a:lvl1pPr defTabSz="652463">
              <a:defRPr>
                <a:solidFill>
                  <a:schemeClr val="tx1"/>
                </a:solidFill>
                <a:latin typeface="Arial" charset="0"/>
                <a:ea typeface="ＭＳ Ｐゴシック" charset="0"/>
              </a:defRPr>
            </a:lvl1pPr>
            <a:lvl2pPr marL="327025" defTabSz="652463">
              <a:defRPr>
                <a:solidFill>
                  <a:schemeClr val="tx1"/>
                </a:solidFill>
                <a:latin typeface="Arial" charset="0"/>
                <a:ea typeface="ＭＳ Ｐゴシック" charset="0"/>
              </a:defRPr>
            </a:lvl2pPr>
            <a:lvl3pPr marL="652463" defTabSz="652463">
              <a:defRPr>
                <a:solidFill>
                  <a:schemeClr val="tx1"/>
                </a:solidFill>
                <a:latin typeface="Arial" charset="0"/>
                <a:ea typeface="ＭＳ Ｐゴシック" charset="0"/>
              </a:defRPr>
            </a:lvl3pPr>
            <a:lvl4pPr marL="979488" defTabSz="652463">
              <a:defRPr>
                <a:solidFill>
                  <a:schemeClr val="tx1"/>
                </a:solidFill>
                <a:latin typeface="Arial" charset="0"/>
                <a:ea typeface="ＭＳ Ｐゴシック" charset="0"/>
              </a:defRPr>
            </a:lvl4pPr>
            <a:lvl5pPr marL="1306513" defTabSz="652463">
              <a:defRPr>
                <a:solidFill>
                  <a:schemeClr val="tx1"/>
                </a:solidFill>
                <a:latin typeface="Arial" charset="0"/>
                <a:ea typeface="ＭＳ Ｐゴシック" charset="0"/>
              </a:defRPr>
            </a:lvl5pPr>
            <a:lvl6pPr marL="1763713" defTabSz="652463" fontAlgn="base">
              <a:spcBef>
                <a:spcPct val="0"/>
              </a:spcBef>
              <a:spcAft>
                <a:spcPct val="0"/>
              </a:spcAft>
              <a:defRPr>
                <a:solidFill>
                  <a:schemeClr val="tx1"/>
                </a:solidFill>
                <a:latin typeface="Arial" charset="0"/>
                <a:ea typeface="ＭＳ Ｐゴシック" charset="0"/>
              </a:defRPr>
            </a:lvl6pPr>
            <a:lvl7pPr marL="2220913" defTabSz="652463" fontAlgn="base">
              <a:spcBef>
                <a:spcPct val="0"/>
              </a:spcBef>
              <a:spcAft>
                <a:spcPct val="0"/>
              </a:spcAft>
              <a:defRPr>
                <a:solidFill>
                  <a:schemeClr val="tx1"/>
                </a:solidFill>
                <a:latin typeface="Arial" charset="0"/>
                <a:ea typeface="ＭＳ Ｐゴシック" charset="0"/>
              </a:defRPr>
            </a:lvl7pPr>
            <a:lvl8pPr marL="2678113" defTabSz="652463" fontAlgn="base">
              <a:spcBef>
                <a:spcPct val="0"/>
              </a:spcBef>
              <a:spcAft>
                <a:spcPct val="0"/>
              </a:spcAft>
              <a:defRPr>
                <a:solidFill>
                  <a:schemeClr val="tx1"/>
                </a:solidFill>
                <a:latin typeface="Arial" charset="0"/>
                <a:ea typeface="ＭＳ Ｐゴシック" charset="0"/>
              </a:defRPr>
            </a:lvl8pPr>
            <a:lvl9pPr marL="3135313" defTabSz="652463" fontAlgn="base">
              <a:spcBef>
                <a:spcPct val="0"/>
              </a:spcBef>
              <a:spcAft>
                <a:spcPct val="0"/>
              </a:spcAft>
              <a:defRPr>
                <a:solidFill>
                  <a:schemeClr val="tx1"/>
                </a:solidFill>
                <a:latin typeface="Arial" charset="0"/>
                <a:ea typeface="ＭＳ Ｐゴシック" charset="0"/>
              </a:defRPr>
            </a:lvl9pPr>
          </a:lstStyle>
          <a:p>
            <a:pPr algn="ctr" eaLnBrk="0" hangingPunct="0">
              <a:spcBef>
                <a:spcPct val="50000"/>
              </a:spcBef>
              <a:defRPr/>
            </a:pPr>
            <a:r>
              <a:rPr lang="en-US" sz="2200" b="1">
                <a:solidFill>
                  <a:srgbClr val="F8F8F8"/>
                </a:solidFill>
                <a:latin typeface="+mn-lt"/>
                <a:cs typeface="MS PGothic" charset="0"/>
              </a:rPr>
              <a:t>Adding Graphics</a:t>
            </a:r>
          </a:p>
        </p:txBody>
      </p:sp>
      <p:sp>
        <p:nvSpPr>
          <p:cNvPr id="5133" name="Text Box 380">
            <a:extLst>
              <a:ext uri="{FF2B5EF4-FFF2-40B4-BE49-F238E27FC236}">
                <a16:creationId xmlns:a16="http://schemas.microsoft.com/office/drawing/2014/main" id="{40EAB7C2-2D25-DB4A-A407-6DE227C21F61}"/>
              </a:ext>
            </a:extLst>
          </p:cNvPr>
          <p:cNvSpPr txBox="1">
            <a:spLocks noChangeArrowheads="1"/>
          </p:cNvSpPr>
          <p:nvPr/>
        </p:nvSpPr>
        <p:spPr bwMode="auto">
          <a:xfrm>
            <a:off x="13920788" y="7777163"/>
            <a:ext cx="6238875" cy="455612"/>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a:spcBef>
                <a:spcPct val="50000"/>
              </a:spcBef>
            </a:pPr>
            <a:r>
              <a:rPr lang="en-US" altLang="en-US" sz="2200" b="1">
                <a:solidFill>
                  <a:srgbClr val="F8F8F8"/>
                </a:solidFill>
                <a:latin typeface="Arial" panose="020B0604020202020204" pitchFamily="34" charset="0"/>
              </a:rPr>
              <a:t>Sending Files</a:t>
            </a:r>
          </a:p>
        </p:txBody>
      </p:sp>
      <p:sp>
        <p:nvSpPr>
          <p:cNvPr id="5134" name="Text Box 382">
            <a:extLst>
              <a:ext uri="{FF2B5EF4-FFF2-40B4-BE49-F238E27FC236}">
                <a16:creationId xmlns:a16="http://schemas.microsoft.com/office/drawing/2014/main" id="{BE077B51-0F30-2942-AEA7-B2C970FF1965}"/>
              </a:ext>
            </a:extLst>
          </p:cNvPr>
          <p:cNvSpPr txBox="1">
            <a:spLocks noChangeArrowheads="1"/>
          </p:cNvSpPr>
          <p:nvPr/>
        </p:nvSpPr>
        <p:spPr bwMode="auto">
          <a:xfrm>
            <a:off x="20674013" y="2794000"/>
            <a:ext cx="6238875" cy="455613"/>
          </a:xfrm>
          <a:prstGeom prst="rect">
            <a:avLst/>
          </a:prstGeom>
          <a:solidFill>
            <a:srgbClr val="142B46"/>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5166" tIns="32576" rIns="65166" bIns="82296" anchor="ctr" anchorCtr="1">
            <a:spAutoFit/>
          </a:bodyPr>
          <a:lstStyle>
            <a:lvl1pPr defTabSz="65246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65246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65246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65246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65246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65246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algn="ctr" eaLnBrk="1" hangingPunct="1">
              <a:spcBef>
                <a:spcPct val="50000"/>
              </a:spcBef>
            </a:pPr>
            <a:r>
              <a:rPr lang="en-US" altLang="en-US" sz="2200" b="1">
                <a:solidFill>
                  <a:srgbClr val="F8F8F8"/>
                </a:solidFill>
                <a:latin typeface="Arial" panose="020B0604020202020204" pitchFamily="34" charset="0"/>
              </a:rPr>
              <a:t>Turnaround Time</a:t>
            </a:r>
          </a:p>
        </p:txBody>
      </p:sp>
      <p:sp>
        <p:nvSpPr>
          <p:cNvPr id="63" name="Text Box 358">
            <a:extLst>
              <a:ext uri="{FF2B5EF4-FFF2-40B4-BE49-F238E27FC236}">
                <a16:creationId xmlns:a16="http://schemas.microsoft.com/office/drawing/2014/main" id="{974D98BC-43BE-854F-987D-88580A47F166}"/>
              </a:ext>
            </a:extLst>
          </p:cNvPr>
          <p:cNvSpPr txBox="1">
            <a:spLocks noChangeArrowheads="1"/>
          </p:cNvSpPr>
          <p:nvPr/>
        </p:nvSpPr>
        <p:spPr bwMode="auto">
          <a:xfrm>
            <a:off x="7408863" y="3267075"/>
            <a:ext cx="5791200" cy="2308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Copying and pasting images/graphics from the Internet into your poster may result in blurry and pixilated images especially when enlarged. Most Internet images have resolutions of 72 dpi which is far below the recommended 150 dpi (printing to scale at 100%). Since this template is half size, your graphics should be 300 dpi.</a:t>
            </a:r>
          </a:p>
        </p:txBody>
      </p:sp>
      <p:sp>
        <p:nvSpPr>
          <p:cNvPr id="64" name="Text Box 358">
            <a:extLst>
              <a:ext uri="{FF2B5EF4-FFF2-40B4-BE49-F238E27FC236}">
                <a16:creationId xmlns:a16="http://schemas.microsoft.com/office/drawing/2014/main" id="{9EBE1C76-2A4F-CE44-A8AD-9575BBE4C9BE}"/>
              </a:ext>
            </a:extLst>
          </p:cNvPr>
          <p:cNvSpPr txBox="1">
            <a:spLocks noChangeArrowheads="1"/>
          </p:cNvSpPr>
          <p:nvPr/>
        </p:nvSpPr>
        <p:spPr bwMode="auto">
          <a:xfrm>
            <a:off x="14139863" y="8220075"/>
            <a:ext cx="5791200" cy="2184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lgn="ctr">
              <a:spcBef>
                <a:spcPts val="600"/>
              </a:spcBef>
              <a:defRPr/>
            </a:pPr>
            <a:r>
              <a:rPr lang="en-US" sz="1800" dirty="0">
                <a:cs typeface="MS PGothic" charset="0"/>
              </a:rPr>
              <a:t>Digital files up to 10 MB can be emailed</a:t>
            </a:r>
            <a:br>
              <a:rPr lang="en-US" sz="1800" dirty="0">
                <a:cs typeface="MS PGothic" charset="0"/>
              </a:rPr>
            </a:br>
            <a:r>
              <a:rPr lang="en-US" sz="1800" dirty="0">
                <a:cs typeface="MS PGothic" charset="0"/>
              </a:rPr>
              <a:t> to BMC. Larger files may be sent through</a:t>
            </a:r>
            <a:br>
              <a:rPr lang="en-US" sz="1800" dirty="0">
                <a:cs typeface="MS PGothic" charset="0"/>
              </a:rPr>
            </a:br>
            <a:r>
              <a:rPr lang="en-US" sz="1800" dirty="0">
                <a:cs typeface="MS PGothic" charset="0"/>
              </a:rPr>
              <a:t>the campus online </a:t>
            </a:r>
            <a:r>
              <a:rPr lang="en-US" sz="1800" dirty="0" err="1">
                <a:cs typeface="MS PGothic" charset="0"/>
              </a:rPr>
              <a:t>dropbox</a:t>
            </a:r>
            <a:r>
              <a:rPr lang="en-US" sz="1800" dirty="0">
                <a:cs typeface="MS PGothic" charset="0"/>
              </a:rPr>
              <a:t>: </a:t>
            </a:r>
          </a:p>
          <a:p>
            <a:pPr algn="ctr">
              <a:spcBef>
                <a:spcPts val="600"/>
              </a:spcBef>
              <a:defRPr/>
            </a:pPr>
            <a:r>
              <a:rPr lang="en-US" sz="1800" b="1" u="sng" dirty="0">
                <a:solidFill>
                  <a:schemeClr val="accent2">
                    <a:lumMod val="60000"/>
                    <a:lumOff val="40000"/>
                  </a:schemeClr>
                </a:solidFill>
                <a:cs typeface="MS PGothic" charset="0"/>
                <a:hlinkClick r:id="rId4"/>
              </a:rPr>
              <a:t>https://dropbox.etsu.edu/message/new</a:t>
            </a:r>
            <a:endParaRPr lang="en-US" sz="1800" b="1" u="sng" dirty="0">
              <a:solidFill>
                <a:schemeClr val="accent2">
                  <a:lumMod val="60000"/>
                  <a:lumOff val="40000"/>
                </a:schemeClr>
              </a:solidFill>
              <a:cs typeface="MS PGothic" charset="0"/>
            </a:endParaRPr>
          </a:p>
          <a:p>
            <a:pPr algn="ctr">
              <a:spcBef>
                <a:spcPts val="600"/>
              </a:spcBef>
              <a:defRPr/>
            </a:pPr>
            <a:r>
              <a:rPr lang="en-US" sz="1800" dirty="0">
                <a:cs typeface="MS PGothic" charset="0"/>
              </a:rPr>
              <a:t>Other materials may be dropped to room 2.02 or 2.17 in building 4 on the VAMC campus. </a:t>
            </a:r>
          </a:p>
        </p:txBody>
      </p:sp>
      <p:sp>
        <p:nvSpPr>
          <p:cNvPr id="65" name="Text Box 358">
            <a:extLst>
              <a:ext uri="{FF2B5EF4-FFF2-40B4-BE49-F238E27FC236}">
                <a16:creationId xmlns:a16="http://schemas.microsoft.com/office/drawing/2014/main" id="{E930382F-6949-5A4D-BD38-46745787FFB2}"/>
              </a:ext>
            </a:extLst>
          </p:cNvPr>
          <p:cNvSpPr txBox="1">
            <a:spLocks noChangeArrowheads="1"/>
          </p:cNvSpPr>
          <p:nvPr/>
        </p:nvSpPr>
        <p:spPr bwMode="auto">
          <a:xfrm>
            <a:off x="20908963" y="3282950"/>
            <a:ext cx="5791200" cy="1477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spcBef>
                <a:spcPts val="600"/>
              </a:spcBef>
              <a:defRPr/>
            </a:pPr>
            <a:r>
              <a:rPr lang="en-US" sz="1800" dirty="0">
                <a:cs typeface="MS PGothic" charset="0"/>
              </a:rPr>
              <a:t>Research Posters are usually printed in 2-3 days or less from a ready-to-print PDF file. BMC can set up the design of your poster in 4 additional working days or less. </a:t>
            </a:r>
          </a:p>
        </p:txBody>
      </p:sp>
      <p:sp>
        <p:nvSpPr>
          <p:cNvPr id="24" name="Text Box 358">
            <a:extLst>
              <a:ext uri="{FF2B5EF4-FFF2-40B4-BE49-F238E27FC236}">
                <a16:creationId xmlns:a16="http://schemas.microsoft.com/office/drawing/2014/main" id="{F1FB4098-85FC-8143-95B6-3BE09CBB2333}"/>
              </a:ext>
            </a:extLst>
          </p:cNvPr>
          <p:cNvSpPr txBox="1">
            <a:spLocks noChangeArrowheads="1"/>
          </p:cNvSpPr>
          <p:nvPr/>
        </p:nvSpPr>
        <p:spPr bwMode="auto">
          <a:xfrm>
            <a:off x="652463" y="10142538"/>
            <a:ext cx="5791200" cy="443071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1200"/>
              </a:spcBef>
            </a:pPr>
            <a:r>
              <a:rPr lang="en-US" altLang="en-US" sz="1800">
                <a:latin typeface="Arial" panose="020B0604020202020204" pitchFamily="34" charset="0"/>
              </a:rPr>
              <a:t>Biomedical Communications can assist you with any phase of your poster presentation—design through production. </a:t>
            </a:r>
          </a:p>
          <a:p>
            <a:pPr eaLnBrk="1" hangingPunct="1">
              <a:spcBef>
                <a:spcPts val="1200"/>
              </a:spcBef>
            </a:pPr>
            <a:r>
              <a:rPr lang="en-US" altLang="en-US" sz="1800">
                <a:latin typeface="Arial" panose="020B0604020202020204" pitchFamily="34" charset="0"/>
              </a:rPr>
              <a:t>You can send us your information in a Word document and we can style it, or you can you design your own poster in PowerPoint. </a:t>
            </a:r>
          </a:p>
          <a:p>
            <a:pPr eaLnBrk="1" hangingPunct="1">
              <a:spcBef>
                <a:spcPts val="1200"/>
              </a:spcBef>
            </a:pPr>
            <a:r>
              <a:rPr lang="en-US" altLang="en-US" sz="1800">
                <a:latin typeface="Arial" panose="020B0604020202020204" pitchFamily="34" charset="0"/>
              </a:rPr>
              <a:t>It saves time if you submit a PDF file instead of a PowerPoint file as PPT files are not stable from machine to machine. If you submit a PPT file, we must create a pdf for you to proof to ensure accuracy.</a:t>
            </a:r>
          </a:p>
          <a:p>
            <a:pPr eaLnBrk="1" hangingPunct="1">
              <a:spcBef>
                <a:spcPts val="1200"/>
              </a:spcBef>
            </a:pPr>
            <a:r>
              <a:rPr lang="en-US" altLang="en-US" sz="1800">
                <a:latin typeface="Arial" panose="020B0604020202020204" pitchFamily="34" charset="0"/>
              </a:rPr>
              <a:t>Note: BMC can also tweak the design of your PowerPoint files if requested, usually for nominal additional cost.</a:t>
            </a:r>
          </a:p>
        </p:txBody>
      </p:sp>
      <p:sp>
        <p:nvSpPr>
          <p:cNvPr id="25" name="Text Box 358">
            <a:extLst>
              <a:ext uri="{FF2B5EF4-FFF2-40B4-BE49-F238E27FC236}">
                <a16:creationId xmlns:a16="http://schemas.microsoft.com/office/drawing/2014/main" id="{8DEAB85A-DD00-F443-8B87-EFE002B28CC9}"/>
              </a:ext>
            </a:extLst>
          </p:cNvPr>
          <p:cNvSpPr txBox="1">
            <a:spLocks noChangeArrowheads="1"/>
          </p:cNvSpPr>
          <p:nvPr/>
        </p:nvSpPr>
        <p:spPr bwMode="auto">
          <a:xfrm>
            <a:off x="14162649" y="3277357"/>
            <a:ext cx="5791200" cy="3570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a:defRPr>
                <a:solidFill>
                  <a:schemeClr val="tx1"/>
                </a:solidFill>
                <a:latin typeface="Arial" charset="0"/>
                <a:ea typeface="ＭＳ Ｐゴシック" charset="0"/>
              </a:defRPr>
            </a:lvl1pPr>
            <a:lvl2pPr marL="327025" defTabSz="3135313">
              <a:defRPr>
                <a:solidFill>
                  <a:schemeClr val="tx1"/>
                </a:solidFill>
                <a:latin typeface="Arial" charset="0"/>
                <a:ea typeface="ＭＳ Ｐゴシック" charset="0"/>
              </a:defRPr>
            </a:lvl2pPr>
            <a:lvl3pPr marL="652463" defTabSz="3135313">
              <a:defRPr>
                <a:solidFill>
                  <a:schemeClr val="tx1"/>
                </a:solidFill>
                <a:latin typeface="Arial" charset="0"/>
                <a:ea typeface="ＭＳ Ｐゴシック" charset="0"/>
              </a:defRPr>
            </a:lvl3pPr>
            <a:lvl4pPr marL="979488" defTabSz="3135313">
              <a:defRPr>
                <a:solidFill>
                  <a:schemeClr val="tx1"/>
                </a:solidFill>
                <a:latin typeface="Arial" charset="0"/>
                <a:ea typeface="ＭＳ Ｐゴシック" charset="0"/>
              </a:defRPr>
            </a:lvl4pPr>
            <a:lvl5pPr marL="1306513" defTabSz="3135313">
              <a:defRPr>
                <a:solidFill>
                  <a:schemeClr val="tx1"/>
                </a:solidFill>
                <a:latin typeface="Arial" charset="0"/>
                <a:ea typeface="ＭＳ Ｐゴシック" charset="0"/>
              </a:defRPr>
            </a:lvl5pPr>
            <a:lvl6pPr marL="1763713" defTabSz="3135313" fontAlgn="base">
              <a:spcBef>
                <a:spcPct val="0"/>
              </a:spcBef>
              <a:spcAft>
                <a:spcPct val="0"/>
              </a:spcAft>
              <a:defRPr>
                <a:solidFill>
                  <a:schemeClr val="tx1"/>
                </a:solidFill>
                <a:latin typeface="Arial" charset="0"/>
                <a:ea typeface="ＭＳ Ｐゴシック" charset="0"/>
              </a:defRPr>
            </a:lvl6pPr>
            <a:lvl7pPr marL="2220913" defTabSz="3135313" fontAlgn="base">
              <a:spcBef>
                <a:spcPct val="0"/>
              </a:spcBef>
              <a:spcAft>
                <a:spcPct val="0"/>
              </a:spcAft>
              <a:defRPr>
                <a:solidFill>
                  <a:schemeClr val="tx1"/>
                </a:solidFill>
                <a:latin typeface="Arial" charset="0"/>
                <a:ea typeface="ＭＳ Ｐゴシック" charset="0"/>
              </a:defRPr>
            </a:lvl7pPr>
            <a:lvl8pPr marL="2678113" defTabSz="3135313" fontAlgn="base">
              <a:spcBef>
                <a:spcPct val="0"/>
              </a:spcBef>
              <a:spcAft>
                <a:spcPct val="0"/>
              </a:spcAft>
              <a:defRPr>
                <a:solidFill>
                  <a:schemeClr val="tx1"/>
                </a:solidFill>
                <a:latin typeface="Arial" charset="0"/>
                <a:ea typeface="ＭＳ Ｐゴシック" charset="0"/>
              </a:defRPr>
            </a:lvl8pPr>
            <a:lvl9pPr marL="3135313" defTabSz="3135313" fontAlgn="base">
              <a:spcBef>
                <a:spcPct val="0"/>
              </a:spcBef>
              <a:spcAft>
                <a:spcPct val="0"/>
              </a:spcAft>
              <a:defRPr>
                <a:solidFill>
                  <a:schemeClr val="tx1"/>
                </a:solidFill>
                <a:latin typeface="Arial" charset="0"/>
                <a:ea typeface="ＭＳ Ｐゴシック" charset="0"/>
              </a:defRPr>
            </a:lvl9pPr>
          </a:lstStyle>
          <a:p>
            <a:pPr>
              <a:defRPr/>
            </a:pPr>
            <a:r>
              <a:rPr lang="en-US" sz="1800" dirty="0">
                <a:cs typeface="MS PGothic" charset="0"/>
              </a:rPr>
              <a:t>Biomedical Communications offers several poster media options: matte paper, foldable lightweight fabric material or laminated, up to 42-44" wide by whatever length desired. Note: laminated posters are typically twice the cost.</a:t>
            </a:r>
          </a:p>
          <a:p>
            <a:pPr>
              <a:spcBef>
                <a:spcPts val="1200"/>
              </a:spcBef>
              <a:defRPr/>
            </a:pPr>
            <a:r>
              <a:rPr lang="en-US" sz="1800" dirty="0">
                <a:cs typeface="MS PGothic" charset="0"/>
              </a:rPr>
              <a:t>We have samples at our offices in the Quillen Medical Library, Building 4, ETSU/VAMC Campus. For more information and pricing, </a:t>
            </a:r>
            <a:br>
              <a:rPr lang="en-US" sz="1800" dirty="0">
                <a:cs typeface="MS PGothic" charset="0"/>
              </a:rPr>
            </a:br>
            <a:r>
              <a:rPr lang="en-US" sz="1800" dirty="0">
                <a:cs typeface="MS PGothic" charset="0"/>
              </a:rPr>
              <a:t>go to: </a:t>
            </a:r>
          </a:p>
          <a:p>
            <a:pPr algn="ctr">
              <a:defRPr/>
            </a:pPr>
            <a:r>
              <a:rPr lang="en-US" sz="1800" b="1" dirty="0">
                <a:solidFill>
                  <a:schemeClr val="accent2">
                    <a:lumMod val="60000"/>
                    <a:lumOff val="40000"/>
                  </a:schemeClr>
                </a:solidFill>
                <a:latin typeface="Arial"/>
                <a:cs typeface="Arial"/>
                <a:hlinkClick r:id="rId5"/>
              </a:rPr>
              <a:t>https://bmccreative.org</a:t>
            </a:r>
            <a:br>
              <a:rPr lang="en-US" sz="1800" b="1" dirty="0">
                <a:solidFill>
                  <a:schemeClr val="accent2">
                    <a:lumMod val="60000"/>
                    <a:lumOff val="40000"/>
                  </a:schemeClr>
                </a:solidFill>
                <a:latin typeface="Arial"/>
                <a:cs typeface="Arial"/>
                <a:hlinkClick r:id="rId5"/>
              </a:rPr>
            </a:br>
            <a:r>
              <a:rPr lang="en-US" sz="1800" b="1" dirty="0">
                <a:solidFill>
                  <a:schemeClr val="accent2">
                    <a:lumMod val="60000"/>
                    <a:lumOff val="40000"/>
                  </a:schemeClr>
                </a:solidFill>
                <a:latin typeface="Arial"/>
                <a:cs typeface="Arial"/>
                <a:hlinkClick r:id="rId5"/>
              </a:rPr>
              <a:t>turnaround-and-pricing-examples/</a:t>
            </a:r>
            <a:endParaRPr lang="en-US" sz="1800" u="sng" dirty="0">
              <a:solidFill>
                <a:schemeClr val="accent2">
                  <a:lumMod val="60000"/>
                  <a:lumOff val="40000"/>
                  <a:alpha val="0"/>
                </a:schemeClr>
              </a:solidFill>
              <a:cs typeface="MS PGothic" charset="0"/>
              <a:hlinkClick r:id="rId5"/>
            </a:endParaRPr>
          </a:p>
        </p:txBody>
      </p:sp>
      <p:sp>
        <p:nvSpPr>
          <p:cNvPr id="26" name="Text Box 358">
            <a:extLst>
              <a:ext uri="{FF2B5EF4-FFF2-40B4-BE49-F238E27FC236}">
                <a16:creationId xmlns:a16="http://schemas.microsoft.com/office/drawing/2014/main" id="{54DE6371-F1C6-1040-A95F-555D17C06E44}"/>
              </a:ext>
            </a:extLst>
          </p:cNvPr>
          <p:cNvSpPr txBox="1">
            <a:spLocks noChangeArrowheads="1"/>
          </p:cNvSpPr>
          <p:nvPr/>
        </p:nvSpPr>
        <p:spPr bwMode="auto">
          <a:xfrm>
            <a:off x="14162088" y="12569825"/>
            <a:ext cx="5791200" cy="1752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lIns="182835" tIns="182835" rIns="182835" bIns="182835">
            <a:spAutoFit/>
          </a:bodyPr>
          <a:lstStyle>
            <a:lvl1pPr defTabSz="3135313" eaLnBrk="0" hangingPunct="0">
              <a:defRPr sz="1600">
                <a:solidFill>
                  <a:schemeClr val="tx1"/>
                </a:solidFill>
                <a:latin typeface="Arial Narrow" panose="020B0606020202030204" pitchFamily="34" charset="0"/>
                <a:ea typeface="MS PGothic" panose="020B0600070205080204" pitchFamily="34" charset="-128"/>
              </a:defRPr>
            </a:lvl1pPr>
            <a:lvl2pPr marL="742950" indent="-285750" defTabSz="3135313" eaLnBrk="0" hangingPunct="0">
              <a:defRPr sz="1600">
                <a:solidFill>
                  <a:schemeClr val="tx1"/>
                </a:solidFill>
                <a:latin typeface="Arial Narrow" panose="020B0606020202030204" pitchFamily="34" charset="0"/>
                <a:ea typeface="MS PGothic" panose="020B0600070205080204" pitchFamily="34" charset="-128"/>
              </a:defRPr>
            </a:lvl2pPr>
            <a:lvl3pPr marL="1143000" indent="-228600" defTabSz="3135313" eaLnBrk="0" hangingPunct="0">
              <a:defRPr sz="1600">
                <a:solidFill>
                  <a:schemeClr val="tx1"/>
                </a:solidFill>
                <a:latin typeface="Arial Narrow" panose="020B0606020202030204" pitchFamily="34" charset="0"/>
                <a:ea typeface="MS PGothic" panose="020B0600070205080204" pitchFamily="34" charset="-128"/>
              </a:defRPr>
            </a:lvl3pPr>
            <a:lvl4pPr marL="1600200" indent="-228600" defTabSz="3135313" eaLnBrk="0" hangingPunct="0">
              <a:defRPr sz="1600">
                <a:solidFill>
                  <a:schemeClr val="tx1"/>
                </a:solidFill>
                <a:latin typeface="Arial Narrow" panose="020B0606020202030204" pitchFamily="34" charset="0"/>
                <a:ea typeface="MS PGothic" panose="020B0600070205080204" pitchFamily="34" charset="-128"/>
              </a:defRPr>
            </a:lvl4pPr>
            <a:lvl5pPr marL="2057400" indent="-228600" defTabSz="3135313" eaLnBrk="0" hangingPunct="0">
              <a:defRPr sz="1600">
                <a:solidFill>
                  <a:schemeClr val="tx1"/>
                </a:solidFill>
                <a:latin typeface="Arial Narrow" panose="020B0606020202030204" pitchFamily="34" charset="0"/>
                <a:ea typeface="MS PGothic" panose="020B0600070205080204" pitchFamily="34" charset="-128"/>
              </a:defRPr>
            </a:lvl5pPr>
            <a:lvl6pPr marL="25146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6pPr>
            <a:lvl7pPr marL="29718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7pPr>
            <a:lvl8pPr marL="34290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8pPr>
            <a:lvl9pPr marL="3886200" indent="-228600" defTabSz="3135313" eaLnBrk="0" fontAlgn="base" hangingPunct="0">
              <a:spcBef>
                <a:spcPct val="0"/>
              </a:spcBef>
              <a:spcAft>
                <a:spcPct val="0"/>
              </a:spcAft>
              <a:defRPr sz="1600">
                <a:solidFill>
                  <a:schemeClr val="tx1"/>
                </a:solidFill>
                <a:latin typeface="Arial Narrow" panose="020B0606020202030204" pitchFamily="34" charset="0"/>
                <a:ea typeface="MS PGothic" panose="020B0600070205080204" pitchFamily="34" charset="-128"/>
              </a:defRPr>
            </a:lvl9pPr>
          </a:lstStyle>
          <a:p>
            <a:pPr eaLnBrk="1" hangingPunct="1">
              <a:spcBef>
                <a:spcPts val="600"/>
              </a:spcBef>
            </a:pPr>
            <a:r>
              <a:rPr lang="en-US" altLang="en-US" sz="1800">
                <a:latin typeface="Arial" panose="020B0604020202020204" pitchFamily="34" charset="0"/>
              </a:rPr>
              <a:t>Posters designed by BMC or PowerPoint files that require proofing may be proofed as a pdf file by email or BMC can print a color 13”x19” hard copy if requested. Posters will be released for production once the customer has approved the proof.</a:t>
            </a:r>
          </a:p>
        </p:txBody>
      </p:sp>
      <p:graphicFrame>
        <p:nvGraphicFramePr>
          <p:cNvPr id="27" name="Group 492">
            <a:extLst>
              <a:ext uri="{FF2B5EF4-FFF2-40B4-BE49-F238E27FC236}">
                <a16:creationId xmlns:a16="http://schemas.microsoft.com/office/drawing/2014/main" id="{52F645B2-0DB7-034A-9726-1313AA702236}"/>
              </a:ext>
            </a:extLst>
          </p:cNvPr>
          <p:cNvGraphicFramePr>
            <a:graphicFrameLocks noGrp="1"/>
          </p:cNvGraphicFramePr>
          <p:nvPr/>
        </p:nvGraphicFramePr>
        <p:xfrm>
          <a:off x="21337813" y="13473724"/>
          <a:ext cx="4829175" cy="2455790"/>
        </p:xfrm>
        <a:graphic>
          <a:graphicData uri="http://schemas.openxmlformats.org/drawingml/2006/table">
            <a:tbl>
              <a:tblPr/>
              <a:tblGrid>
                <a:gridCol w="3166917">
                  <a:extLst>
                    <a:ext uri="{9D8B030D-6E8A-4147-A177-3AD203B41FA5}">
                      <a16:colId xmlns:a16="http://schemas.microsoft.com/office/drawing/2014/main" val="178989479"/>
                    </a:ext>
                  </a:extLst>
                </a:gridCol>
                <a:gridCol w="1662258">
                  <a:extLst>
                    <a:ext uri="{9D8B030D-6E8A-4147-A177-3AD203B41FA5}">
                      <a16:colId xmlns:a16="http://schemas.microsoft.com/office/drawing/2014/main" val="1509443062"/>
                    </a:ext>
                  </a:extLst>
                </a:gridCol>
              </a:tblGrid>
              <a:tr h="320603">
                <a:tc gridSpan="2">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ctr" defTabSz="652463" rtl="0" eaLnBrk="1" fontAlgn="base" latinLnBrk="0" hangingPunct="1">
                        <a:lnSpc>
                          <a:spcPct val="100000"/>
                        </a:lnSpc>
                        <a:spcBef>
                          <a:spcPct val="0"/>
                        </a:spcBef>
                        <a:spcAft>
                          <a:spcPct val="0"/>
                        </a:spcAft>
                        <a:buClrTx/>
                        <a:buSzTx/>
                        <a:buFontTx/>
                        <a:buNone/>
                        <a:tabLst/>
                      </a:pPr>
                      <a:r>
                        <a:rPr kumimoji="0" lang="en-US" altLang="en-US" sz="22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rPr>
                        <a:t>Biomedical Communications</a:t>
                      </a:r>
                    </a:p>
                    <a:p>
                      <a:pPr marL="0" marR="0" lvl="0" indent="0" algn="ctr" defTabSz="652463" rtl="0" eaLnBrk="1" fontAlgn="base" latinLnBrk="0" hangingPunct="1">
                        <a:lnSpc>
                          <a:spcPct val="100000"/>
                        </a:lnSpc>
                        <a:spcBef>
                          <a:spcPct val="0"/>
                        </a:spcBef>
                        <a:spcAft>
                          <a:spcPts val="300"/>
                        </a:spcAft>
                        <a:buClrTx/>
                        <a:buSzTx/>
                        <a:buFontTx/>
                        <a:buNone/>
                        <a:tabLst/>
                      </a:pP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www.etsu.edu</a:t>
                      </a:r>
                      <a:r>
                        <a:rPr kumimoji="0" lang="en-US" altLang="en-US" sz="18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/com/</a:t>
                      </a:r>
                      <a:r>
                        <a:rPr kumimoji="0" lang="en-US" altLang="en-US" sz="1800" b="1" i="0" u="none" strike="noStrike" cap="none" normalizeH="0" baseline="0" dirty="0" err="1">
                          <a:ln>
                            <a:noFill/>
                          </a:ln>
                          <a:solidFill>
                            <a:srgbClr val="0A87FF"/>
                          </a:solidFill>
                          <a:effectLst/>
                          <a:latin typeface="Arial" panose="020B0604020202020204" pitchFamily="34" charset="0"/>
                          <a:ea typeface="MS PGothic" panose="020B0600070205080204" pitchFamily="34" charset="-128"/>
                          <a:cs typeface="Arial" panose="020B0604020202020204" pitchFamily="34" charset="0"/>
                        </a:rPr>
                        <a:t>biomedcomm</a:t>
                      </a:r>
                      <a:endParaRPr kumimoji="0" lang="en-US" altLang="en-US" sz="1600" b="1"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txBody>
                  <a:tcPr marL="133683" marR="133683" marT="167191" marB="0" horzOverflow="overflow">
                    <a:lnL>
                      <a:noFill/>
                    </a:lnL>
                    <a:lnR>
                      <a:noFill/>
                    </a:lnR>
                    <a:lnT>
                      <a:noFill/>
                    </a:lnT>
                    <a:lnB>
                      <a:noFill/>
                    </a:lnB>
                    <a:lnTlToBr>
                      <a:noFill/>
                    </a:lnTlToBr>
                    <a:lnBlToTr>
                      <a:noFill/>
                    </a:lnBlToTr>
                    <a:noFill/>
                  </a:tcPr>
                </a:tc>
                <a:tc hMerge="1">
                  <a:txBody>
                    <a:bodyPr/>
                    <a:lstStyle/>
                    <a:p>
                      <a:endParaRPr lang="en-US"/>
                    </a:p>
                  </a:txBody>
                  <a:tcPr/>
                </a:tc>
                <a:extLst>
                  <a:ext uri="{0D108BD9-81ED-4DB2-BD59-A6C34878D82A}">
                    <a16:rowId xmlns:a16="http://schemas.microsoft.com/office/drawing/2014/main" val="1096860718"/>
                  </a:ext>
                </a:extLst>
              </a:tr>
              <a:tr h="860497">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ts val="60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Fred Conley   439-2405   </a:t>
                      </a:r>
                      <a:r>
                        <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hlinkClick r:id="rId6"/>
                        </a:rPr>
                        <a:t>conleyga@etsu.edu</a:t>
                      </a:r>
                      <a:endParaRPr kumimoji="0" lang="en-US" altLang="en-US" sz="1600" b="0" i="0" u="none" strike="noStrike" cap="none" normalizeH="0" baseline="0" dirty="0">
                        <a:ln>
                          <a:noFill/>
                        </a:ln>
                        <a:solidFill>
                          <a:srgbClr val="0A87FF"/>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t>Taylor Campbell 439-2406      </a:t>
                      </a:r>
                      <a:r>
                        <a:rPr kumimoji="0" lang="en-US" altLang="en-US" sz="1600" b="0" i="0" u="none" strike="noStrike" kern="1200" cap="none" normalizeH="0" baseline="0" dirty="0" err="1">
                          <a:ln>
                            <a:noFill/>
                          </a:ln>
                          <a:solidFill>
                            <a:srgbClr val="0A87FF"/>
                          </a:solidFill>
                          <a:effectLst/>
                          <a:latin typeface="Arial" panose="020B0604020202020204" pitchFamily="34" charset="0"/>
                          <a:ea typeface="MS PGothic" panose="020B0600070205080204" pitchFamily="34" charset="-128"/>
                          <a:cs typeface="+mn-cs"/>
                        </a:rPr>
                        <a:t>campbelltc@mail.etsu.edu</a:t>
                      </a:r>
                      <a:endParaRPr kumimoji="0" lang="en-US" altLang="en-US" sz="1600" b="0" i="0" u="none" strike="noStrike" kern="1200" cap="none" normalizeH="0" baseline="0" dirty="0">
                        <a:ln>
                          <a:noFill/>
                        </a:ln>
                        <a:solidFill>
                          <a:srgbClr val="0A87FF"/>
                        </a:solidFill>
                        <a:effectLst/>
                        <a:latin typeface="Arial" panose="020B0604020202020204" pitchFamily="34" charset="0"/>
                        <a:ea typeface="MS PGothic" panose="020B0600070205080204" pitchFamily="34" charset="-128"/>
                        <a:cs typeface="+mn-cs"/>
                      </a:endParaRPr>
                    </a:p>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Narrow" panose="020B0606020202030204" pitchFamily="34" charset="0"/>
                        <a:ea typeface="MS PGothic" panose="020B0600070205080204" pitchFamily="34" charset="-128"/>
                      </a:endParaRPr>
                    </a:p>
                  </a:txBody>
                  <a:tcPr marL="133683" marR="133683" marT="167191" marB="0" anchor="ctr" horzOverflow="overflow">
                    <a:lnL>
                      <a:noFill/>
                    </a:lnL>
                    <a:lnR>
                      <a:noFill/>
                    </a:lnR>
                    <a:lnT>
                      <a:noFill/>
                    </a:lnT>
                    <a:lnB>
                      <a:noFill/>
                    </a:lnB>
                    <a:lnTlToBr>
                      <a:noFill/>
                    </a:lnTlToBr>
                    <a:lnBlToTr>
                      <a:noFill/>
                    </a:lnBlToTr>
                    <a:noFill/>
                  </a:tcPr>
                </a:tc>
                <a:tc>
                  <a:txBody>
                    <a:bodyPr/>
                    <a:lstStyle>
                      <a:lvl1pPr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1pPr>
                      <a:lvl2pPr marL="742950" indent="-285750" defTabSz="652463" eaLnBrk="0" hangingPunct="0">
                        <a:spcBef>
                          <a:spcPct val="20000"/>
                        </a:spcBef>
                        <a:defRPr sz="1400">
                          <a:solidFill>
                            <a:schemeClr val="tx1"/>
                          </a:solidFill>
                          <a:latin typeface="Arial" panose="020B0604020202020204" pitchFamily="34" charset="0"/>
                          <a:ea typeface="MS PGothic" panose="020B0600070205080204" pitchFamily="34" charset="-128"/>
                        </a:defRPr>
                      </a:lvl2pPr>
                      <a:lvl3pPr marL="1143000" indent="-228600" defTabSz="652463" eaLnBrk="0" hangingPunct="0">
                        <a:spcBef>
                          <a:spcPct val="20000"/>
                        </a:spcBef>
                        <a:defRPr sz="1200">
                          <a:solidFill>
                            <a:schemeClr val="tx1"/>
                          </a:solidFill>
                          <a:latin typeface="Arial" panose="020B0604020202020204" pitchFamily="34" charset="0"/>
                          <a:ea typeface="MS PGothic" panose="020B0600070205080204" pitchFamily="34" charset="-128"/>
                        </a:defRPr>
                      </a:lvl3pPr>
                      <a:lvl4pPr marL="16002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4pPr>
                      <a:lvl5pPr marL="2057400" indent="-228600" defTabSz="652463" eaLnBrk="0" hangingPunct="0">
                        <a:spcBef>
                          <a:spcPct val="20000"/>
                        </a:spcBef>
                        <a:defRPr sz="1000">
                          <a:solidFill>
                            <a:schemeClr val="tx1"/>
                          </a:solidFill>
                          <a:latin typeface="Arial" panose="020B0604020202020204" pitchFamily="34" charset="0"/>
                          <a:ea typeface="MS PGothic" panose="020B0600070205080204" pitchFamily="34" charset="-128"/>
                        </a:defRPr>
                      </a:lvl5pPr>
                      <a:lvl6pPr marL="25146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defTabSz="652463" eaLnBrk="0" fontAlgn="base" hangingPunct="0">
                        <a:spcBef>
                          <a:spcPct val="2000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652463" rtl="0" eaLnBrk="1" fontAlgn="base" latinLnBrk="0" hangingPunct="1">
                        <a:lnSpc>
                          <a:spcPct val="100000"/>
                        </a:lnSpc>
                        <a:spcBef>
                          <a:spcPct val="20000"/>
                        </a:spcBef>
                        <a:spcAft>
                          <a:spcPct val="0"/>
                        </a:spcAft>
                        <a:buClrTx/>
                        <a:buSzTx/>
                        <a:buFontTx/>
                        <a:buNone/>
                        <a:tabLst/>
                      </a:pP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p>
                      <a:pPr marL="0" marR="0" lvl="0" indent="0" algn="l" defTabSz="652463" rtl="0" eaLnBrk="1" fontAlgn="base" latinLnBrk="0" hangingPunct="1">
                        <a:lnSpc>
                          <a:spcPct val="100000"/>
                        </a:lnSpc>
                        <a:spcBef>
                          <a:spcPct val="20000"/>
                        </a:spcBef>
                        <a:spcAft>
                          <a:spcPct val="0"/>
                        </a:spcAft>
                        <a:buClrTx/>
                        <a:buSzTx/>
                        <a:buFontTx/>
                        <a:buNone/>
                        <a:tabLst/>
                      </a:pPr>
                      <a:br>
                        <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rPr>
                      </a:br>
                      <a:endParaRPr kumimoji="0" lang="en-US" altLang="en-US" sz="1600" b="0" i="0" u="none" strike="noStrike" cap="none" normalizeH="0" baseline="0" dirty="0">
                        <a:ln>
                          <a:noFill/>
                        </a:ln>
                        <a:solidFill>
                          <a:schemeClr val="tx1"/>
                        </a:solidFill>
                        <a:effectLst/>
                        <a:latin typeface="Arial" panose="020B0604020202020204" pitchFamily="34" charset="0"/>
                        <a:ea typeface="MS PGothic" panose="020B0600070205080204" pitchFamily="34" charset="-128"/>
                      </a:endParaRPr>
                    </a:p>
                  </a:txBody>
                  <a:tcPr marL="133683" marR="133683" marT="41784" marB="0"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310504339"/>
                  </a:ext>
                </a:extLst>
              </a:tr>
            </a:tbl>
          </a:graphicData>
        </a:graphic>
      </p:graphicFrame>
      <p:sp>
        <p:nvSpPr>
          <p:cNvPr id="28" name="Rectangle 27">
            <a:extLst>
              <a:ext uri="{FF2B5EF4-FFF2-40B4-BE49-F238E27FC236}">
                <a16:creationId xmlns:a16="http://schemas.microsoft.com/office/drawing/2014/main" id="{3586A3B3-3187-0C49-8816-2773BA426AD1}"/>
              </a:ext>
            </a:extLst>
          </p:cNvPr>
          <p:cNvSpPr/>
          <p:nvPr/>
        </p:nvSpPr>
        <p:spPr>
          <a:xfrm>
            <a:off x="24016459" y="14359720"/>
            <a:ext cx="1943000" cy="584775"/>
          </a:xfrm>
          <a:prstGeom prst="rect">
            <a:avLst/>
          </a:prstGeom>
        </p:spPr>
        <p:txBody>
          <a:bodyPr wrap="square">
            <a:spAutoFit/>
          </a:bodyPr>
          <a:lstStyle/>
          <a:p>
            <a:r>
              <a:rPr lang="en-US" altLang="en-US" dirty="0">
                <a:latin typeface="Arial" panose="020B0604020202020204" pitchFamily="34" charset="0"/>
              </a:rPr>
              <a:t>Jill Fair   439-2400      </a:t>
            </a:r>
            <a:r>
              <a:rPr lang="en-US" altLang="en-US" dirty="0">
                <a:latin typeface="Arial" panose="020B0604020202020204" pitchFamily="34" charset="0"/>
                <a:hlinkClick r:id="rId7"/>
              </a:rPr>
              <a:t>fair@etsu.edu</a:t>
            </a:r>
            <a:endParaRPr lang="en-US" dirty="0"/>
          </a:p>
        </p:txBody>
      </p:sp>
      <p:pic>
        <p:nvPicPr>
          <p:cNvPr id="2" name="Picture 2" descr="Text&#10;&#10;Description automatically generated">
            <a:extLst>
              <a:ext uri="{FF2B5EF4-FFF2-40B4-BE49-F238E27FC236}">
                <a16:creationId xmlns:a16="http://schemas.microsoft.com/office/drawing/2014/main" id="{B2158F57-3DD4-4BB1-914D-4327D015E48F}"/>
              </a:ext>
            </a:extLst>
          </p:cNvPr>
          <p:cNvPicPr>
            <a:picLocks noChangeAspect="1"/>
          </p:cNvPicPr>
          <p:nvPr/>
        </p:nvPicPr>
        <p:blipFill>
          <a:blip r:embed="rId8"/>
          <a:stretch>
            <a:fillRect/>
          </a:stretch>
        </p:blipFill>
        <p:spPr>
          <a:xfrm>
            <a:off x="519730" y="697280"/>
            <a:ext cx="1409320" cy="1285875"/>
          </a:xfrm>
          <a:prstGeom prst="rect">
            <a:avLst/>
          </a:prstGeom>
        </p:spPr>
      </p:pic>
      <p:pic>
        <p:nvPicPr>
          <p:cNvPr id="4" name="Picture 4" descr="A picture containing company name&#10;&#10;Description automatically generated">
            <a:extLst>
              <a:ext uri="{FF2B5EF4-FFF2-40B4-BE49-F238E27FC236}">
                <a16:creationId xmlns:a16="http://schemas.microsoft.com/office/drawing/2014/main" id="{87E8B349-CB69-4DD8-912C-A011959DEA9F}"/>
              </a:ext>
            </a:extLst>
          </p:cNvPr>
          <p:cNvPicPr>
            <a:picLocks noChangeAspect="1"/>
          </p:cNvPicPr>
          <p:nvPr/>
        </p:nvPicPr>
        <p:blipFill>
          <a:blip r:embed="rId9"/>
          <a:stretch>
            <a:fillRect/>
          </a:stretch>
        </p:blipFill>
        <p:spPr>
          <a:xfrm>
            <a:off x="24268673" y="824402"/>
            <a:ext cx="2742461" cy="1371600"/>
          </a:xfrm>
          <a:prstGeom prst="rect">
            <a:avLst/>
          </a:prstGeom>
        </p:spPr>
      </p:pic>
    </p:spTree>
    <p:extLst>
      <p:ext uri="{BB962C8B-B14F-4D97-AF65-F5344CB8AC3E}">
        <p14:creationId xmlns:p14="http://schemas.microsoft.com/office/powerpoint/2010/main" val="3014891542"/>
      </p:ext>
    </p:extLst>
  </p:cSld>
  <p:clrMapOvr>
    <a:masterClrMapping/>
  </p:clrMapOvr>
</p:sld>
</file>

<file path=ppt/theme/theme1.xml><?xml version="1.0" encoding="utf-8"?>
<a:theme xmlns:a="http://schemas.openxmlformats.org/drawingml/2006/main" name="Custom Design">
  <a:themeElements>
    <a:clrScheme name="Custom 6">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2870E0"/>
      </a:hlink>
      <a:folHlink>
        <a:srgbClr val="800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1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1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1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1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1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Custom Design">
  <a:themeElements>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457200" tIns="457200" rIns="457200" bIns="457200" numCol="1" anchor="t" anchorCtr="0" compatLnSpc="1">
        <a:prstTxWarp prst="textNoShape">
          <a:avLst/>
        </a:prstTxWarp>
        <a:spAutoFit/>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2_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2_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2_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2_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22789</TotalTime>
  <Words>9776</Words>
  <Application>Microsoft Macintosh PowerPoint</Application>
  <PresentationFormat>Custom</PresentationFormat>
  <Paragraphs>702</Paragraphs>
  <Slides>13</Slides>
  <Notes>13</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13</vt:i4>
      </vt:variant>
    </vt:vector>
  </HeadingPairs>
  <TitlesOfParts>
    <vt:vector size="20" baseType="lpstr">
      <vt:lpstr>MS PGothic</vt:lpstr>
      <vt:lpstr>Arial</vt:lpstr>
      <vt:lpstr>Arial Black</vt:lpstr>
      <vt:lpstr>Arial Narrow</vt:lpstr>
      <vt:lpstr>Custom Design</vt:lpstr>
      <vt:lpstr>1_Custom Design</vt:lpstr>
      <vt:lpstr>2_Custom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48x36 Poster Template</dc:title>
  <dc:subject>Free PowerPoint poster templates</dc:subject>
  <dc:creator>A. Kotoulas</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2007 Canterbury Media Services, Inc</dc:description>
  <cp:lastModifiedBy>Taylor C Campbell</cp:lastModifiedBy>
  <cp:revision>1167</cp:revision>
  <dcterms:created xsi:type="dcterms:W3CDTF">2005-05-18T01:24:28Z</dcterms:created>
  <dcterms:modified xsi:type="dcterms:W3CDTF">2024-09-19T13:05:39Z</dcterms:modified>
  <cp:category>Powerpoint poster templates</cp:category>
</cp:coreProperties>
</file>