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Lst>
  <p:notesMasterIdLst>
    <p:notesMasterId r:id="rId17"/>
  </p:notesMasterIdLst>
  <p:sldIdLst>
    <p:sldId id="256" r:id="rId4"/>
    <p:sldId id="257" r:id="rId5"/>
    <p:sldId id="259" r:id="rId6"/>
    <p:sldId id="258" r:id="rId7"/>
    <p:sldId id="263" r:id="rId8"/>
    <p:sldId id="262" r:id="rId9"/>
    <p:sldId id="261" r:id="rId10"/>
    <p:sldId id="260" r:id="rId11"/>
    <p:sldId id="267" r:id="rId12"/>
    <p:sldId id="266" r:id="rId13"/>
    <p:sldId id="265" r:id="rId14"/>
    <p:sldId id="264" r:id="rId15"/>
    <p:sldId id="269" r:id="rId16"/>
  </p:sldIdLst>
  <p:sldSz cx="32918400" cy="16459200"/>
  <p:notesSz cx="6858000" cy="9144000"/>
  <p:defaultTextStyle>
    <a:defPPr>
      <a:defRPr lang="en-US"/>
    </a:defPPr>
    <a:lvl1pPr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1pPr>
    <a:lvl2pPr marL="260350" indent="196850"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2pPr>
    <a:lvl3pPr marL="522288" indent="392113"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3pPr>
    <a:lvl4pPr marL="782638" indent="588963"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4pPr>
    <a:lvl5pPr marL="1044575" indent="784225"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5pPr>
    <a:lvl6pPr marL="22860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6pPr>
    <a:lvl7pPr marL="27432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7pPr>
    <a:lvl8pPr marL="32004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8pPr>
    <a:lvl9pPr marL="36576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776">
          <p15:clr>
            <a:srgbClr val="A4A3A4"/>
          </p15:clr>
        </p15:guide>
        <p15:guide id="2" orient="horz" pos="10142">
          <p15:clr>
            <a:srgbClr val="A4A3A4"/>
          </p15:clr>
        </p15:guide>
        <p15:guide id="3" pos="328">
          <p15:clr>
            <a:srgbClr val="A4A3A4"/>
          </p15:clr>
        </p15:guide>
        <p15:guide id="4" pos="5044">
          <p15:clr>
            <a:srgbClr val="A4A3A4"/>
          </p15:clr>
        </p15:guide>
        <p15:guide id="5" pos="5429">
          <p15:clr>
            <a:srgbClr val="A4A3A4"/>
          </p15:clr>
        </p15:guide>
        <p15:guide id="6" pos="10145">
          <p15:clr>
            <a:srgbClr val="A4A3A4"/>
          </p15:clr>
        </p15:guide>
        <p15:guide id="7" pos="10523">
          <p15:clr>
            <a:srgbClr val="A4A3A4"/>
          </p15:clr>
        </p15:guide>
        <p15:guide id="8" pos="15239">
          <p15:clr>
            <a:srgbClr val="A4A3A4"/>
          </p15:clr>
        </p15:guide>
        <p15:guide id="9" pos="15628">
          <p15:clr>
            <a:srgbClr val="A4A3A4"/>
          </p15:clr>
        </p15:guide>
        <p15:guide id="10" pos="2034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BCE2E7-8BB0-6F71-0BB4-AB626B8B584E}" v="187" dt="2022-01-26T18:29:03.5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48"/>
    <p:restoredTop sz="94694"/>
  </p:normalViewPr>
  <p:slideViewPr>
    <p:cSldViewPr snapToGrid="0" snapToObjects="1">
      <p:cViewPr varScale="1">
        <p:scale>
          <a:sx n="50" d="100"/>
          <a:sy n="50" d="100"/>
        </p:scale>
        <p:origin x="336" y="192"/>
      </p:cViewPr>
      <p:guideLst>
        <p:guide orient="horz" pos="1776"/>
        <p:guide orient="horz" pos="10142"/>
        <p:guide pos="328"/>
        <p:guide pos="5044"/>
        <p:guide pos="5429"/>
        <p:guide pos="10145"/>
        <p:guide pos="10523"/>
        <p:guide pos="15239"/>
        <p:guide pos="15628"/>
        <p:guide pos="20344"/>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C1CE8C95-6152-3243-A829-FE2B729C2D4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50531" name="Rectangle 3">
            <a:extLst>
              <a:ext uri="{FF2B5EF4-FFF2-40B4-BE49-F238E27FC236}">
                <a16:creationId xmlns:a16="http://schemas.microsoft.com/office/drawing/2014/main" id="{50C8D14E-84C8-054A-A155-AD1E51BA5B8D}"/>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US"/>
          </a:p>
        </p:txBody>
      </p:sp>
      <p:sp>
        <p:nvSpPr>
          <p:cNvPr id="4100" name="Rectangle 4">
            <a:extLst>
              <a:ext uri="{FF2B5EF4-FFF2-40B4-BE49-F238E27FC236}">
                <a16:creationId xmlns:a16="http://schemas.microsoft.com/office/drawing/2014/main" id="{730CD6F4-6E86-DB4F-861C-700DCF0A7396}"/>
              </a:ext>
            </a:extLst>
          </p:cNvPr>
          <p:cNvSpPr>
            <a:spLocks noGrp="1" noRot="1" noChangeAspect="1" noChangeArrowheads="1" noTextEdit="1"/>
          </p:cNvSpPr>
          <p:nvPr>
            <p:ph type="sldImg" idx="2"/>
          </p:nvPr>
        </p:nvSpPr>
        <p:spPr bwMode="auto">
          <a:xfrm>
            <a:off x="0" y="685800"/>
            <a:ext cx="6858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a:extLst>
              <a:ext uri="{FF2B5EF4-FFF2-40B4-BE49-F238E27FC236}">
                <a16:creationId xmlns:a16="http://schemas.microsoft.com/office/drawing/2014/main" id="{A5B5B90A-F28C-0643-B9EE-99D6CA8BD979}"/>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a:extLst>
              <a:ext uri="{FF2B5EF4-FFF2-40B4-BE49-F238E27FC236}">
                <a16:creationId xmlns:a16="http://schemas.microsoft.com/office/drawing/2014/main" id="{F93A9485-B3F1-6945-B7A7-4A76E94BCD6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50535" name="Rectangle 7">
            <a:extLst>
              <a:ext uri="{FF2B5EF4-FFF2-40B4-BE49-F238E27FC236}">
                <a16:creationId xmlns:a16="http://schemas.microsoft.com/office/drawing/2014/main" id="{F0D1F064-4B66-F547-8EC1-C1780257BF3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50A1CB71-C85B-5E49-A25D-FD074DC985D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1pPr>
    <a:lvl2pPr marL="260350"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2pPr>
    <a:lvl3pPr marL="52228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3pPr>
    <a:lvl4pPr marL="78263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4pPr>
    <a:lvl5pPr marL="1044575"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5pPr>
    <a:lvl6pPr marL="1305894" algn="l" defTabSz="522358" rtl="0" eaLnBrk="1" latinLnBrk="0" hangingPunct="1">
      <a:defRPr sz="800" kern="1200">
        <a:solidFill>
          <a:schemeClr val="tx1"/>
        </a:solidFill>
        <a:latin typeface="+mn-lt"/>
        <a:ea typeface="+mn-ea"/>
        <a:cs typeface="+mn-cs"/>
      </a:defRPr>
    </a:lvl6pPr>
    <a:lvl7pPr marL="1567074" algn="l" defTabSz="522358" rtl="0" eaLnBrk="1" latinLnBrk="0" hangingPunct="1">
      <a:defRPr sz="800" kern="1200">
        <a:solidFill>
          <a:schemeClr val="tx1"/>
        </a:solidFill>
        <a:latin typeface="+mn-lt"/>
        <a:ea typeface="+mn-ea"/>
        <a:cs typeface="+mn-cs"/>
      </a:defRPr>
    </a:lvl7pPr>
    <a:lvl8pPr marL="1828252" algn="l" defTabSz="522358" rtl="0" eaLnBrk="1" latinLnBrk="0" hangingPunct="1">
      <a:defRPr sz="800" kern="1200">
        <a:solidFill>
          <a:schemeClr val="tx1"/>
        </a:solidFill>
        <a:latin typeface="+mn-lt"/>
        <a:ea typeface="+mn-ea"/>
        <a:cs typeface="+mn-cs"/>
      </a:defRPr>
    </a:lvl8pPr>
    <a:lvl9pPr marL="2089432" algn="l" defTabSz="522358"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1</a:t>
            </a:fld>
            <a:endParaRPr lang="en-US" altLang="en-US" sz="120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10</a:t>
            </a:fld>
            <a:endParaRPr lang="en-US" altLang="en-US" sz="1200">
              <a:latin typeface="Arial" panose="020B0604020202020204" pitchFamily="34" charset="0"/>
            </a:endParaRPr>
          </a:p>
        </p:txBody>
      </p:sp>
    </p:spTree>
    <p:extLst>
      <p:ext uri="{BB962C8B-B14F-4D97-AF65-F5344CB8AC3E}">
        <p14:creationId xmlns:p14="http://schemas.microsoft.com/office/powerpoint/2010/main" val="2152907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11</a:t>
            </a:fld>
            <a:endParaRPr lang="en-US" altLang="en-US" sz="1200">
              <a:latin typeface="Arial" panose="020B0604020202020204" pitchFamily="34" charset="0"/>
            </a:endParaRPr>
          </a:p>
        </p:txBody>
      </p:sp>
    </p:spTree>
    <p:extLst>
      <p:ext uri="{BB962C8B-B14F-4D97-AF65-F5344CB8AC3E}">
        <p14:creationId xmlns:p14="http://schemas.microsoft.com/office/powerpoint/2010/main" val="42207020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12</a:t>
            </a:fld>
            <a:endParaRPr lang="en-US" altLang="en-US" sz="1200">
              <a:latin typeface="Arial" panose="020B0604020202020204" pitchFamily="34" charset="0"/>
            </a:endParaRPr>
          </a:p>
        </p:txBody>
      </p:sp>
    </p:spTree>
    <p:extLst>
      <p:ext uri="{BB962C8B-B14F-4D97-AF65-F5344CB8AC3E}">
        <p14:creationId xmlns:p14="http://schemas.microsoft.com/office/powerpoint/2010/main" val="28609140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13</a:t>
            </a:fld>
            <a:endParaRPr lang="en-US" altLang="en-US" sz="1200">
              <a:latin typeface="Arial" panose="020B0604020202020204" pitchFamily="34" charset="0"/>
            </a:endParaRPr>
          </a:p>
        </p:txBody>
      </p:sp>
    </p:spTree>
    <p:extLst>
      <p:ext uri="{BB962C8B-B14F-4D97-AF65-F5344CB8AC3E}">
        <p14:creationId xmlns:p14="http://schemas.microsoft.com/office/powerpoint/2010/main" val="994240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2</a:t>
            </a:fld>
            <a:endParaRPr lang="en-US" altLang="en-US" sz="1200">
              <a:latin typeface="Arial" panose="020B0604020202020204" pitchFamily="34" charset="0"/>
            </a:endParaRPr>
          </a:p>
        </p:txBody>
      </p:sp>
    </p:spTree>
    <p:extLst>
      <p:ext uri="{BB962C8B-B14F-4D97-AF65-F5344CB8AC3E}">
        <p14:creationId xmlns:p14="http://schemas.microsoft.com/office/powerpoint/2010/main" val="2723678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3</a:t>
            </a:fld>
            <a:endParaRPr lang="en-US" altLang="en-US" sz="1200">
              <a:latin typeface="Arial" panose="020B0604020202020204" pitchFamily="34" charset="0"/>
            </a:endParaRPr>
          </a:p>
        </p:txBody>
      </p:sp>
    </p:spTree>
    <p:extLst>
      <p:ext uri="{BB962C8B-B14F-4D97-AF65-F5344CB8AC3E}">
        <p14:creationId xmlns:p14="http://schemas.microsoft.com/office/powerpoint/2010/main" val="31104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4</a:t>
            </a:fld>
            <a:endParaRPr lang="en-US" altLang="en-US" sz="1200">
              <a:latin typeface="Arial" panose="020B0604020202020204" pitchFamily="34" charset="0"/>
            </a:endParaRPr>
          </a:p>
        </p:txBody>
      </p:sp>
    </p:spTree>
    <p:extLst>
      <p:ext uri="{BB962C8B-B14F-4D97-AF65-F5344CB8AC3E}">
        <p14:creationId xmlns:p14="http://schemas.microsoft.com/office/powerpoint/2010/main" val="2453138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5</a:t>
            </a:fld>
            <a:endParaRPr lang="en-US" altLang="en-US" sz="1200">
              <a:latin typeface="Arial" panose="020B0604020202020204" pitchFamily="34" charset="0"/>
            </a:endParaRPr>
          </a:p>
        </p:txBody>
      </p:sp>
    </p:spTree>
    <p:extLst>
      <p:ext uri="{BB962C8B-B14F-4D97-AF65-F5344CB8AC3E}">
        <p14:creationId xmlns:p14="http://schemas.microsoft.com/office/powerpoint/2010/main" val="4243964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6</a:t>
            </a:fld>
            <a:endParaRPr lang="en-US" altLang="en-US" sz="1200">
              <a:latin typeface="Arial" panose="020B0604020202020204" pitchFamily="34" charset="0"/>
            </a:endParaRPr>
          </a:p>
        </p:txBody>
      </p:sp>
    </p:spTree>
    <p:extLst>
      <p:ext uri="{BB962C8B-B14F-4D97-AF65-F5344CB8AC3E}">
        <p14:creationId xmlns:p14="http://schemas.microsoft.com/office/powerpoint/2010/main" val="714081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7</a:t>
            </a:fld>
            <a:endParaRPr lang="en-US" altLang="en-US" sz="1200">
              <a:latin typeface="Arial" panose="020B0604020202020204" pitchFamily="34" charset="0"/>
            </a:endParaRPr>
          </a:p>
        </p:txBody>
      </p:sp>
    </p:spTree>
    <p:extLst>
      <p:ext uri="{BB962C8B-B14F-4D97-AF65-F5344CB8AC3E}">
        <p14:creationId xmlns:p14="http://schemas.microsoft.com/office/powerpoint/2010/main" val="3822828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8</a:t>
            </a:fld>
            <a:endParaRPr lang="en-US" altLang="en-US" sz="1200">
              <a:latin typeface="Arial" panose="020B0604020202020204" pitchFamily="34" charset="0"/>
            </a:endParaRPr>
          </a:p>
        </p:txBody>
      </p:sp>
    </p:spTree>
    <p:extLst>
      <p:ext uri="{BB962C8B-B14F-4D97-AF65-F5344CB8AC3E}">
        <p14:creationId xmlns:p14="http://schemas.microsoft.com/office/powerpoint/2010/main" val="1981529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F5258E92-2C16-9B48-A805-383FD51DF05B}"/>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DCDA395C-E45B-2C43-B0DB-EB1B6F523D1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2CA9335A-8502-874A-9AE0-974EFFEEF00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817450DD-E382-2E4A-9F10-D06466C7633F}" type="slidenum">
              <a:rPr lang="en-US" altLang="en-US" sz="1200">
                <a:latin typeface="Arial" panose="020B0604020202020204" pitchFamily="34" charset="0"/>
              </a:rPr>
              <a:pPr eaLnBrk="1" hangingPunct="1"/>
              <a:t>9</a:t>
            </a:fld>
            <a:endParaRPr lang="en-US" altLang="en-US" sz="1200">
              <a:latin typeface="Arial" panose="020B0604020202020204" pitchFamily="34" charset="0"/>
            </a:endParaRPr>
          </a:p>
        </p:txBody>
      </p:sp>
    </p:spTree>
    <p:extLst>
      <p:ext uri="{BB962C8B-B14F-4D97-AF65-F5344CB8AC3E}">
        <p14:creationId xmlns:p14="http://schemas.microsoft.com/office/powerpoint/2010/main" val="2643956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62" y="5113339"/>
            <a:ext cx="27979686" cy="3527424"/>
          </a:xfrm>
        </p:spPr>
        <p:txBody>
          <a:bodyPr/>
          <a:lstStyle/>
          <a:p>
            <a:r>
              <a:rPr lang="en-US"/>
              <a:t>Click to edit Master title style</a:t>
            </a:r>
          </a:p>
        </p:txBody>
      </p:sp>
      <p:sp>
        <p:nvSpPr>
          <p:cNvPr id="3" name="Subtitle 2"/>
          <p:cNvSpPr>
            <a:spLocks noGrp="1"/>
          </p:cNvSpPr>
          <p:nvPr>
            <p:ph type="subTitle" idx="1"/>
          </p:nvPr>
        </p:nvSpPr>
        <p:spPr>
          <a:xfrm>
            <a:off x="4937526" y="9326564"/>
            <a:ext cx="23043355" cy="4206876"/>
          </a:xfrm>
        </p:spPr>
        <p:txBody>
          <a:bodyPr/>
          <a:lstStyle>
            <a:lvl1pPr marL="0" indent="0" algn="ctr">
              <a:buNone/>
              <a:defRPr/>
            </a:lvl1pPr>
            <a:lvl2pPr marL="261178" indent="0" algn="ctr">
              <a:buNone/>
              <a:defRPr/>
            </a:lvl2pPr>
            <a:lvl3pPr marL="522358" indent="0" algn="ctr">
              <a:buNone/>
              <a:defRPr/>
            </a:lvl3pPr>
            <a:lvl4pPr marL="783536" indent="0" algn="ctr">
              <a:buNone/>
              <a:defRPr/>
            </a:lvl4pPr>
            <a:lvl5pPr marL="1044716" indent="0" algn="ctr">
              <a:buNone/>
              <a:defRPr/>
            </a:lvl5pPr>
            <a:lvl6pPr marL="1305894" indent="0" algn="ctr">
              <a:buNone/>
              <a:defRPr/>
            </a:lvl6pPr>
            <a:lvl7pPr marL="1567074" indent="0" algn="ctr">
              <a:buNone/>
              <a:defRPr/>
            </a:lvl7pPr>
            <a:lvl8pPr marL="1828252" indent="0" algn="ctr">
              <a:buNone/>
              <a:defRPr/>
            </a:lvl8pPr>
            <a:lvl9pPr marL="2089432" indent="0" algn="ctr">
              <a:buNone/>
              <a:defRPr/>
            </a:lvl9pPr>
          </a:lstStyle>
          <a:p>
            <a:r>
              <a:rPr lang="en-US"/>
              <a:t>Click to edit Master subtitle style</a:t>
            </a:r>
          </a:p>
        </p:txBody>
      </p:sp>
    </p:spTree>
    <p:extLst>
      <p:ext uri="{BB962C8B-B14F-4D97-AF65-F5344CB8AC3E}">
        <p14:creationId xmlns:p14="http://schemas.microsoft.com/office/powerpoint/2010/main" val="3001020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19109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253034" y="636590"/>
            <a:ext cx="7910514" cy="1546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0308" y="636590"/>
            <a:ext cx="23618426" cy="1546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1453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62" y="5113339"/>
            <a:ext cx="27979686" cy="3527424"/>
          </a:xfrm>
        </p:spPr>
        <p:txBody>
          <a:bodyPr/>
          <a:lstStyle/>
          <a:p>
            <a:r>
              <a:rPr lang="en-US"/>
              <a:t>Click to edit Master title style</a:t>
            </a:r>
          </a:p>
        </p:txBody>
      </p:sp>
      <p:sp>
        <p:nvSpPr>
          <p:cNvPr id="3" name="Subtitle 2"/>
          <p:cNvSpPr>
            <a:spLocks noGrp="1"/>
          </p:cNvSpPr>
          <p:nvPr>
            <p:ph type="subTitle" idx="1"/>
          </p:nvPr>
        </p:nvSpPr>
        <p:spPr>
          <a:xfrm>
            <a:off x="4937526" y="9326564"/>
            <a:ext cx="23043355" cy="4206876"/>
          </a:xfrm>
        </p:spPr>
        <p:txBody>
          <a:bodyPr/>
          <a:lstStyle>
            <a:lvl1pPr marL="0" indent="0" algn="ctr">
              <a:buNone/>
              <a:defRPr/>
            </a:lvl1pPr>
            <a:lvl2pPr marL="261178" indent="0" algn="ctr">
              <a:buNone/>
              <a:defRPr/>
            </a:lvl2pPr>
            <a:lvl3pPr marL="522358" indent="0" algn="ctr">
              <a:buNone/>
              <a:defRPr/>
            </a:lvl3pPr>
            <a:lvl4pPr marL="783536" indent="0" algn="ctr">
              <a:buNone/>
              <a:defRPr/>
            </a:lvl4pPr>
            <a:lvl5pPr marL="1044716" indent="0" algn="ctr">
              <a:buNone/>
              <a:defRPr/>
            </a:lvl5pPr>
            <a:lvl6pPr marL="1305894" indent="0" algn="ctr">
              <a:buNone/>
              <a:defRPr/>
            </a:lvl6pPr>
            <a:lvl7pPr marL="1567074" indent="0" algn="ctr">
              <a:buNone/>
              <a:defRPr/>
            </a:lvl7pPr>
            <a:lvl8pPr marL="1828252" indent="0" algn="ctr">
              <a:buNone/>
              <a:defRPr/>
            </a:lvl8pPr>
            <a:lvl9pPr marL="2089432" indent="0" algn="ctr">
              <a:buNone/>
              <a:defRPr/>
            </a:lvl9pPr>
          </a:lstStyle>
          <a:p>
            <a:r>
              <a:rPr lang="en-US"/>
              <a:t>Click to edit Master subtitle style</a:t>
            </a:r>
          </a:p>
        </p:txBody>
      </p:sp>
    </p:spTree>
    <p:extLst>
      <p:ext uri="{BB962C8B-B14F-4D97-AF65-F5344CB8AC3E}">
        <p14:creationId xmlns:p14="http://schemas.microsoft.com/office/powerpoint/2010/main" val="142616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116910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0576723"/>
            <a:ext cx="27980878" cy="3268663"/>
          </a:xfrm>
        </p:spPr>
        <p:txBody>
          <a:bodyPr anchor="t"/>
          <a:lstStyle>
            <a:lvl1pPr algn="l">
              <a:defRPr sz="2200" b="1" cap="all"/>
            </a:lvl1pPr>
          </a:lstStyle>
          <a:p>
            <a:r>
              <a:rPr lang="en-US"/>
              <a:t>Click to edit Master title style</a:t>
            </a:r>
          </a:p>
        </p:txBody>
      </p:sp>
      <p:sp>
        <p:nvSpPr>
          <p:cNvPr id="3" name="Text Placeholder 2"/>
          <p:cNvSpPr>
            <a:spLocks noGrp="1"/>
          </p:cNvSpPr>
          <p:nvPr>
            <p:ph type="body" idx="1"/>
          </p:nvPr>
        </p:nvSpPr>
        <p:spPr>
          <a:xfrm>
            <a:off x="2600327" y="6976271"/>
            <a:ext cx="27980878" cy="3600451"/>
          </a:xfrm>
        </p:spPr>
        <p:txBody>
          <a:bodyPr anchor="b"/>
          <a:lstStyle>
            <a:lvl1pPr marL="0" indent="0">
              <a:buNone/>
              <a:defRPr sz="1100"/>
            </a:lvl1pPr>
            <a:lvl2pPr marL="261178" indent="0">
              <a:buNone/>
              <a:defRPr sz="1100"/>
            </a:lvl2pPr>
            <a:lvl3pPr marL="522358" indent="0">
              <a:buNone/>
              <a:defRPr sz="800"/>
            </a:lvl3pPr>
            <a:lvl4pPr marL="783536" indent="0">
              <a:buNone/>
              <a:defRPr sz="800"/>
            </a:lvl4pPr>
            <a:lvl5pPr marL="1044716" indent="0">
              <a:buNone/>
              <a:defRPr sz="800"/>
            </a:lvl5pPr>
            <a:lvl6pPr marL="1305894" indent="0">
              <a:buNone/>
              <a:defRPr sz="800"/>
            </a:lvl6pPr>
            <a:lvl7pPr marL="1567074" indent="0">
              <a:buNone/>
              <a:defRPr sz="800"/>
            </a:lvl7pPr>
            <a:lvl8pPr marL="1828252" indent="0">
              <a:buNone/>
              <a:defRPr sz="800"/>
            </a:lvl8pPr>
            <a:lvl9pPr marL="2089432" indent="0">
              <a:buNone/>
              <a:defRPr sz="800"/>
            </a:lvl9pPr>
          </a:lstStyle>
          <a:p>
            <a:pPr lvl="0"/>
            <a:r>
              <a:rPr lang="en-US"/>
              <a:t>Click to edit Master text styles</a:t>
            </a:r>
          </a:p>
        </p:txBody>
      </p:sp>
    </p:spTree>
    <p:extLst>
      <p:ext uri="{BB962C8B-B14F-4D97-AF65-F5344CB8AC3E}">
        <p14:creationId xmlns:p14="http://schemas.microsoft.com/office/powerpoint/2010/main" val="974102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0311" y="2819401"/>
            <a:ext cx="3682602"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317210" y="2819401"/>
            <a:ext cx="3683794"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907200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8" y="658812"/>
            <a:ext cx="29627514"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445" y="3684590"/>
            <a:ext cx="14544677"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4" name="Content Placeholder 3"/>
          <p:cNvSpPr>
            <a:spLocks noGrp="1"/>
          </p:cNvSpPr>
          <p:nvPr>
            <p:ph sz="half" idx="2"/>
          </p:nvPr>
        </p:nvSpPr>
        <p:spPr>
          <a:xfrm>
            <a:off x="1645445" y="5219703"/>
            <a:ext cx="14544677"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334" y="3684590"/>
            <a:ext cx="14550628"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6" name="Content Placeholder 5"/>
          <p:cNvSpPr>
            <a:spLocks noGrp="1"/>
          </p:cNvSpPr>
          <p:nvPr>
            <p:ph sz="quarter" idx="4"/>
          </p:nvPr>
        </p:nvSpPr>
        <p:spPr>
          <a:xfrm>
            <a:off x="16722334" y="5219703"/>
            <a:ext cx="14550628"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445945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497144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42787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8" y="655638"/>
            <a:ext cx="10829927" cy="2788445"/>
          </a:xfrm>
        </p:spPr>
        <p:txBody>
          <a:bodyPr anchor="b"/>
          <a:lstStyle>
            <a:lvl1pPr algn="l">
              <a:defRPr sz="1100" b="1"/>
            </a:lvl1pPr>
          </a:lstStyle>
          <a:p>
            <a:r>
              <a:rPr lang="en-US"/>
              <a:t>Click to edit Master title style</a:t>
            </a:r>
          </a:p>
        </p:txBody>
      </p:sp>
      <p:sp>
        <p:nvSpPr>
          <p:cNvPr id="3" name="Content Placeholder 2"/>
          <p:cNvSpPr>
            <a:spLocks noGrp="1"/>
          </p:cNvSpPr>
          <p:nvPr>
            <p:ph idx="1"/>
          </p:nvPr>
        </p:nvSpPr>
        <p:spPr>
          <a:xfrm>
            <a:off x="12870655" y="655639"/>
            <a:ext cx="18402300" cy="14046994"/>
          </a:xfrm>
        </p:spPr>
        <p:txBody>
          <a:bodyPr/>
          <a:lstStyle>
            <a:lvl1pPr>
              <a:defRPr sz="19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448" y="3444084"/>
            <a:ext cx="10829927" cy="11258551"/>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2226890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07201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9" y="11521284"/>
            <a:ext cx="19751278" cy="1360488"/>
          </a:xfrm>
        </p:spPr>
        <p:txBody>
          <a:bodyPr anchor="b"/>
          <a:lstStyle>
            <a:lvl1pPr algn="l">
              <a:defRPr sz="1100" b="1"/>
            </a:lvl1pPr>
          </a:lstStyle>
          <a:p>
            <a:r>
              <a:rPr lang="en-US"/>
              <a:t>Click to edit Master title style</a:t>
            </a:r>
          </a:p>
        </p:txBody>
      </p:sp>
      <p:sp>
        <p:nvSpPr>
          <p:cNvPr id="3" name="Picture Placeholder 2"/>
          <p:cNvSpPr>
            <a:spLocks noGrp="1"/>
          </p:cNvSpPr>
          <p:nvPr>
            <p:ph type="pic" idx="1"/>
          </p:nvPr>
        </p:nvSpPr>
        <p:spPr>
          <a:xfrm>
            <a:off x="6451999" y="1470822"/>
            <a:ext cx="19751278" cy="9875045"/>
          </a:xfrm>
        </p:spPr>
        <p:txBody>
          <a:bodyPr/>
          <a:lstStyle>
            <a:lvl1pPr marL="0" indent="0">
              <a:buNone/>
              <a:defRPr sz="1900"/>
            </a:lvl1pPr>
            <a:lvl2pPr marL="261178" indent="0">
              <a:buNone/>
              <a:defRPr sz="1600"/>
            </a:lvl2pPr>
            <a:lvl3pPr marL="522358" indent="0">
              <a:buNone/>
              <a:defRPr sz="1400"/>
            </a:lvl3pPr>
            <a:lvl4pPr marL="783536" indent="0">
              <a:buNone/>
              <a:defRPr sz="1100"/>
            </a:lvl4pPr>
            <a:lvl5pPr marL="1044716" indent="0">
              <a:buNone/>
              <a:defRPr sz="1100"/>
            </a:lvl5pPr>
            <a:lvl6pPr marL="1305894" indent="0">
              <a:buNone/>
              <a:defRPr sz="1100"/>
            </a:lvl6pPr>
            <a:lvl7pPr marL="1567074" indent="0">
              <a:buNone/>
              <a:defRPr sz="1100"/>
            </a:lvl7pPr>
            <a:lvl8pPr marL="1828252" indent="0">
              <a:buNone/>
              <a:defRPr sz="1100"/>
            </a:lvl8pPr>
            <a:lvl9pPr marL="2089432" indent="0">
              <a:buNone/>
              <a:defRPr sz="1100"/>
            </a:lvl9pPr>
          </a:lstStyle>
          <a:p>
            <a:pPr lvl="0"/>
            <a:endParaRPr lang="en-US" noProof="0"/>
          </a:p>
        </p:txBody>
      </p:sp>
      <p:sp>
        <p:nvSpPr>
          <p:cNvPr id="4" name="Text Placeholder 3"/>
          <p:cNvSpPr>
            <a:spLocks noGrp="1"/>
          </p:cNvSpPr>
          <p:nvPr>
            <p:ph type="body" sz="half" idx="2"/>
          </p:nvPr>
        </p:nvSpPr>
        <p:spPr>
          <a:xfrm>
            <a:off x="6451999" y="12881772"/>
            <a:ext cx="19751278" cy="1931194"/>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1184796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73605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253034" y="636590"/>
            <a:ext cx="7910514" cy="1546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0308" y="636590"/>
            <a:ext cx="23618426" cy="1546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21627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362" y="5113339"/>
            <a:ext cx="27979686" cy="3527424"/>
          </a:xfrm>
        </p:spPr>
        <p:txBody>
          <a:bodyPr/>
          <a:lstStyle/>
          <a:p>
            <a:r>
              <a:rPr lang="en-US"/>
              <a:t>Click to edit Master title style</a:t>
            </a:r>
          </a:p>
        </p:txBody>
      </p:sp>
      <p:sp>
        <p:nvSpPr>
          <p:cNvPr id="3" name="Subtitle 2"/>
          <p:cNvSpPr>
            <a:spLocks noGrp="1"/>
          </p:cNvSpPr>
          <p:nvPr>
            <p:ph type="subTitle" idx="1"/>
          </p:nvPr>
        </p:nvSpPr>
        <p:spPr>
          <a:xfrm>
            <a:off x="4937526" y="9326564"/>
            <a:ext cx="23043355" cy="4206876"/>
          </a:xfrm>
        </p:spPr>
        <p:txBody>
          <a:bodyPr/>
          <a:lstStyle>
            <a:lvl1pPr marL="0" indent="0" algn="ctr">
              <a:buNone/>
              <a:defRPr/>
            </a:lvl1pPr>
            <a:lvl2pPr marL="261178" indent="0" algn="ctr">
              <a:buNone/>
              <a:defRPr/>
            </a:lvl2pPr>
            <a:lvl3pPr marL="522358" indent="0" algn="ctr">
              <a:buNone/>
              <a:defRPr/>
            </a:lvl3pPr>
            <a:lvl4pPr marL="783536" indent="0" algn="ctr">
              <a:buNone/>
              <a:defRPr/>
            </a:lvl4pPr>
            <a:lvl5pPr marL="1044716" indent="0" algn="ctr">
              <a:buNone/>
              <a:defRPr/>
            </a:lvl5pPr>
            <a:lvl6pPr marL="1305894" indent="0" algn="ctr">
              <a:buNone/>
              <a:defRPr/>
            </a:lvl6pPr>
            <a:lvl7pPr marL="1567074" indent="0" algn="ctr">
              <a:buNone/>
              <a:defRPr/>
            </a:lvl7pPr>
            <a:lvl8pPr marL="1828252" indent="0" algn="ctr">
              <a:buNone/>
              <a:defRPr/>
            </a:lvl8pPr>
            <a:lvl9pPr marL="2089432" indent="0" algn="ctr">
              <a:buNone/>
              <a:defRPr/>
            </a:lvl9pPr>
          </a:lstStyle>
          <a:p>
            <a:r>
              <a:rPr lang="en-US"/>
              <a:t>Click to edit Master subtitle style</a:t>
            </a:r>
          </a:p>
        </p:txBody>
      </p:sp>
    </p:spTree>
    <p:extLst>
      <p:ext uri="{BB962C8B-B14F-4D97-AF65-F5344CB8AC3E}">
        <p14:creationId xmlns:p14="http://schemas.microsoft.com/office/powerpoint/2010/main" val="21383934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922918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0576723"/>
            <a:ext cx="27980878" cy="3268663"/>
          </a:xfrm>
        </p:spPr>
        <p:txBody>
          <a:bodyPr anchor="t"/>
          <a:lstStyle>
            <a:lvl1pPr algn="l">
              <a:defRPr sz="2200" b="1" cap="all"/>
            </a:lvl1pPr>
          </a:lstStyle>
          <a:p>
            <a:r>
              <a:rPr lang="en-US"/>
              <a:t>Click to edit Master title style</a:t>
            </a:r>
          </a:p>
        </p:txBody>
      </p:sp>
      <p:sp>
        <p:nvSpPr>
          <p:cNvPr id="3" name="Text Placeholder 2"/>
          <p:cNvSpPr>
            <a:spLocks noGrp="1"/>
          </p:cNvSpPr>
          <p:nvPr>
            <p:ph type="body" idx="1"/>
          </p:nvPr>
        </p:nvSpPr>
        <p:spPr>
          <a:xfrm>
            <a:off x="2600327" y="6976271"/>
            <a:ext cx="27980878" cy="3600451"/>
          </a:xfrm>
        </p:spPr>
        <p:txBody>
          <a:bodyPr anchor="b"/>
          <a:lstStyle>
            <a:lvl1pPr marL="0" indent="0">
              <a:buNone/>
              <a:defRPr sz="1100"/>
            </a:lvl1pPr>
            <a:lvl2pPr marL="261178" indent="0">
              <a:buNone/>
              <a:defRPr sz="1100"/>
            </a:lvl2pPr>
            <a:lvl3pPr marL="522358" indent="0">
              <a:buNone/>
              <a:defRPr sz="800"/>
            </a:lvl3pPr>
            <a:lvl4pPr marL="783536" indent="0">
              <a:buNone/>
              <a:defRPr sz="800"/>
            </a:lvl4pPr>
            <a:lvl5pPr marL="1044716" indent="0">
              <a:buNone/>
              <a:defRPr sz="800"/>
            </a:lvl5pPr>
            <a:lvl6pPr marL="1305894" indent="0">
              <a:buNone/>
              <a:defRPr sz="800"/>
            </a:lvl6pPr>
            <a:lvl7pPr marL="1567074" indent="0">
              <a:buNone/>
              <a:defRPr sz="800"/>
            </a:lvl7pPr>
            <a:lvl8pPr marL="1828252" indent="0">
              <a:buNone/>
              <a:defRPr sz="800"/>
            </a:lvl8pPr>
            <a:lvl9pPr marL="2089432" indent="0">
              <a:buNone/>
              <a:defRPr sz="800"/>
            </a:lvl9pPr>
          </a:lstStyle>
          <a:p>
            <a:pPr lvl="0"/>
            <a:r>
              <a:rPr lang="en-US"/>
              <a:t>Click to edit Master text styles</a:t>
            </a:r>
          </a:p>
        </p:txBody>
      </p:sp>
    </p:spTree>
    <p:extLst>
      <p:ext uri="{BB962C8B-B14F-4D97-AF65-F5344CB8AC3E}">
        <p14:creationId xmlns:p14="http://schemas.microsoft.com/office/powerpoint/2010/main" val="38306531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0305" y="2819401"/>
            <a:ext cx="15763874"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398485" y="2819401"/>
            <a:ext cx="15765066"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024542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8" y="658812"/>
            <a:ext cx="29627514"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445" y="3684590"/>
            <a:ext cx="14544677"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4" name="Content Placeholder 3"/>
          <p:cNvSpPr>
            <a:spLocks noGrp="1"/>
          </p:cNvSpPr>
          <p:nvPr>
            <p:ph sz="half" idx="2"/>
          </p:nvPr>
        </p:nvSpPr>
        <p:spPr>
          <a:xfrm>
            <a:off x="1645445" y="5219703"/>
            <a:ext cx="14544677"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334" y="3684590"/>
            <a:ext cx="14550628"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6" name="Content Placeholder 5"/>
          <p:cNvSpPr>
            <a:spLocks noGrp="1"/>
          </p:cNvSpPr>
          <p:nvPr>
            <p:ph sz="quarter" idx="4"/>
          </p:nvPr>
        </p:nvSpPr>
        <p:spPr>
          <a:xfrm>
            <a:off x="16722334" y="5219703"/>
            <a:ext cx="14550628"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42354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018520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1426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7" y="10576723"/>
            <a:ext cx="27980878" cy="3268663"/>
          </a:xfrm>
        </p:spPr>
        <p:txBody>
          <a:bodyPr anchor="t"/>
          <a:lstStyle>
            <a:lvl1pPr algn="l">
              <a:defRPr sz="2200" b="1" cap="all"/>
            </a:lvl1pPr>
          </a:lstStyle>
          <a:p>
            <a:r>
              <a:rPr lang="en-US"/>
              <a:t>Click to edit Master title style</a:t>
            </a:r>
          </a:p>
        </p:txBody>
      </p:sp>
      <p:sp>
        <p:nvSpPr>
          <p:cNvPr id="3" name="Text Placeholder 2"/>
          <p:cNvSpPr>
            <a:spLocks noGrp="1"/>
          </p:cNvSpPr>
          <p:nvPr>
            <p:ph type="body" idx="1"/>
          </p:nvPr>
        </p:nvSpPr>
        <p:spPr>
          <a:xfrm>
            <a:off x="2600327" y="6976271"/>
            <a:ext cx="27980878" cy="3600451"/>
          </a:xfrm>
        </p:spPr>
        <p:txBody>
          <a:bodyPr anchor="b"/>
          <a:lstStyle>
            <a:lvl1pPr marL="0" indent="0">
              <a:buNone/>
              <a:defRPr sz="1100"/>
            </a:lvl1pPr>
            <a:lvl2pPr marL="261178" indent="0">
              <a:buNone/>
              <a:defRPr sz="1100"/>
            </a:lvl2pPr>
            <a:lvl3pPr marL="522358" indent="0">
              <a:buNone/>
              <a:defRPr sz="800"/>
            </a:lvl3pPr>
            <a:lvl4pPr marL="783536" indent="0">
              <a:buNone/>
              <a:defRPr sz="800"/>
            </a:lvl4pPr>
            <a:lvl5pPr marL="1044716" indent="0">
              <a:buNone/>
              <a:defRPr sz="800"/>
            </a:lvl5pPr>
            <a:lvl6pPr marL="1305894" indent="0">
              <a:buNone/>
              <a:defRPr sz="800"/>
            </a:lvl6pPr>
            <a:lvl7pPr marL="1567074" indent="0">
              <a:buNone/>
              <a:defRPr sz="800"/>
            </a:lvl7pPr>
            <a:lvl8pPr marL="1828252" indent="0">
              <a:buNone/>
              <a:defRPr sz="800"/>
            </a:lvl8pPr>
            <a:lvl9pPr marL="2089432" indent="0">
              <a:buNone/>
              <a:defRPr sz="800"/>
            </a:lvl9pPr>
          </a:lstStyle>
          <a:p>
            <a:pPr lvl="0"/>
            <a:r>
              <a:rPr lang="en-US"/>
              <a:t>Click to edit Master text styles</a:t>
            </a:r>
          </a:p>
        </p:txBody>
      </p:sp>
    </p:spTree>
    <p:extLst>
      <p:ext uri="{BB962C8B-B14F-4D97-AF65-F5344CB8AC3E}">
        <p14:creationId xmlns:p14="http://schemas.microsoft.com/office/powerpoint/2010/main" val="36141830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8" y="655638"/>
            <a:ext cx="10829927" cy="2788445"/>
          </a:xfrm>
        </p:spPr>
        <p:txBody>
          <a:bodyPr anchor="b"/>
          <a:lstStyle>
            <a:lvl1pPr algn="l">
              <a:defRPr sz="1100" b="1"/>
            </a:lvl1pPr>
          </a:lstStyle>
          <a:p>
            <a:r>
              <a:rPr lang="en-US"/>
              <a:t>Click to edit Master title style</a:t>
            </a:r>
          </a:p>
        </p:txBody>
      </p:sp>
      <p:sp>
        <p:nvSpPr>
          <p:cNvPr id="3" name="Content Placeholder 2"/>
          <p:cNvSpPr>
            <a:spLocks noGrp="1"/>
          </p:cNvSpPr>
          <p:nvPr>
            <p:ph idx="1"/>
          </p:nvPr>
        </p:nvSpPr>
        <p:spPr>
          <a:xfrm>
            <a:off x="12870655" y="655639"/>
            <a:ext cx="18402300" cy="14046994"/>
          </a:xfrm>
        </p:spPr>
        <p:txBody>
          <a:bodyPr/>
          <a:lstStyle>
            <a:lvl1pPr>
              <a:defRPr sz="19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448" y="3444084"/>
            <a:ext cx="10829927" cy="11258551"/>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28649150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9" y="11521284"/>
            <a:ext cx="19751278" cy="1360488"/>
          </a:xfrm>
        </p:spPr>
        <p:txBody>
          <a:bodyPr anchor="b"/>
          <a:lstStyle>
            <a:lvl1pPr algn="l">
              <a:defRPr sz="1100" b="1"/>
            </a:lvl1pPr>
          </a:lstStyle>
          <a:p>
            <a:r>
              <a:rPr lang="en-US"/>
              <a:t>Click to edit Master title style</a:t>
            </a:r>
          </a:p>
        </p:txBody>
      </p:sp>
      <p:sp>
        <p:nvSpPr>
          <p:cNvPr id="3" name="Picture Placeholder 2"/>
          <p:cNvSpPr>
            <a:spLocks noGrp="1"/>
          </p:cNvSpPr>
          <p:nvPr>
            <p:ph type="pic" idx="1"/>
          </p:nvPr>
        </p:nvSpPr>
        <p:spPr>
          <a:xfrm>
            <a:off x="6451999" y="1470822"/>
            <a:ext cx="19751278" cy="9875045"/>
          </a:xfrm>
        </p:spPr>
        <p:txBody>
          <a:bodyPr/>
          <a:lstStyle>
            <a:lvl1pPr marL="0" indent="0">
              <a:buNone/>
              <a:defRPr sz="1900"/>
            </a:lvl1pPr>
            <a:lvl2pPr marL="261178" indent="0">
              <a:buNone/>
              <a:defRPr sz="1600"/>
            </a:lvl2pPr>
            <a:lvl3pPr marL="522358" indent="0">
              <a:buNone/>
              <a:defRPr sz="1400"/>
            </a:lvl3pPr>
            <a:lvl4pPr marL="783536" indent="0">
              <a:buNone/>
              <a:defRPr sz="1100"/>
            </a:lvl4pPr>
            <a:lvl5pPr marL="1044716" indent="0">
              <a:buNone/>
              <a:defRPr sz="1100"/>
            </a:lvl5pPr>
            <a:lvl6pPr marL="1305894" indent="0">
              <a:buNone/>
              <a:defRPr sz="1100"/>
            </a:lvl6pPr>
            <a:lvl7pPr marL="1567074" indent="0">
              <a:buNone/>
              <a:defRPr sz="1100"/>
            </a:lvl7pPr>
            <a:lvl8pPr marL="1828252" indent="0">
              <a:buNone/>
              <a:defRPr sz="1100"/>
            </a:lvl8pPr>
            <a:lvl9pPr marL="2089432" indent="0">
              <a:buNone/>
              <a:defRPr sz="1100"/>
            </a:lvl9pPr>
          </a:lstStyle>
          <a:p>
            <a:pPr lvl="0"/>
            <a:endParaRPr lang="en-US" noProof="0"/>
          </a:p>
        </p:txBody>
      </p:sp>
      <p:sp>
        <p:nvSpPr>
          <p:cNvPr id="4" name="Text Placeholder 3"/>
          <p:cNvSpPr>
            <a:spLocks noGrp="1"/>
          </p:cNvSpPr>
          <p:nvPr>
            <p:ph type="body" sz="half" idx="2"/>
          </p:nvPr>
        </p:nvSpPr>
        <p:spPr>
          <a:xfrm>
            <a:off x="6451999" y="12881772"/>
            <a:ext cx="19751278" cy="1931194"/>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6421173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948812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253034" y="636590"/>
            <a:ext cx="7910514" cy="1546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20308" y="636590"/>
            <a:ext cx="23618426" cy="1546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1878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0311" y="2819401"/>
            <a:ext cx="3682602"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317210" y="2819401"/>
            <a:ext cx="3683794"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576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448" y="658812"/>
            <a:ext cx="29627514"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445" y="3684590"/>
            <a:ext cx="14544677"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4" name="Content Placeholder 3"/>
          <p:cNvSpPr>
            <a:spLocks noGrp="1"/>
          </p:cNvSpPr>
          <p:nvPr>
            <p:ph sz="half" idx="2"/>
          </p:nvPr>
        </p:nvSpPr>
        <p:spPr>
          <a:xfrm>
            <a:off x="1645445" y="5219703"/>
            <a:ext cx="14544677"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334" y="3684590"/>
            <a:ext cx="14550628"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6" name="Content Placeholder 5"/>
          <p:cNvSpPr>
            <a:spLocks noGrp="1"/>
          </p:cNvSpPr>
          <p:nvPr>
            <p:ph sz="quarter" idx="4"/>
          </p:nvPr>
        </p:nvSpPr>
        <p:spPr>
          <a:xfrm>
            <a:off x="16722334" y="5219703"/>
            <a:ext cx="14550628"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13755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8905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9130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448" y="655638"/>
            <a:ext cx="10829927" cy="2788445"/>
          </a:xfrm>
        </p:spPr>
        <p:txBody>
          <a:bodyPr anchor="b"/>
          <a:lstStyle>
            <a:lvl1pPr algn="l">
              <a:defRPr sz="1100" b="1"/>
            </a:lvl1pPr>
          </a:lstStyle>
          <a:p>
            <a:r>
              <a:rPr lang="en-US"/>
              <a:t>Click to edit Master title style</a:t>
            </a:r>
          </a:p>
        </p:txBody>
      </p:sp>
      <p:sp>
        <p:nvSpPr>
          <p:cNvPr id="3" name="Content Placeholder 2"/>
          <p:cNvSpPr>
            <a:spLocks noGrp="1"/>
          </p:cNvSpPr>
          <p:nvPr>
            <p:ph idx="1"/>
          </p:nvPr>
        </p:nvSpPr>
        <p:spPr>
          <a:xfrm>
            <a:off x="12870655" y="655639"/>
            <a:ext cx="18402300" cy="14046994"/>
          </a:xfrm>
        </p:spPr>
        <p:txBody>
          <a:bodyPr/>
          <a:lstStyle>
            <a:lvl1pPr>
              <a:defRPr sz="19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448" y="3444084"/>
            <a:ext cx="10829927" cy="11258551"/>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601042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999" y="11521284"/>
            <a:ext cx="19751278" cy="1360488"/>
          </a:xfrm>
        </p:spPr>
        <p:txBody>
          <a:bodyPr anchor="b"/>
          <a:lstStyle>
            <a:lvl1pPr algn="l">
              <a:defRPr sz="1100" b="1"/>
            </a:lvl1pPr>
          </a:lstStyle>
          <a:p>
            <a:r>
              <a:rPr lang="en-US"/>
              <a:t>Click to edit Master title style</a:t>
            </a:r>
          </a:p>
        </p:txBody>
      </p:sp>
      <p:sp>
        <p:nvSpPr>
          <p:cNvPr id="3" name="Picture Placeholder 2"/>
          <p:cNvSpPr>
            <a:spLocks noGrp="1"/>
          </p:cNvSpPr>
          <p:nvPr>
            <p:ph type="pic" idx="1"/>
          </p:nvPr>
        </p:nvSpPr>
        <p:spPr>
          <a:xfrm>
            <a:off x="6451999" y="1470822"/>
            <a:ext cx="19751278" cy="9875045"/>
          </a:xfrm>
        </p:spPr>
        <p:txBody>
          <a:bodyPr/>
          <a:lstStyle>
            <a:lvl1pPr marL="0" indent="0">
              <a:buNone/>
              <a:defRPr sz="1900"/>
            </a:lvl1pPr>
            <a:lvl2pPr marL="261178" indent="0">
              <a:buNone/>
              <a:defRPr sz="1600"/>
            </a:lvl2pPr>
            <a:lvl3pPr marL="522358" indent="0">
              <a:buNone/>
              <a:defRPr sz="1400"/>
            </a:lvl3pPr>
            <a:lvl4pPr marL="783536" indent="0">
              <a:buNone/>
              <a:defRPr sz="1100"/>
            </a:lvl4pPr>
            <a:lvl5pPr marL="1044716" indent="0">
              <a:buNone/>
              <a:defRPr sz="1100"/>
            </a:lvl5pPr>
            <a:lvl6pPr marL="1305894" indent="0">
              <a:buNone/>
              <a:defRPr sz="1100"/>
            </a:lvl6pPr>
            <a:lvl7pPr marL="1567074" indent="0">
              <a:buNone/>
              <a:defRPr sz="1100"/>
            </a:lvl7pPr>
            <a:lvl8pPr marL="1828252" indent="0">
              <a:buNone/>
              <a:defRPr sz="1100"/>
            </a:lvl8pPr>
            <a:lvl9pPr marL="2089432" indent="0">
              <a:buNone/>
              <a:defRPr sz="1100"/>
            </a:lvl9pPr>
          </a:lstStyle>
          <a:p>
            <a:pPr lvl="0"/>
            <a:endParaRPr lang="en-US" noProof="0"/>
          </a:p>
        </p:txBody>
      </p:sp>
      <p:sp>
        <p:nvSpPr>
          <p:cNvPr id="4" name="Text Placeholder 3"/>
          <p:cNvSpPr>
            <a:spLocks noGrp="1"/>
          </p:cNvSpPr>
          <p:nvPr>
            <p:ph type="body" sz="half" idx="2"/>
          </p:nvPr>
        </p:nvSpPr>
        <p:spPr>
          <a:xfrm>
            <a:off x="6451999" y="12881772"/>
            <a:ext cx="19751278" cy="1931194"/>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354661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6">
            <a:extLst>
              <a:ext uri="{FF2B5EF4-FFF2-40B4-BE49-F238E27FC236}">
                <a16:creationId xmlns:a16="http://schemas.microsoft.com/office/drawing/2014/main" id="{BDC57133-0608-9642-85E1-ACB202EC36E8}"/>
              </a:ext>
            </a:extLst>
          </p:cNvPr>
          <p:cNvSpPr>
            <a:spLocks noChangeArrowheads="1"/>
          </p:cNvSpPr>
          <p:nvPr/>
        </p:nvSpPr>
        <p:spPr bwMode="auto">
          <a:xfrm>
            <a:off x="0" y="0"/>
            <a:ext cx="32918400" cy="2400300"/>
          </a:xfrm>
          <a:prstGeom prst="rect">
            <a:avLst/>
          </a:prstGeom>
          <a:solidFill>
            <a:srgbClr val="142B46"/>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solidFill>
                <a:srgbClr val="000000"/>
              </a:solidFill>
            </a:endParaRPr>
          </a:p>
        </p:txBody>
      </p:sp>
      <p:sp>
        <p:nvSpPr>
          <p:cNvPr id="1027" name="Rectangle 9">
            <a:extLst>
              <a:ext uri="{FF2B5EF4-FFF2-40B4-BE49-F238E27FC236}">
                <a16:creationId xmlns:a16="http://schemas.microsoft.com/office/drawing/2014/main" id="{7A234365-9759-A443-985B-D566AB48DCF3}"/>
              </a:ext>
            </a:extLst>
          </p:cNvPr>
          <p:cNvSpPr>
            <a:spLocks noChangeArrowheads="1"/>
          </p:cNvSpPr>
          <p:nvPr/>
        </p:nvSpPr>
        <p:spPr bwMode="auto">
          <a:xfrm>
            <a:off x="0" y="2400300"/>
            <a:ext cx="32918400" cy="65088"/>
          </a:xfrm>
          <a:prstGeom prst="rect">
            <a:avLst/>
          </a:prstGeom>
          <a:solidFill>
            <a:srgbClr val="660000"/>
          </a:solidFill>
          <a:ln w="152400">
            <a:solidFill>
              <a:srgbClr val="FFBE1F"/>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solidFill>
                <a:srgbClr val="FFEB7F"/>
              </a:solidFill>
            </a:endParaRPr>
          </a:p>
        </p:txBody>
      </p:sp>
      <p:sp>
        <p:nvSpPr>
          <p:cNvPr id="1028" name="Rectangle 15">
            <a:extLst>
              <a:ext uri="{FF2B5EF4-FFF2-40B4-BE49-F238E27FC236}">
                <a16:creationId xmlns:a16="http://schemas.microsoft.com/office/drawing/2014/main" id="{A59628D5-2117-1742-A2C2-B16732AED840}"/>
              </a:ext>
            </a:extLst>
          </p:cNvPr>
          <p:cNvSpPr>
            <a:spLocks noGrp="1" noChangeArrowheads="1"/>
          </p:cNvSpPr>
          <p:nvPr>
            <p:ph type="title"/>
          </p:nvPr>
        </p:nvSpPr>
        <p:spPr bwMode="auto">
          <a:xfrm>
            <a:off x="720725" y="636588"/>
            <a:ext cx="31443613"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1029" name="Rectangle 16">
            <a:extLst>
              <a:ext uri="{FF2B5EF4-FFF2-40B4-BE49-F238E27FC236}">
                <a16:creationId xmlns:a16="http://schemas.microsoft.com/office/drawing/2014/main" id="{ED2209B5-DA2E-4D41-AF5C-834B26641249}"/>
              </a:ext>
            </a:extLst>
          </p:cNvPr>
          <p:cNvSpPr>
            <a:spLocks noGrp="1" noChangeArrowheads="1"/>
          </p:cNvSpPr>
          <p:nvPr>
            <p:ph type="body" idx="1"/>
          </p:nvPr>
        </p:nvSpPr>
        <p:spPr bwMode="auto">
          <a:xfrm>
            <a:off x="520700" y="2819400"/>
            <a:ext cx="5413375" cy="961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030" name="Rectangle 25">
            <a:extLst>
              <a:ext uri="{FF2B5EF4-FFF2-40B4-BE49-F238E27FC236}">
                <a16:creationId xmlns:a16="http://schemas.microsoft.com/office/drawing/2014/main" id="{A1A670C7-E730-CC48-9F80-B2D966DC40E5}"/>
              </a:ext>
            </a:extLst>
          </p:cNvPr>
          <p:cNvSpPr>
            <a:spLocks noChangeArrowheads="1"/>
          </p:cNvSpPr>
          <p:nvPr/>
        </p:nvSpPr>
        <p:spPr bwMode="auto">
          <a:xfrm>
            <a:off x="0" y="0"/>
            <a:ext cx="32918400" cy="164592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1" name="Rectangle 32">
            <a:extLst>
              <a:ext uri="{FF2B5EF4-FFF2-40B4-BE49-F238E27FC236}">
                <a16:creationId xmlns:a16="http://schemas.microsoft.com/office/drawing/2014/main" id="{865CD0B7-D31F-A940-805B-4652047D3A2F}"/>
              </a:ext>
            </a:extLst>
          </p:cNvPr>
          <p:cNvSpPr>
            <a:spLocks noChangeAspect="1" noChangeArrowheads="1"/>
          </p:cNvSpPr>
          <p:nvPr/>
        </p:nvSpPr>
        <p:spPr bwMode="auto">
          <a:xfrm>
            <a:off x="477838" y="2819400"/>
            <a:ext cx="6015037" cy="13190538"/>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2" name="Rectangle 32">
            <a:extLst>
              <a:ext uri="{FF2B5EF4-FFF2-40B4-BE49-F238E27FC236}">
                <a16:creationId xmlns:a16="http://schemas.microsoft.com/office/drawing/2014/main" id="{AB356D8A-1D2D-7D45-8FB0-7476C9596779}"/>
              </a:ext>
            </a:extLst>
          </p:cNvPr>
          <p:cNvSpPr>
            <a:spLocks noChangeAspect="1" noChangeArrowheads="1"/>
          </p:cNvSpPr>
          <p:nvPr userDrawn="1"/>
        </p:nvSpPr>
        <p:spPr bwMode="auto">
          <a:xfrm>
            <a:off x="26360438" y="2819400"/>
            <a:ext cx="6015037" cy="13190538"/>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3" name="Rectangle 32">
            <a:extLst>
              <a:ext uri="{FF2B5EF4-FFF2-40B4-BE49-F238E27FC236}">
                <a16:creationId xmlns:a16="http://schemas.microsoft.com/office/drawing/2014/main" id="{BEE7A429-327C-A442-8400-439B04E05EF2}"/>
              </a:ext>
            </a:extLst>
          </p:cNvPr>
          <p:cNvSpPr>
            <a:spLocks noChangeAspect="1" noChangeArrowheads="1"/>
          </p:cNvSpPr>
          <p:nvPr userDrawn="1"/>
        </p:nvSpPr>
        <p:spPr bwMode="auto">
          <a:xfrm>
            <a:off x="13419138" y="2819400"/>
            <a:ext cx="6015037" cy="13190538"/>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4" name="Rectangle 32">
            <a:extLst>
              <a:ext uri="{FF2B5EF4-FFF2-40B4-BE49-F238E27FC236}">
                <a16:creationId xmlns:a16="http://schemas.microsoft.com/office/drawing/2014/main" id="{7978397E-3309-9342-B5A5-5D39AACF8F68}"/>
              </a:ext>
            </a:extLst>
          </p:cNvPr>
          <p:cNvSpPr>
            <a:spLocks noChangeAspect="1" noChangeArrowheads="1"/>
          </p:cNvSpPr>
          <p:nvPr userDrawn="1"/>
        </p:nvSpPr>
        <p:spPr bwMode="auto">
          <a:xfrm>
            <a:off x="19889788" y="2819400"/>
            <a:ext cx="6015037" cy="13190538"/>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5" name="Rectangle 32">
            <a:extLst>
              <a:ext uri="{FF2B5EF4-FFF2-40B4-BE49-F238E27FC236}">
                <a16:creationId xmlns:a16="http://schemas.microsoft.com/office/drawing/2014/main" id="{1BBA2428-FA00-D64E-BB21-F61B4D0EA621}"/>
              </a:ext>
            </a:extLst>
          </p:cNvPr>
          <p:cNvSpPr>
            <a:spLocks noChangeAspect="1" noChangeArrowheads="1"/>
          </p:cNvSpPr>
          <p:nvPr userDrawn="1"/>
        </p:nvSpPr>
        <p:spPr bwMode="auto">
          <a:xfrm>
            <a:off x="6948488" y="2819400"/>
            <a:ext cx="6015037" cy="13190538"/>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4900">
          <a:solidFill>
            <a:srgbClr val="FFFFFF"/>
          </a:solidFill>
          <a:latin typeface="+mj-lt"/>
          <a:ea typeface="MS PGothic" pitchFamily="34" charset="-128"/>
          <a:cs typeface="MS PGothic" charset="0"/>
        </a:defRPr>
      </a:lvl1pPr>
      <a:lvl2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5pPr>
      <a:lvl6pPr marL="261178" algn="ctr" rtl="0" fontAlgn="base">
        <a:spcBef>
          <a:spcPct val="0"/>
        </a:spcBef>
        <a:spcAft>
          <a:spcPct val="0"/>
        </a:spcAft>
        <a:defRPr sz="4900">
          <a:solidFill>
            <a:srgbClr val="FFFFFF"/>
          </a:solidFill>
          <a:latin typeface="Arial Black" pitchFamily="34" charset="0"/>
        </a:defRPr>
      </a:lvl6pPr>
      <a:lvl7pPr marL="522358" algn="ctr" rtl="0" fontAlgn="base">
        <a:spcBef>
          <a:spcPct val="0"/>
        </a:spcBef>
        <a:spcAft>
          <a:spcPct val="0"/>
        </a:spcAft>
        <a:defRPr sz="4900">
          <a:solidFill>
            <a:srgbClr val="FFFFFF"/>
          </a:solidFill>
          <a:latin typeface="Arial Black" pitchFamily="34" charset="0"/>
        </a:defRPr>
      </a:lvl7pPr>
      <a:lvl8pPr marL="783536" algn="ctr" rtl="0" fontAlgn="base">
        <a:spcBef>
          <a:spcPct val="0"/>
        </a:spcBef>
        <a:spcAft>
          <a:spcPct val="0"/>
        </a:spcAft>
        <a:defRPr sz="4900">
          <a:solidFill>
            <a:srgbClr val="FFFFFF"/>
          </a:solidFill>
          <a:latin typeface="Arial Black" pitchFamily="34" charset="0"/>
        </a:defRPr>
      </a:lvl8pPr>
      <a:lvl9pPr marL="1044716" algn="ctr" rtl="0" fontAlgn="base">
        <a:spcBef>
          <a:spcPct val="0"/>
        </a:spcBef>
        <a:spcAft>
          <a:spcPct val="0"/>
        </a:spcAft>
        <a:defRPr sz="4900">
          <a:solidFill>
            <a:srgbClr val="FFFFFF"/>
          </a:solidFill>
          <a:latin typeface="Arial Black" pitchFamily="34" charset="0"/>
        </a:defRPr>
      </a:lvl9pPr>
    </p:titleStyle>
    <p:bodyStyle>
      <a:lvl1pPr marL="195263" indent="-195263"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1pPr>
      <a:lvl2pPr marL="422275" indent="-160338"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2pPr>
      <a:lvl3pPr marL="652463" indent="-130175" algn="l" rtl="0" eaLnBrk="0" fontAlgn="base" hangingPunct="0">
        <a:spcBef>
          <a:spcPct val="20000"/>
        </a:spcBef>
        <a:spcAft>
          <a:spcPct val="0"/>
        </a:spcAft>
        <a:buChar char="•"/>
        <a:defRPr sz="1400">
          <a:solidFill>
            <a:schemeClr val="tx1"/>
          </a:solidFill>
          <a:latin typeface="+mn-lt"/>
          <a:ea typeface="MS PGothic" pitchFamily="34" charset="-128"/>
          <a:cs typeface="MS PGothic" charset="0"/>
        </a:defRPr>
      </a:lvl3pPr>
      <a:lvl4pPr marL="912813"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4pPr>
      <a:lvl5pPr marL="1174750"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5pPr>
      <a:lvl6pPr marL="1436484" indent="-130590" algn="l" rtl="0" fontAlgn="base">
        <a:spcBef>
          <a:spcPct val="20000"/>
        </a:spcBef>
        <a:spcAft>
          <a:spcPct val="0"/>
        </a:spcAft>
        <a:buChar char="»"/>
        <a:defRPr sz="1100">
          <a:solidFill>
            <a:schemeClr val="tx1"/>
          </a:solidFill>
          <a:latin typeface="+mn-lt"/>
        </a:defRPr>
      </a:lvl6pPr>
      <a:lvl7pPr marL="1697664" indent="-130590" algn="l" rtl="0" fontAlgn="base">
        <a:spcBef>
          <a:spcPct val="20000"/>
        </a:spcBef>
        <a:spcAft>
          <a:spcPct val="0"/>
        </a:spcAft>
        <a:buChar char="»"/>
        <a:defRPr sz="1100">
          <a:solidFill>
            <a:schemeClr val="tx1"/>
          </a:solidFill>
          <a:latin typeface="+mn-lt"/>
        </a:defRPr>
      </a:lvl7pPr>
      <a:lvl8pPr marL="1958842" indent="-130590" algn="l" rtl="0" fontAlgn="base">
        <a:spcBef>
          <a:spcPct val="20000"/>
        </a:spcBef>
        <a:spcAft>
          <a:spcPct val="0"/>
        </a:spcAft>
        <a:buChar char="»"/>
        <a:defRPr sz="1100">
          <a:solidFill>
            <a:schemeClr val="tx1"/>
          </a:solidFill>
          <a:latin typeface="+mn-lt"/>
        </a:defRPr>
      </a:lvl8pPr>
      <a:lvl9pPr marL="2220022" indent="-130590" algn="l" rtl="0" fontAlgn="base">
        <a:spcBef>
          <a:spcPct val="20000"/>
        </a:spcBef>
        <a:spcAft>
          <a:spcPct val="0"/>
        </a:spcAft>
        <a:buChar char="»"/>
        <a:defRPr sz="1100">
          <a:solidFill>
            <a:schemeClr val="tx1"/>
          </a:solidFill>
          <a:latin typeface="+mn-lt"/>
        </a:defRPr>
      </a:lvl9pPr>
    </p:bodyStyle>
    <p:otherStyle>
      <a:defPPr>
        <a:defRPr lang="en-US"/>
      </a:defPPr>
      <a:lvl1pPr marL="0" algn="l" defTabSz="522358" rtl="0" eaLnBrk="1" latinLnBrk="0" hangingPunct="1">
        <a:defRPr sz="1100" kern="1200">
          <a:solidFill>
            <a:schemeClr val="tx1"/>
          </a:solidFill>
          <a:latin typeface="+mn-lt"/>
          <a:ea typeface="+mn-ea"/>
          <a:cs typeface="+mn-cs"/>
        </a:defRPr>
      </a:lvl1pPr>
      <a:lvl2pPr marL="261178" algn="l" defTabSz="522358" rtl="0" eaLnBrk="1" latinLnBrk="0" hangingPunct="1">
        <a:defRPr sz="1100" kern="1200">
          <a:solidFill>
            <a:schemeClr val="tx1"/>
          </a:solidFill>
          <a:latin typeface="+mn-lt"/>
          <a:ea typeface="+mn-ea"/>
          <a:cs typeface="+mn-cs"/>
        </a:defRPr>
      </a:lvl2pPr>
      <a:lvl3pPr marL="522358" algn="l" defTabSz="522358" rtl="0" eaLnBrk="1" latinLnBrk="0" hangingPunct="1">
        <a:defRPr sz="1100" kern="1200">
          <a:solidFill>
            <a:schemeClr val="tx1"/>
          </a:solidFill>
          <a:latin typeface="+mn-lt"/>
          <a:ea typeface="+mn-ea"/>
          <a:cs typeface="+mn-cs"/>
        </a:defRPr>
      </a:lvl3pPr>
      <a:lvl4pPr marL="783536" algn="l" defTabSz="522358" rtl="0" eaLnBrk="1" latinLnBrk="0" hangingPunct="1">
        <a:defRPr sz="1100" kern="1200">
          <a:solidFill>
            <a:schemeClr val="tx1"/>
          </a:solidFill>
          <a:latin typeface="+mn-lt"/>
          <a:ea typeface="+mn-ea"/>
          <a:cs typeface="+mn-cs"/>
        </a:defRPr>
      </a:lvl4pPr>
      <a:lvl5pPr marL="1044716" algn="l" defTabSz="522358" rtl="0" eaLnBrk="1" latinLnBrk="0" hangingPunct="1">
        <a:defRPr sz="1100" kern="1200">
          <a:solidFill>
            <a:schemeClr val="tx1"/>
          </a:solidFill>
          <a:latin typeface="+mn-lt"/>
          <a:ea typeface="+mn-ea"/>
          <a:cs typeface="+mn-cs"/>
        </a:defRPr>
      </a:lvl5pPr>
      <a:lvl6pPr marL="1305894" algn="l" defTabSz="522358" rtl="0" eaLnBrk="1" latinLnBrk="0" hangingPunct="1">
        <a:defRPr sz="1100" kern="1200">
          <a:solidFill>
            <a:schemeClr val="tx1"/>
          </a:solidFill>
          <a:latin typeface="+mn-lt"/>
          <a:ea typeface="+mn-ea"/>
          <a:cs typeface="+mn-cs"/>
        </a:defRPr>
      </a:lvl6pPr>
      <a:lvl7pPr marL="1567074" algn="l" defTabSz="522358" rtl="0" eaLnBrk="1" latinLnBrk="0" hangingPunct="1">
        <a:defRPr sz="1100" kern="1200">
          <a:solidFill>
            <a:schemeClr val="tx1"/>
          </a:solidFill>
          <a:latin typeface="+mn-lt"/>
          <a:ea typeface="+mn-ea"/>
          <a:cs typeface="+mn-cs"/>
        </a:defRPr>
      </a:lvl7pPr>
      <a:lvl8pPr marL="1828252" algn="l" defTabSz="522358" rtl="0" eaLnBrk="1" latinLnBrk="0" hangingPunct="1">
        <a:defRPr sz="1100" kern="1200">
          <a:solidFill>
            <a:schemeClr val="tx1"/>
          </a:solidFill>
          <a:latin typeface="+mn-lt"/>
          <a:ea typeface="+mn-ea"/>
          <a:cs typeface="+mn-cs"/>
        </a:defRPr>
      </a:lvl8pPr>
      <a:lvl9pPr marL="2089432" algn="l" defTabSz="522358" rtl="0" eaLnBrk="1" latinLnBrk="0" hangingPunct="1">
        <a:defRPr sz="1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64E8915-9234-8844-9DB1-6A3A916170C9}"/>
              </a:ext>
            </a:extLst>
          </p:cNvPr>
          <p:cNvSpPr>
            <a:spLocks noChangeArrowheads="1"/>
          </p:cNvSpPr>
          <p:nvPr/>
        </p:nvSpPr>
        <p:spPr bwMode="auto">
          <a:xfrm>
            <a:off x="0" y="0"/>
            <a:ext cx="32918400" cy="2400300"/>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1" name="Rectangle 3">
            <a:extLst>
              <a:ext uri="{FF2B5EF4-FFF2-40B4-BE49-F238E27FC236}">
                <a16:creationId xmlns:a16="http://schemas.microsoft.com/office/drawing/2014/main" id="{D9CA0E3A-A705-3747-9CD0-CE9C40A234E5}"/>
              </a:ext>
            </a:extLst>
          </p:cNvPr>
          <p:cNvSpPr>
            <a:spLocks noChangeArrowheads="1"/>
          </p:cNvSpPr>
          <p:nvPr/>
        </p:nvSpPr>
        <p:spPr bwMode="auto">
          <a:xfrm>
            <a:off x="520700" y="2819400"/>
            <a:ext cx="7480300"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2" name="Rectangle 4">
            <a:extLst>
              <a:ext uri="{FF2B5EF4-FFF2-40B4-BE49-F238E27FC236}">
                <a16:creationId xmlns:a16="http://schemas.microsoft.com/office/drawing/2014/main" id="{C04C3889-9480-E948-B1EF-C134670938F4}"/>
              </a:ext>
            </a:extLst>
          </p:cNvPr>
          <p:cNvSpPr>
            <a:spLocks noChangeArrowheads="1"/>
          </p:cNvSpPr>
          <p:nvPr/>
        </p:nvSpPr>
        <p:spPr bwMode="auto">
          <a:xfrm>
            <a:off x="0" y="2400300"/>
            <a:ext cx="32918400" cy="65088"/>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3" name="Text Box 5">
            <a:extLst>
              <a:ext uri="{FF2B5EF4-FFF2-40B4-BE49-F238E27FC236}">
                <a16:creationId xmlns:a16="http://schemas.microsoft.com/office/drawing/2014/main" id="{194BD2B3-01B6-3445-B205-27FE4AFA16AC}"/>
              </a:ext>
            </a:extLst>
          </p:cNvPr>
          <p:cNvSpPr txBox="1">
            <a:spLocks noChangeArrowheads="1"/>
          </p:cNvSpPr>
          <p:nvPr/>
        </p:nvSpPr>
        <p:spPr bwMode="auto">
          <a:xfrm>
            <a:off x="457200" y="16222663"/>
            <a:ext cx="1885950" cy="176212"/>
          </a:xfrm>
          <a:prstGeom prst="rect">
            <a:avLst/>
          </a:prstGeom>
          <a:noFill/>
          <a:ln>
            <a:noFill/>
          </a:ln>
        </p:spPr>
        <p:txBody>
          <a:bodyPr lIns="52138" tIns="26065" rIns="52138" bIns="26065">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300" b="1">
                <a:solidFill>
                  <a:schemeClr val="bg2"/>
                </a:solidFill>
                <a:latin typeface="Arial" charset="0"/>
              </a:rPr>
              <a:t>POSTER TEMPLATE BY:</a:t>
            </a:r>
          </a:p>
          <a:p>
            <a:pPr>
              <a:lnSpc>
                <a:spcPct val="65000"/>
              </a:lnSpc>
              <a:spcBef>
                <a:spcPct val="50000"/>
              </a:spcBef>
              <a:defRPr/>
            </a:pPr>
            <a:r>
              <a:rPr lang="en-US" sz="500" b="1">
                <a:solidFill>
                  <a:schemeClr val="bg2"/>
                </a:solidFill>
                <a:latin typeface="Arial" charset="0"/>
              </a:rPr>
              <a:t>www.PosterPresentations.com</a:t>
            </a:r>
          </a:p>
        </p:txBody>
      </p:sp>
      <p:sp>
        <p:nvSpPr>
          <p:cNvPr id="2054" name="Rectangle 6">
            <a:extLst>
              <a:ext uri="{FF2B5EF4-FFF2-40B4-BE49-F238E27FC236}">
                <a16:creationId xmlns:a16="http://schemas.microsoft.com/office/drawing/2014/main" id="{29B6930F-6599-9941-A6E8-4942BDA615F2}"/>
              </a:ext>
            </a:extLst>
          </p:cNvPr>
          <p:cNvSpPr>
            <a:spLocks noGrp="1" noChangeArrowheads="1"/>
          </p:cNvSpPr>
          <p:nvPr>
            <p:ph type="title"/>
          </p:nvPr>
        </p:nvSpPr>
        <p:spPr bwMode="auto">
          <a:xfrm>
            <a:off x="720725" y="636588"/>
            <a:ext cx="31443613"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2055" name="Rectangle 7">
            <a:extLst>
              <a:ext uri="{FF2B5EF4-FFF2-40B4-BE49-F238E27FC236}">
                <a16:creationId xmlns:a16="http://schemas.microsoft.com/office/drawing/2014/main" id="{4E273D3B-36B2-0849-808C-EFC8D6D6E7E8}"/>
              </a:ext>
            </a:extLst>
          </p:cNvPr>
          <p:cNvSpPr>
            <a:spLocks noGrp="1" noChangeArrowheads="1"/>
          </p:cNvSpPr>
          <p:nvPr>
            <p:ph type="body" idx="1"/>
          </p:nvPr>
        </p:nvSpPr>
        <p:spPr bwMode="auto">
          <a:xfrm>
            <a:off x="520700" y="2819400"/>
            <a:ext cx="7480300" cy="132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2056" name="Rectangle 8">
            <a:extLst>
              <a:ext uri="{FF2B5EF4-FFF2-40B4-BE49-F238E27FC236}">
                <a16:creationId xmlns:a16="http://schemas.microsoft.com/office/drawing/2014/main" id="{FC577656-C1D1-6948-AA83-2508D08C5554}"/>
              </a:ext>
            </a:extLst>
          </p:cNvPr>
          <p:cNvSpPr>
            <a:spLocks noChangeArrowheads="1"/>
          </p:cNvSpPr>
          <p:nvPr/>
        </p:nvSpPr>
        <p:spPr bwMode="auto">
          <a:xfrm>
            <a:off x="0" y="0"/>
            <a:ext cx="32918400" cy="164592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7" name="Rectangle 9">
            <a:extLst>
              <a:ext uri="{FF2B5EF4-FFF2-40B4-BE49-F238E27FC236}">
                <a16:creationId xmlns:a16="http://schemas.microsoft.com/office/drawing/2014/main" id="{BAA7118B-F36F-7A4A-800D-9A05131FE52D}"/>
              </a:ext>
            </a:extLst>
          </p:cNvPr>
          <p:cNvSpPr>
            <a:spLocks noChangeArrowheads="1"/>
          </p:cNvSpPr>
          <p:nvPr/>
        </p:nvSpPr>
        <p:spPr bwMode="auto">
          <a:xfrm>
            <a:off x="8618538" y="2819400"/>
            <a:ext cx="15573375"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8" name="Rectangle 11">
            <a:extLst>
              <a:ext uri="{FF2B5EF4-FFF2-40B4-BE49-F238E27FC236}">
                <a16:creationId xmlns:a16="http://schemas.microsoft.com/office/drawing/2014/main" id="{D47D9D0E-FC1F-9F4C-A81C-087E26EAF4BD}"/>
              </a:ext>
            </a:extLst>
          </p:cNvPr>
          <p:cNvSpPr>
            <a:spLocks noChangeArrowheads="1"/>
          </p:cNvSpPr>
          <p:nvPr/>
        </p:nvSpPr>
        <p:spPr bwMode="auto">
          <a:xfrm>
            <a:off x="24809450" y="2819400"/>
            <a:ext cx="7486650"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4900">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5pPr>
      <a:lvl6pPr marL="261178" algn="ctr" rtl="0" fontAlgn="base">
        <a:spcBef>
          <a:spcPct val="0"/>
        </a:spcBef>
        <a:spcAft>
          <a:spcPct val="0"/>
        </a:spcAft>
        <a:defRPr sz="4900">
          <a:solidFill>
            <a:schemeClr val="tx2"/>
          </a:solidFill>
          <a:latin typeface="Arial Black" pitchFamily="34" charset="0"/>
        </a:defRPr>
      </a:lvl6pPr>
      <a:lvl7pPr marL="522358" algn="ctr" rtl="0" fontAlgn="base">
        <a:spcBef>
          <a:spcPct val="0"/>
        </a:spcBef>
        <a:spcAft>
          <a:spcPct val="0"/>
        </a:spcAft>
        <a:defRPr sz="4900">
          <a:solidFill>
            <a:schemeClr val="tx2"/>
          </a:solidFill>
          <a:latin typeface="Arial Black" pitchFamily="34" charset="0"/>
        </a:defRPr>
      </a:lvl7pPr>
      <a:lvl8pPr marL="783536" algn="ctr" rtl="0" fontAlgn="base">
        <a:spcBef>
          <a:spcPct val="0"/>
        </a:spcBef>
        <a:spcAft>
          <a:spcPct val="0"/>
        </a:spcAft>
        <a:defRPr sz="4900">
          <a:solidFill>
            <a:schemeClr val="tx2"/>
          </a:solidFill>
          <a:latin typeface="Arial Black" pitchFamily="34" charset="0"/>
        </a:defRPr>
      </a:lvl8pPr>
      <a:lvl9pPr marL="1044716" algn="ctr" rtl="0" fontAlgn="base">
        <a:spcBef>
          <a:spcPct val="0"/>
        </a:spcBef>
        <a:spcAft>
          <a:spcPct val="0"/>
        </a:spcAft>
        <a:defRPr sz="4900">
          <a:solidFill>
            <a:schemeClr val="tx2"/>
          </a:solidFill>
          <a:latin typeface="Arial Black" pitchFamily="34" charset="0"/>
        </a:defRPr>
      </a:lvl9pPr>
    </p:titleStyle>
    <p:bodyStyle>
      <a:lvl1pPr marL="195263" indent="-195263"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1pPr>
      <a:lvl2pPr marL="422275" indent="-160338"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2pPr>
      <a:lvl3pPr marL="652463" indent="-130175" algn="l" rtl="0" eaLnBrk="0" fontAlgn="base" hangingPunct="0">
        <a:spcBef>
          <a:spcPct val="20000"/>
        </a:spcBef>
        <a:spcAft>
          <a:spcPct val="0"/>
        </a:spcAft>
        <a:buChar char="•"/>
        <a:defRPr sz="1400">
          <a:solidFill>
            <a:schemeClr val="tx1"/>
          </a:solidFill>
          <a:latin typeface="+mn-lt"/>
          <a:ea typeface="MS PGothic" pitchFamily="34" charset="-128"/>
          <a:cs typeface="MS PGothic" charset="0"/>
        </a:defRPr>
      </a:lvl3pPr>
      <a:lvl4pPr marL="912813"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4pPr>
      <a:lvl5pPr marL="1174750"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5pPr>
      <a:lvl6pPr marL="1436484" indent="-130590" algn="l" rtl="0" fontAlgn="base">
        <a:spcBef>
          <a:spcPct val="20000"/>
        </a:spcBef>
        <a:spcAft>
          <a:spcPct val="0"/>
        </a:spcAft>
        <a:buChar char="»"/>
        <a:defRPr sz="1100">
          <a:solidFill>
            <a:schemeClr val="tx1"/>
          </a:solidFill>
          <a:latin typeface="+mn-lt"/>
        </a:defRPr>
      </a:lvl6pPr>
      <a:lvl7pPr marL="1697664" indent="-130590" algn="l" rtl="0" fontAlgn="base">
        <a:spcBef>
          <a:spcPct val="20000"/>
        </a:spcBef>
        <a:spcAft>
          <a:spcPct val="0"/>
        </a:spcAft>
        <a:buChar char="»"/>
        <a:defRPr sz="1100">
          <a:solidFill>
            <a:schemeClr val="tx1"/>
          </a:solidFill>
          <a:latin typeface="+mn-lt"/>
        </a:defRPr>
      </a:lvl7pPr>
      <a:lvl8pPr marL="1958842" indent="-130590" algn="l" rtl="0" fontAlgn="base">
        <a:spcBef>
          <a:spcPct val="20000"/>
        </a:spcBef>
        <a:spcAft>
          <a:spcPct val="0"/>
        </a:spcAft>
        <a:buChar char="»"/>
        <a:defRPr sz="1100">
          <a:solidFill>
            <a:schemeClr val="tx1"/>
          </a:solidFill>
          <a:latin typeface="+mn-lt"/>
        </a:defRPr>
      </a:lvl8pPr>
      <a:lvl9pPr marL="2220022" indent="-130590" algn="l" rtl="0" fontAlgn="base">
        <a:spcBef>
          <a:spcPct val="20000"/>
        </a:spcBef>
        <a:spcAft>
          <a:spcPct val="0"/>
        </a:spcAft>
        <a:buChar char="»"/>
        <a:defRPr sz="1100">
          <a:solidFill>
            <a:schemeClr val="tx1"/>
          </a:solidFill>
          <a:latin typeface="+mn-lt"/>
        </a:defRPr>
      </a:lvl9pPr>
    </p:bodyStyle>
    <p:otherStyle>
      <a:defPPr>
        <a:defRPr lang="en-US"/>
      </a:defPPr>
      <a:lvl1pPr marL="0" algn="l" defTabSz="522358" rtl="0" eaLnBrk="1" latinLnBrk="0" hangingPunct="1">
        <a:defRPr sz="1100" kern="1200">
          <a:solidFill>
            <a:schemeClr val="tx1"/>
          </a:solidFill>
          <a:latin typeface="+mn-lt"/>
          <a:ea typeface="+mn-ea"/>
          <a:cs typeface="+mn-cs"/>
        </a:defRPr>
      </a:lvl1pPr>
      <a:lvl2pPr marL="261178" algn="l" defTabSz="522358" rtl="0" eaLnBrk="1" latinLnBrk="0" hangingPunct="1">
        <a:defRPr sz="1100" kern="1200">
          <a:solidFill>
            <a:schemeClr val="tx1"/>
          </a:solidFill>
          <a:latin typeface="+mn-lt"/>
          <a:ea typeface="+mn-ea"/>
          <a:cs typeface="+mn-cs"/>
        </a:defRPr>
      </a:lvl2pPr>
      <a:lvl3pPr marL="522358" algn="l" defTabSz="522358" rtl="0" eaLnBrk="1" latinLnBrk="0" hangingPunct="1">
        <a:defRPr sz="1100" kern="1200">
          <a:solidFill>
            <a:schemeClr val="tx1"/>
          </a:solidFill>
          <a:latin typeface="+mn-lt"/>
          <a:ea typeface="+mn-ea"/>
          <a:cs typeface="+mn-cs"/>
        </a:defRPr>
      </a:lvl3pPr>
      <a:lvl4pPr marL="783536" algn="l" defTabSz="522358" rtl="0" eaLnBrk="1" latinLnBrk="0" hangingPunct="1">
        <a:defRPr sz="1100" kern="1200">
          <a:solidFill>
            <a:schemeClr val="tx1"/>
          </a:solidFill>
          <a:latin typeface="+mn-lt"/>
          <a:ea typeface="+mn-ea"/>
          <a:cs typeface="+mn-cs"/>
        </a:defRPr>
      </a:lvl4pPr>
      <a:lvl5pPr marL="1044716" algn="l" defTabSz="522358" rtl="0" eaLnBrk="1" latinLnBrk="0" hangingPunct="1">
        <a:defRPr sz="1100" kern="1200">
          <a:solidFill>
            <a:schemeClr val="tx1"/>
          </a:solidFill>
          <a:latin typeface="+mn-lt"/>
          <a:ea typeface="+mn-ea"/>
          <a:cs typeface="+mn-cs"/>
        </a:defRPr>
      </a:lvl5pPr>
      <a:lvl6pPr marL="1305894" algn="l" defTabSz="522358" rtl="0" eaLnBrk="1" latinLnBrk="0" hangingPunct="1">
        <a:defRPr sz="1100" kern="1200">
          <a:solidFill>
            <a:schemeClr val="tx1"/>
          </a:solidFill>
          <a:latin typeface="+mn-lt"/>
          <a:ea typeface="+mn-ea"/>
          <a:cs typeface="+mn-cs"/>
        </a:defRPr>
      </a:lvl6pPr>
      <a:lvl7pPr marL="1567074" algn="l" defTabSz="522358" rtl="0" eaLnBrk="1" latinLnBrk="0" hangingPunct="1">
        <a:defRPr sz="1100" kern="1200">
          <a:solidFill>
            <a:schemeClr val="tx1"/>
          </a:solidFill>
          <a:latin typeface="+mn-lt"/>
          <a:ea typeface="+mn-ea"/>
          <a:cs typeface="+mn-cs"/>
        </a:defRPr>
      </a:lvl7pPr>
      <a:lvl8pPr marL="1828252" algn="l" defTabSz="522358" rtl="0" eaLnBrk="1" latinLnBrk="0" hangingPunct="1">
        <a:defRPr sz="1100" kern="1200">
          <a:solidFill>
            <a:schemeClr val="tx1"/>
          </a:solidFill>
          <a:latin typeface="+mn-lt"/>
          <a:ea typeface="+mn-ea"/>
          <a:cs typeface="+mn-cs"/>
        </a:defRPr>
      </a:lvl8pPr>
      <a:lvl9pPr marL="2089432" algn="l" defTabSz="522358" rtl="0" eaLnBrk="1" latinLnBrk="0" hangingPunct="1">
        <a:defRPr sz="11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D6F2201-755E-6F49-968E-8177B4E09123}"/>
              </a:ext>
            </a:extLst>
          </p:cNvPr>
          <p:cNvSpPr>
            <a:spLocks noChangeArrowheads="1"/>
          </p:cNvSpPr>
          <p:nvPr/>
        </p:nvSpPr>
        <p:spPr bwMode="auto">
          <a:xfrm>
            <a:off x="0" y="0"/>
            <a:ext cx="32918400" cy="2400300"/>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3075" name="Rectangle 3">
            <a:extLst>
              <a:ext uri="{FF2B5EF4-FFF2-40B4-BE49-F238E27FC236}">
                <a16:creationId xmlns:a16="http://schemas.microsoft.com/office/drawing/2014/main" id="{F72340F1-0714-6D4B-8311-C3800D62246B}"/>
              </a:ext>
            </a:extLst>
          </p:cNvPr>
          <p:cNvSpPr>
            <a:spLocks noChangeArrowheads="1"/>
          </p:cNvSpPr>
          <p:nvPr/>
        </p:nvSpPr>
        <p:spPr bwMode="auto">
          <a:xfrm>
            <a:off x="520700" y="2819400"/>
            <a:ext cx="31775400"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3076" name="Rectangle 4">
            <a:extLst>
              <a:ext uri="{FF2B5EF4-FFF2-40B4-BE49-F238E27FC236}">
                <a16:creationId xmlns:a16="http://schemas.microsoft.com/office/drawing/2014/main" id="{DCD2E250-C99A-6F49-9A86-00C08E991317}"/>
              </a:ext>
            </a:extLst>
          </p:cNvPr>
          <p:cNvSpPr>
            <a:spLocks noChangeArrowheads="1"/>
          </p:cNvSpPr>
          <p:nvPr/>
        </p:nvSpPr>
        <p:spPr bwMode="auto">
          <a:xfrm>
            <a:off x="0" y="2400300"/>
            <a:ext cx="32918400" cy="65088"/>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3077" name="Text Box 5">
            <a:extLst>
              <a:ext uri="{FF2B5EF4-FFF2-40B4-BE49-F238E27FC236}">
                <a16:creationId xmlns:a16="http://schemas.microsoft.com/office/drawing/2014/main" id="{FAC26F21-AC32-2C45-977B-475D3C33CA37}"/>
              </a:ext>
            </a:extLst>
          </p:cNvPr>
          <p:cNvSpPr txBox="1">
            <a:spLocks noChangeArrowheads="1"/>
          </p:cNvSpPr>
          <p:nvPr/>
        </p:nvSpPr>
        <p:spPr bwMode="auto">
          <a:xfrm>
            <a:off x="457200" y="16222663"/>
            <a:ext cx="1885950" cy="176212"/>
          </a:xfrm>
          <a:prstGeom prst="rect">
            <a:avLst/>
          </a:prstGeom>
          <a:noFill/>
          <a:ln>
            <a:noFill/>
          </a:ln>
        </p:spPr>
        <p:txBody>
          <a:bodyPr lIns="52138" tIns="26065" rIns="52138" bIns="26065">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300" b="1">
                <a:solidFill>
                  <a:schemeClr val="bg2"/>
                </a:solidFill>
                <a:latin typeface="Arial" charset="0"/>
              </a:rPr>
              <a:t>POSTER TEMPLATE BY:</a:t>
            </a:r>
          </a:p>
          <a:p>
            <a:pPr>
              <a:lnSpc>
                <a:spcPct val="65000"/>
              </a:lnSpc>
              <a:spcBef>
                <a:spcPct val="50000"/>
              </a:spcBef>
              <a:defRPr/>
            </a:pPr>
            <a:r>
              <a:rPr lang="en-US" sz="500" b="1">
                <a:solidFill>
                  <a:schemeClr val="bg2"/>
                </a:solidFill>
                <a:latin typeface="Arial" charset="0"/>
              </a:rPr>
              <a:t>www.PosterPresentations.com</a:t>
            </a:r>
          </a:p>
        </p:txBody>
      </p:sp>
      <p:sp>
        <p:nvSpPr>
          <p:cNvPr id="3078" name="Rectangle 6">
            <a:extLst>
              <a:ext uri="{FF2B5EF4-FFF2-40B4-BE49-F238E27FC236}">
                <a16:creationId xmlns:a16="http://schemas.microsoft.com/office/drawing/2014/main" id="{5EAA75C2-5D24-1C42-8891-4B2B8189F5E0}"/>
              </a:ext>
            </a:extLst>
          </p:cNvPr>
          <p:cNvSpPr>
            <a:spLocks noGrp="1" noChangeArrowheads="1"/>
          </p:cNvSpPr>
          <p:nvPr>
            <p:ph type="title"/>
          </p:nvPr>
        </p:nvSpPr>
        <p:spPr bwMode="auto">
          <a:xfrm>
            <a:off x="720725" y="636588"/>
            <a:ext cx="31443613"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3079" name="Rectangle 7">
            <a:extLst>
              <a:ext uri="{FF2B5EF4-FFF2-40B4-BE49-F238E27FC236}">
                <a16:creationId xmlns:a16="http://schemas.microsoft.com/office/drawing/2014/main" id="{409EDFF6-ECD3-A948-9863-DEECF5943216}"/>
              </a:ext>
            </a:extLst>
          </p:cNvPr>
          <p:cNvSpPr>
            <a:spLocks noGrp="1" noChangeArrowheads="1"/>
          </p:cNvSpPr>
          <p:nvPr>
            <p:ph type="body" idx="1"/>
          </p:nvPr>
        </p:nvSpPr>
        <p:spPr bwMode="auto">
          <a:xfrm>
            <a:off x="520700" y="2819400"/>
            <a:ext cx="31643638" cy="132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3080" name="Rectangle 8">
            <a:extLst>
              <a:ext uri="{FF2B5EF4-FFF2-40B4-BE49-F238E27FC236}">
                <a16:creationId xmlns:a16="http://schemas.microsoft.com/office/drawing/2014/main" id="{31CFF6EF-29DF-124D-9299-FCF623348527}"/>
              </a:ext>
            </a:extLst>
          </p:cNvPr>
          <p:cNvSpPr>
            <a:spLocks noChangeArrowheads="1"/>
          </p:cNvSpPr>
          <p:nvPr/>
        </p:nvSpPr>
        <p:spPr bwMode="auto">
          <a:xfrm>
            <a:off x="0" y="0"/>
            <a:ext cx="32918400" cy="164592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4900">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5pPr>
      <a:lvl6pPr marL="261178" algn="ctr" rtl="0" fontAlgn="base">
        <a:spcBef>
          <a:spcPct val="0"/>
        </a:spcBef>
        <a:spcAft>
          <a:spcPct val="0"/>
        </a:spcAft>
        <a:defRPr sz="4900">
          <a:solidFill>
            <a:schemeClr val="tx2"/>
          </a:solidFill>
          <a:latin typeface="Arial Black" pitchFamily="34" charset="0"/>
        </a:defRPr>
      </a:lvl6pPr>
      <a:lvl7pPr marL="522358" algn="ctr" rtl="0" fontAlgn="base">
        <a:spcBef>
          <a:spcPct val="0"/>
        </a:spcBef>
        <a:spcAft>
          <a:spcPct val="0"/>
        </a:spcAft>
        <a:defRPr sz="4900">
          <a:solidFill>
            <a:schemeClr val="tx2"/>
          </a:solidFill>
          <a:latin typeface="Arial Black" pitchFamily="34" charset="0"/>
        </a:defRPr>
      </a:lvl7pPr>
      <a:lvl8pPr marL="783536" algn="ctr" rtl="0" fontAlgn="base">
        <a:spcBef>
          <a:spcPct val="0"/>
        </a:spcBef>
        <a:spcAft>
          <a:spcPct val="0"/>
        </a:spcAft>
        <a:defRPr sz="4900">
          <a:solidFill>
            <a:schemeClr val="tx2"/>
          </a:solidFill>
          <a:latin typeface="Arial Black" pitchFamily="34" charset="0"/>
        </a:defRPr>
      </a:lvl8pPr>
      <a:lvl9pPr marL="1044716" algn="ctr" rtl="0" fontAlgn="base">
        <a:spcBef>
          <a:spcPct val="0"/>
        </a:spcBef>
        <a:spcAft>
          <a:spcPct val="0"/>
        </a:spcAft>
        <a:defRPr sz="4900">
          <a:solidFill>
            <a:schemeClr val="tx2"/>
          </a:solidFill>
          <a:latin typeface="Arial Black" pitchFamily="34" charset="0"/>
        </a:defRPr>
      </a:lvl9pPr>
    </p:titleStyle>
    <p:bodyStyle>
      <a:lvl1pPr marL="195263" indent="-195263"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1pPr>
      <a:lvl2pPr marL="422275" indent="-160338"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2pPr>
      <a:lvl3pPr marL="652463" indent="-130175" algn="l" rtl="0" eaLnBrk="0" fontAlgn="base" hangingPunct="0">
        <a:spcBef>
          <a:spcPct val="20000"/>
        </a:spcBef>
        <a:spcAft>
          <a:spcPct val="0"/>
        </a:spcAft>
        <a:buChar char="•"/>
        <a:defRPr sz="1400">
          <a:solidFill>
            <a:schemeClr val="tx1"/>
          </a:solidFill>
          <a:latin typeface="+mn-lt"/>
          <a:ea typeface="MS PGothic" pitchFamily="34" charset="-128"/>
          <a:cs typeface="MS PGothic" charset="0"/>
        </a:defRPr>
      </a:lvl3pPr>
      <a:lvl4pPr marL="912813"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4pPr>
      <a:lvl5pPr marL="1174750"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5pPr>
      <a:lvl6pPr marL="1436484" indent="-130590" algn="l" rtl="0" fontAlgn="base">
        <a:spcBef>
          <a:spcPct val="20000"/>
        </a:spcBef>
        <a:spcAft>
          <a:spcPct val="0"/>
        </a:spcAft>
        <a:buChar char="»"/>
        <a:defRPr sz="1100">
          <a:solidFill>
            <a:schemeClr val="tx1"/>
          </a:solidFill>
          <a:latin typeface="+mn-lt"/>
        </a:defRPr>
      </a:lvl6pPr>
      <a:lvl7pPr marL="1697664" indent="-130590" algn="l" rtl="0" fontAlgn="base">
        <a:spcBef>
          <a:spcPct val="20000"/>
        </a:spcBef>
        <a:spcAft>
          <a:spcPct val="0"/>
        </a:spcAft>
        <a:buChar char="»"/>
        <a:defRPr sz="1100">
          <a:solidFill>
            <a:schemeClr val="tx1"/>
          </a:solidFill>
          <a:latin typeface="+mn-lt"/>
        </a:defRPr>
      </a:lvl7pPr>
      <a:lvl8pPr marL="1958842" indent="-130590" algn="l" rtl="0" fontAlgn="base">
        <a:spcBef>
          <a:spcPct val="20000"/>
        </a:spcBef>
        <a:spcAft>
          <a:spcPct val="0"/>
        </a:spcAft>
        <a:buChar char="»"/>
        <a:defRPr sz="1100">
          <a:solidFill>
            <a:schemeClr val="tx1"/>
          </a:solidFill>
          <a:latin typeface="+mn-lt"/>
        </a:defRPr>
      </a:lvl8pPr>
      <a:lvl9pPr marL="2220022" indent="-130590" algn="l" rtl="0" fontAlgn="base">
        <a:spcBef>
          <a:spcPct val="20000"/>
        </a:spcBef>
        <a:spcAft>
          <a:spcPct val="0"/>
        </a:spcAft>
        <a:buChar char="»"/>
        <a:defRPr sz="1100">
          <a:solidFill>
            <a:schemeClr val="tx1"/>
          </a:solidFill>
          <a:latin typeface="+mn-lt"/>
        </a:defRPr>
      </a:lvl9pPr>
    </p:bodyStyle>
    <p:otherStyle>
      <a:defPPr>
        <a:defRPr lang="en-US"/>
      </a:defPPr>
      <a:lvl1pPr marL="0" algn="l" defTabSz="522358" rtl="0" eaLnBrk="1" latinLnBrk="0" hangingPunct="1">
        <a:defRPr sz="1100" kern="1200">
          <a:solidFill>
            <a:schemeClr val="tx1"/>
          </a:solidFill>
          <a:latin typeface="+mn-lt"/>
          <a:ea typeface="+mn-ea"/>
          <a:cs typeface="+mn-cs"/>
        </a:defRPr>
      </a:lvl1pPr>
      <a:lvl2pPr marL="261178" algn="l" defTabSz="522358" rtl="0" eaLnBrk="1" latinLnBrk="0" hangingPunct="1">
        <a:defRPr sz="1100" kern="1200">
          <a:solidFill>
            <a:schemeClr val="tx1"/>
          </a:solidFill>
          <a:latin typeface="+mn-lt"/>
          <a:ea typeface="+mn-ea"/>
          <a:cs typeface="+mn-cs"/>
        </a:defRPr>
      </a:lvl2pPr>
      <a:lvl3pPr marL="522358" algn="l" defTabSz="522358" rtl="0" eaLnBrk="1" latinLnBrk="0" hangingPunct="1">
        <a:defRPr sz="1100" kern="1200">
          <a:solidFill>
            <a:schemeClr val="tx1"/>
          </a:solidFill>
          <a:latin typeface="+mn-lt"/>
          <a:ea typeface="+mn-ea"/>
          <a:cs typeface="+mn-cs"/>
        </a:defRPr>
      </a:lvl3pPr>
      <a:lvl4pPr marL="783536" algn="l" defTabSz="522358" rtl="0" eaLnBrk="1" latinLnBrk="0" hangingPunct="1">
        <a:defRPr sz="1100" kern="1200">
          <a:solidFill>
            <a:schemeClr val="tx1"/>
          </a:solidFill>
          <a:latin typeface="+mn-lt"/>
          <a:ea typeface="+mn-ea"/>
          <a:cs typeface="+mn-cs"/>
        </a:defRPr>
      </a:lvl4pPr>
      <a:lvl5pPr marL="1044716" algn="l" defTabSz="522358" rtl="0" eaLnBrk="1" latinLnBrk="0" hangingPunct="1">
        <a:defRPr sz="1100" kern="1200">
          <a:solidFill>
            <a:schemeClr val="tx1"/>
          </a:solidFill>
          <a:latin typeface="+mn-lt"/>
          <a:ea typeface="+mn-ea"/>
          <a:cs typeface="+mn-cs"/>
        </a:defRPr>
      </a:lvl5pPr>
      <a:lvl6pPr marL="1305894" algn="l" defTabSz="522358" rtl="0" eaLnBrk="1" latinLnBrk="0" hangingPunct="1">
        <a:defRPr sz="1100" kern="1200">
          <a:solidFill>
            <a:schemeClr val="tx1"/>
          </a:solidFill>
          <a:latin typeface="+mn-lt"/>
          <a:ea typeface="+mn-ea"/>
          <a:cs typeface="+mn-cs"/>
        </a:defRPr>
      </a:lvl6pPr>
      <a:lvl7pPr marL="1567074" algn="l" defTabSz="522358" rtl="0" eaLnBrk="1" latinLnBrk="0" hangingPunct="1">
        <a:defRPr sz="1100" kern="1200">
          <a:solidFill>
            <a:schemeClr val="tx1"/>
          </a:solidFill>
          <a:latin typeface="+mn-lt"/>
          <a:ea typeface="+mn-ea"/>
          <a:cs typeface="+mn-cs"/>
        </a:defRPr>
      </a:lvl7pPr>
      <a:lvl8pPr marL="1828252" algn="l" defTabSz="522358" rtl="0" eaLnBrk="1" latinLnBrk="0" hangingPunct="1">
        <a:defRPr sz="1100" kern="1200">
          <a:solidFill>
            <a:schemeClr val="tx1"/>
          </a:solidFill>
          <a:latin typeface="+mn-lt"/>
          <a:ea typeface="+mn-ea"/>
          <a:cs typeface="+mn-cs"/>
        </a:defRPr>
      </a:lvl8pPr>
      <a:lvl9pPr marL="2089432" algn="l" defTabSz="522358" rtl="0" eaLnBrk="1" latinLnBrk="0" hangingPunct="1">
        <a:defRPr sz="1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2.png"/></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3.png"/></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7088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extLst>
              <p:ext uri="{D42A27DB-BD31-4B8C-83A1-F6EECF244321}">
                <p14:modId xmlns:p14="http://schemas.microsoft.com/office/powerpoint/2010/main" val="3408105383"/>
              </p:ext>
            </p:extLst>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3" name="Picture 3" descr="Text&#10;&#10;Description automatically generated">
            <a:extLst>
              <a:ext uri="{FF2B5EF4-FFF2-40B4-BE49-F238E27FC236}">
                <a16:creationId xmlns:a16="http://schemas.microsoft.com/office/drawing/2014/main" id="{C4BCDFCE-BE60-48C4-B0FE-7EE74F0475C4}"/>
              </a:ext>
            </a:extLst>
          </p:cNvPr>
          <p:cNvPicPr>
            <a:picLocks noChangeAspect="1"/>
          </p:cNvPicPr>
          <p:nvPr/>
        </p:nvPicPr>
        <p:blipFill>
          <a:blip r:embed="rId9"/>
          <a:stretch>
            <a:fillRect/>
          </a:stretch>
        </p:blipFill>
        <p:spPr>
          <a:xfrm>
            <a:off x="28893091" y="626790"/>
            <a:ext cx="3231731" cy="127969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CA4F1BB1-30E1-4327-96B5-F017CA6D509B}"/>
              </a:ext>
            </a:extLst>
          </p:cNvPr>
          <p:cNvPicPr>
            <a:picLocks noChangeAspect="1"/>
          </p:cNvPicPr>
          <p:nvPr/>
        </p:nvPicPr>
        <p:blipFill>
          <a:blip r:embed="rId9"/>
          <a:stretch>
            <a:fillRect/>
          </a:stretch>
        </p:blipFill>
        <p:spPr>
          <a:xfrm>
            <a:off x="29417882" y="320454"/>
            <a:ext cx="2809729" cy="1674290"/>
          </a:xfrm>
          <a:prstGeom prst="rect">
            <a:avLst/>
          </a:prstGeom>
        </p:spPr>
      </p:pic>
    </p:spTree>
    <p:extLst>
      <p:ext uri="{BB962C8B-B14F-4D97-AF65-F5344CB8AC3E}">
        <p14:creationId xmlns:p14="http://schemas.microsoft.com/office/powerpoint/2010/main" val="3367566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8D0D234B-B147-4990-AAB0-586C20E595EE}"/>
              </a:ext>
            </a:extLst>
          </p:cNvPr>
          <p:cNvPicPr>
            <a:picLocks noChangeAspect="1"/>
          </p:cNvPicPr>
          <p:nvPr/>
        </p:nvPicPr>
        <p:blipFill>
          <a:blip r:embed="rId9"/>
          <a:stretch>
            <a:fillRect/>
          </a:stretch>
        </p:blipFill>
        <p:spPr>
          <a:xfrm>
            <a:off x="29577844" y="633652"/>
            <a:ext cx="2742614" cy="1220870"/>
          </a:xfrm>
          <a:prstGeom prst="rect">
            <a:avLst/>
          </a:prstGeom>
        </p:spPr>
      </p:pic>
    </p:spTree>
    <p:extLst>
      <p:ext uri="{BB962C8B-B14F-4D97-AF65-F5344CB8AC3E}">
        <p14:creationId xmlns:p14="http://schemas.microsoft.com/office/powerpoint/2010/main" val="34736442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6" name="Picture 6" descr="Text&#10;&#10;Description automatically generated">
            <a:extLst>
              <a:ext uri="{FF2B5EF4-FFF2-40B4-BE49-F238E27FC236}">
                <a16:creationId xmlns:a16="http://schemas.microsoft.com/office/drawing/2014/main" id="{3655A224-EB61-4468-BF6B-1B306D3497D3}"/>
              </a:ext>
            </a:extLst>
          </p:cNvPr>
          <p:cNvPicPr>
            <a:picLocks noChangeAspect="1"/>
          </p:cNvPicPr>
          <p:nvPr/>
        </p:nvPicPr>
        <p:blipFill>
          <a:blip r:embed="rId9"/>
          <a:stretch>
            <a:fillRect/>
          </a:stretch>
        </p:blipFill>
        <p:spPr>
          <a:xfrm>
            <a:off x="29559775" y="320455"/>
            <a:ext cx="2658999" cy="1687596"/>
          </a:xfrm>
          <a:prstGeom prst="rect">
            <a:avLst/>
          </a:prstGeom>
        </p:spPr>
      </p:pic>
    </p:spTree>
    <p:extLst>
      <p:ext uri="{BB962C8B-B14F-4D97-AF65-F5344CB8AC3E}">
        <p14:creationId xmlns:p14="http://schemas.microsoft.com/office/powerpoint/2010/main" val="3941473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dirty="0">
                <a:solidFill>
                  <a:srgbClr val="FFFFFF"/>
                </a:solidFill>
                <a:latin typeface="Arial"/>
                <a:ea typeface="MS PGothic" charset="0"/>
                <a:cs typeface="MS PGothic" charset="0"/>
              </a:rPr>
              <a:t> Poster Title</a:t>
            </a:r>
          </a:p>
          <a:p>
            <a:pPr algn="ctr" defTabSz="522158" eaLnBrk="0" hangingPunct="0">
              <a:spcBef>
                <a:spcPts val="400"/>
              </a:spcBef>
              <a:defRPr/>
            </a:pPr>
            <a:r>
              <a:rPr lang="en-US" sz="2700" dirty="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dirty="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dirty="0">
                <a:solidFill>
                  <a:srgbClr val="F8F8F8"/>
                </a:solidFill>
                <a:latin typeface="Arial" charset="0"/>
                <a:ea typeface="ＭＳ Ｐゴシック" charset="0"/>
                <a:cs typeface="ＭＳ Ｐゴシック" charset="0"/>
              </a:rPr>
              <a:t>File 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dirty="0">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dirty="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Lorem ipsum dolor sit </a:t>
            </a:r>
            <a:r>
              <a:rPr lang="en-US" altLang="en-US" sz="1800" dirty="0" err="1">
                <a:latin typeface="Arial" panose="020B0604020202020204" pitchFamily="34" charset="0"/>
              </a:rPr>
              <a:t>amet</a:t>
            </a:r>
            <a:r>
              <a:rPr lang="en-US" altLang="en-US" sz="1800" dirty="0">
                <a:latin typeface="Arial" panose="020B0604020202020204" pitchFamily="34" charset="0"/>
              </a:rPr>
              <a:t>, </a:t>
            </a:r>
            <a:r>
              <a:rPr lang="en-US" altLang="en-US" sz="1800" dirty="0" err="1">
                <a:latin typeface="Arial" panose="020B0604020202020204" pitchFamily="34" charset="0"/>
              </a:rPr>
              <a:t>consectetur</a:t>
            </a:r>
            <a:r>
              <a:rPr lang="en-US" altLang="en-US" sz="1800" dirty="0">
                <a:latin typeface="Arial" panose="020B0604020202020204" pitchFamily="34" charset="0"/>
              </a:rPr>
              <a:t> </a:t>
            </a:r>
            <a:r>
              <a:rPr lang="en-US" altLang="en-US" sz="1800" dirty="0" err="1">
                <a:latin typeface="Arial" panose="020B0604020202020204" pitchFamily="34" charset="0"/>
              </a:rPr>
              <a:t>adipiscing</a:t>
            </a:r>
            <a:r>
              <a:rPr lang="en-US" altLang="en-US" sz="1800" dirty="0">
                <a:latin typeface="Arial" panose="020B0604020202020204" pitchFamily="34" charset="0"/>
              </a:rPr>
              <a:t> </a:t>
            </a:r>
            <a:r>
              <a:rPr lang="en-US" altLang="en-US" sz="1800" dirty="0" err="1">
                <a:latin typeface="Arial" panose="020B0604020202020204" pitchFamily="34" charset="0"/>
              </a:rPr>
              <a:t>elit</a:t>
            </a:r>
            <a:r>
              <a:rPr lang="en-US" altLang="en-US" sz="1800" dirty="0">
                <a:latin typeface="Arial" panose="020B0604020202020204" pitchFamily="34" charset="0"/>
              </a:rPr>
              <a:t>. Duis </a:t>
            </a:r>
            <a:r>
              <a:rPr lang="en-US" altLang="en-US" sz="1800" dirty="0" err="1">
                <a:latin typeface="Arial" panose="020B0604020202020204" pitchFamily="34" charset="0"/>
              </a:rPr>
              <a:t>rhoncus</a:t>
            </a:r>
            <a:r>
              <a:rPr lang="en-US" altLang="en-US" sz="1800" dirty="0">
                <a:latin typeface="Arial" panose="020B0604020202020204" pitchFamily="34" charset="0"/>
              </a:rPr>
              <a:t> </a:t>
            </a:r>
            <a:r>
              <a:rPr lang="en-US" altLang="en-US" sz="1800" dirty="0" err="1">
                <a:latin typeface="Arial" panose="020B0604020202020204" pitchFamily="34" charset="0"/>
              </a:rPr>
              <a:t>consectetur</a:t>
            </a:r>
            <a:r>
              <a:rPr lang="en-US" altLang="en-US" sz="1800" dirty="0">
                <a:latin typeface="Arial" panose="020B0604020202020204" pitchFamily="34" charset="0"/>
              </a:rPr>
              <a:t> </a:t>
            </a:r>
            <a:r>
              <a:rPr lang="en-US" altLang="en-US" sz="1800" dirty="0" err="1">
                <a:latin typeface="Arial" panose="020B0604020202020204" pitchFamily="34" charset="0"/>
              </a:rPr>
              <a:t>faucibus</a:t>
            </a:r>
            <a:r>
              <a:rPr lang="en-US" altLang="en-US" sz="1800" dirty="0">
                <a:latin typeface="Arial" panose="020B0604020202020204" pitchFamily="34" charset="0"/>
              </a:rPr>
              <a:t>. </a:t>
            </a:r>
            <a:r>
              <a:rPr lang="en-US" altLang="en-US" sz="1800" dirty="0" err="1">
                <a:latin typeface="Arial" panose="020B0604020202020204" pitchFamily="34" charset="0"/>
              </a:rPr>
              <a:t>Suspendisse</a:t>
            </a:r>
            <a:r>
              <a:rPr lang="en-US" altLang="en-US" sz="1800" dirty="0">
                <a:latin typeface="Arial" panose="020B0604020202020204" pitchFamily="34" charset="0"/>
              </a:rPr>
              <a:t> </a:t>
            </a:r>
            <a:r>
              <a:rPr lang="en-US" altLang="en-US" sz="1800" dirty="0" err="1">
                <a:latin typeface="Arial" panose="020B0604020202020204" pitchFamily="34" charset="0"/>
              </a:rPr>
              <a:t>potenti</a:t>
            </a:r>
            <a:r>
              <a:rPr lang="en-US" altLang="en-US" sz="1800" dirty="0">
                <a:latin typeface="Arial" panose="020B0604020202020204" pitchFamily="34" charset="0"/>
              </a:rPr>
              <a:t>. </a:t>
            </a:r>
            <a:r>
              <a:rPr lang="en-US" altLang="en-US" sz="1800" dirty="0" err="1">
                <a:latin typeface="Arial" panose="020B0604020202020204" pitchFamily="34" charset="0"/>
              </a:rPr>
              <a:t>Praesent</a:t>
            </a:r>
            <a:r>
              <a:rPr lang="en-US" altLang="en-US" sz="1800" dirty="0">
                <a:latin typeface="Arial" panose="020B0604020202020204" pitchFamily="34" charset="0"/>
              </a:rPr>
              <a:t> sit </a:t>
            </a:r>
            <a:r>
              <a:rPr lang="en-US" altLang="en-US" sz="1800" dirty="0" err="1">
                <a:latin typeface="Arial" panose="020B0604020202020204" pitchFamily="34" charset="0"/>
              </a:rPr>
              <a:t>amet</a:t>
            </a:r>
            <a:r>
              <a:rPr lang="en-US" altLang="en-US" sz="1800" dirty="0">
                <a:latin typeface="Arial" panose="020B0604020202020204" pitchFamily="34" charset="0"/>
              </a:rPr>
              <a:t> </a:t>
            </a:r>
            <a:r>
              <a:rPr lang="en-US" altLang="en-US" sz="1800" dirty="0" err="1">
                <a:latin typeface="Arial" panose="020B0604020202020204" pitchFamily="34" charset="0"/>
              </a:rPr>
              <a:t>elit</a:t>
            </a:r>
            <a:r>
              <a:rPr lang="en-US" altLang="en-US" sz="1800" dirty="0">
                <a:latin typeface="Arial" panose="020B0604020202020204" pitchFamily="34" charset="0"/>
              </a:rPr>
              <a:t> lorem, </a:t>
            </a:r>
            <a:r>
              <a:rPr lang="en-US" altLang="en-US" sz="1800" dirty="0" err="1">
                <a:latin typeface="Arial" panose="020B0604020202020204" pitchFamily="34" charset="0"/>
              </a:rPr>
              <a:t>nec</a:t>
            </a:r>
            <a:r>
              <a:rPr lang="en-US" altLang="en-US" sz="1800" dirty="0">
                <a:latin typeface="Arial" panose="020B0604020202020204" pitchFamily="34" charset="0"/>
              </a:rPr>
              <a:t> </a:t>
            </a:r>
            <a:r>
              <a:rPr lang="en-US" altLang="en-US" sz="1800" dirty="0" err="1">
                <a:latin typeface="Arial" panose="020B0604020202020204" pitchFamily="34" charset="0"/>
              </a:rPr>
              <a:t>varius</a:t>
            </a:r>
            <a:r>
              <a:rPr lang="en-US" altLang="en-US" sz="1800" dirty="0">
                <a:latin typeface="Arial" panose="020B0604020202020204" pitchFamily="34" charset="0"/>
              </a:rPr>
              <a:t> </a:t>
            </a:r>
            <a:r>
              <a:rPr lang="en-US" altLang="en-US" sz="1800" dirty="0" err="1">
                <a:latin typeface="Arial" panose="020B0604020202020204" pitchFamily="34" charset="0"/>
              </a:rPr>
              <a:t>mauris</a:t>
            </a:r>
            <a:r>
              <a:rPr lang="en-US" altLang="en-US" sz="1800" dirty="0">
                <a:latin typeface="Arial" panose="020B0604020202020204" pitchFamily="34" charset="0"/>
              </a:rPr>
              <a:t>. Maecenas at convallis eros. Donec </a:t>
            </a:r>
            <a:r>
              <a:rPr lang="en-US" altLang="en-US" sz="1800" dirty="0" err="1">
                <a:latin typeface="Arial" panose="020B0604020202020204" pitchFamily="34" charset="0"/>
              </a:rPr>
              <a:t>accumsan</a:t>
            </a:r>
            <a:r>
              <a:rPr lang="en-US" altLang="en-US" sz="1800" dirty="0">
                <a:latin typeface="Arial" panose="020B0604020202020204" pitchFamily="34" charset="0"/>
              </a:rPr>
              <a:t>, </a:t>
            </a:r>
            <a:r>
              <a:rPr lang="en-US" altLang="en-US" sz="1800" dirty="0" err="1">
                <a:latin typeface="Arial" panose="020B0604020202020204" pitchFamily="34" charset="0"/>
              </a:rPr>
              <a:t>nunc</a:t>
            </a:r>
            <a:r>
              <a:rPr lang="en-US" altLang="en-US" sz="1800" dirty="0">
                <a:latin typeface="Arial" panose="020B0604020202020204" pitchFamily="34" charset="0"/>
              </a:rPr>
              <a:t> lacinia </a:t>
            </a:r>
            <a:r>
              <a:rPr lang="en-US" altLang="en-US" sz="1800" dirty="0" err="1">
                <a:latin typeface="Arial" panose="020B0604020202020204" pitchFamily="34" charset="0"/>
              </a:rPr>
              <a:t>imperdiet</a:t>
            </a:r>
            <a:r>
              <a:rPr lang="en-US" altLang="en-US" sz="1800" dirty="0">
                <a:latin typeface="Arial" panose="020B0604020202020204" pitchFamily="34" charset="0"/>
              </a:rPr>
              <a:t> </a:t>
            </a:r>
            <a:r>
              <a:rPr lang="en-US" altLang="en-US" sz="1800" dirty="0" err="1">
                <a:latin typeface="Arial" panose="020B0604020202020204" pitchFamily="34" charset="0"/>
              </a:rPr>
              <a:t>congue</a:t>
            </a:r>
            <a:r>
              <a:rPr lang="en-US" altLang="en-US" sz="1800" dirty="0">
                <a:latin typeface="Arial" panose="020B0604020202020204" pitchFamily="34" charset="0"/>
              </a:rPr>
              <a:t>, magna </a:t>
            </a:r>
            <a:r>
              <a:rPr lang="en-US" altLang="en-US" sz="1800" dirty="0" err="1">
                <a:latin typeface="Arial" panose="020B0604020202020204" pitchFamily="34" charset="0"/>
              </a:rPr>
              <a:t>elit</a:t>
            </a:r>
            <a:r>
              <a:rPr lang="en-US" altLang="en-US" sz="1800" dirty="0">
                <a:latin typeface="Arial" panose="020B0604020202020204" pitchFamily="34" charset="0"/>
              </a:rPr>
              <a:t> vestibulum </a:t>
            </a:r>
            <a:r>
              <a:rPr lang="en-US" altLang="en-US" sz="1800" dirty="0" err="1">
                <a:latin typeface="Arial" panose="020B0604020202020204" pitchFamily="34" charset="0"/>
              </a:rPr>
              <a:t>felis</a:t>
            </a:r>
            <a:r>
              <a:rPr lang="en-US" altLang="en-US" sz="1800" dirty="0">
                <a:latin typeface="Arial" panose="020B0604020202020204" pitchFamily="34" charset="0"/>
              </a:rPr>
              <a:t>, ac </a:t>
            </a:r>
            <a:r>
              <a:rPr lang="en-US" altLang="en-US" sz="1800" dirty="0" err="1">
                <a:latin typeface="Arial" panose="020B0604020202020204" pitchFamily="34" charset="0"/>
              </a:rPr>
              <a:t>suscipit</a:t>
            </a:r>
            <a:r>
              <a:rPr lang="en-US" altLang="en-US" sz="1800" dirty="0">
                <a:latin typeface="Arial" panose="020B0604020202020204" pitchFamily="34" charset="0"/>
              </a:rPr>
              <a:t> </a:t>
            </a:r>
            <a:r>
              <a:rPr lang="en-US" altLang="en-US" sz="1800" dirty="0" err="1">
                <a:latin typeface="Arial" panose="020B0604020202020204" pitchFamily="34" charset="0"/>
              </a:rPr>
              <a:t>justo</a:t>
            </a:r>
            <a:r>
              <a:rPr lang="en-US" altLang="en-US" sz="1800" dirty="0">
                <a:latin typeface="Arial" panose="020B0604020202020204" pitchFamily="34" charset="0"/>
              </a:rPr>
              <a:t> </a:t>
            </a:r>
            <a:r>
              <a:rPr lang="en-US" altLang="en-US" sz="1800" dirty="0" err="1">
                <a:latin typeface="Arial" panose="020B0604020202020204" pitchFamily="34" charset="0"/>
              </a:rPr>
              <a:t>lacus</a:t>
            </a:r>
            <a:r>
              <a:rPr lang="en-US" altLang="en-US" sz="1800" dirty="0">
                <a:latin typeface="Arial" panose="020B0604020202020204" pitchFamily="34" charset="0"/>
              </a:rPr>
              <a:t> id </a:t>
            </a:r>
            <a:r>
              <a:rPr lang="en-US" altLang="en-US" sz="1800" dirty="0" err="1">
                <a:latin typeface="Arial" panose="020B0604020202020204" pitchFamily="34" charset="0"/>
              </a:rPr>
              <a:t>tortor</a:t>
            </a:r>
            <a:r>
              <a:rPr lang="en-US" altLang="en-US" sz="1800" dirty="0">
                <a:latin typeface="Arial" panose="020B0604020202020204" pitchFamily="34" charset="0"/>
              </a:rPr>
              <a:t>. Aenean </a:t>
            </a:r>
            <a:r>
              <a:rPr lang="en-US" altLang="en-US" sz="1800" dirty="0" err="1">
                <a:latin typeface="Arial" panose="020B0604020202020204" pitchFamily="34" charset="0"/>
              </a:rPr>
              <a:t>vulputate</a:t>
            </a:r>
            <a:r>
              <a:rPr lang="en-US" altLang="en-US" sz="1800" dirty="0">
                <a:latin typeface="Arial" panose="020B0604020202020204" pitchFamily="34" charset="0"/>
              </a:rPr>
              <a:t> </a:t>
            </a:r>
            <a:r>
              <a:rPr lang="en-US" altLang="en-US" sz="1800" dirty="0" err="1">
                <a:latin typeface="Arial" panose="020B0604020202020204" pitchFamily="34" charset="0"/>
              </a:rPr>
              <a:t>hendrerit</a:t>
            </a:r>
            <a:r>
              <a:rPr lang="en-US" altLang="en-US" sz="1800" dirty="0">
                <a:latin typeface="Arial" panose="020B0604020202020204" pitchFamily="34" charset="0"/>
              </a:rPr>
              <a:t> </a:t>
            </a:r>
            <a:r>
              <a:rPr lang="en-US" altLang="en-US" sz="1800" dirty="0" err="1">
                <a:latin typeface="Arial" panose="020B0604020202020204" pitchFamily="34" charset="0"/>
              </a:rPr>
              <a:t>lacus</a:t>
            </a:r>
            <a:r>
              <a:rPr lang="en-US" altLang="en-US" sz="1800" dirty="0">
                <a:latin typeface="Arial" panose="020B0604020202020204" pitchFamily="34" charset="0"/>
              </a:rPr>
              <a:t>, </a:t>
            </a:r>
            <a:r>
              <a:rPr lang="en-US" altLang="en-US" sz="1800" dirty="0" err="1">
                <a:latin typeface="Arial" panose="020B0604020202020204" pitchFamily="34" charset="0"/>
              </a:rPr>
              <a:t>eget</a:t>
            </a:r>
            <a:r>
              <a:rPr lang="en-US" altLang="en-US" sz="1800" dirty="0">
                <a:latin typeface="Arial" panose="020B0604020202020204" pitchFamily="34" charset="0"/>
              </a:rPr>
              <a:t> vestibulum </a:t>
            </a:r>
            <a:r>
              <a:rPr lang="en-US" altLang="en-US" sz="1800" dirty="0" err="1">
                <a:latin typeface="Arial" panose="020B0604020202020204" pitchFamily="34" charset="0"/>
              </a:rPr>
              <a:t>odio</a:t>
            </a:r>
            <a:r>
              <a:rPr lang="en-US" altLang="en-US" sz="1800" dirty="0">
                <a:latin typeface="Arial" panose="020B0604020202020204" pitchFamily="34" charset="0"/>
              </a:rPr>
              <a:t> gravida </a:t>
            </a:r>
            <a:r>
              <a:rPr lang="en-US" altLang="en-US" sz="1800" dirty="0" err="1">
                <a:latin typeface="Arial" panose="020B0604020202020204" pitchFamily="34" charset="0"/>
              </a:rPr>
              <a:t>nec</a:t>
            </a:r>
            <a:r>
              <a:rPr lang="en-US" altLang="en-US" sz="1800" dirty="0">
                <a:latin typeface="Arial" panose="020B0604020202020204" pitchFamily="34" charset="0"/>
              </a:rPr>
              <a:t>. </a:t>
            </a:r>
          </a:p>
          <a:p>
            <a:pPr eaLnBrk="1" hangingPunct="1">
              <a:spcBef>
                <a:spcPts val="1200"/>
              </a:spcBef>
            </a:pPr>
            <a:r>
              <a:rPr lang="en-US" altLang="en-US" sz="1800" dirty="0">
                <a:latin typeface="Arial" panose="020B0604020202020204" pitchFamily="34" charset="0"/>
              </a:rPr>
              <a:t>Nunc </a:t>
            </a:r>
            <a:r>
              <a:rPr lang="en-US" altLang="en-US" sz="1800" dirty="0" err="1">
                <a:latin typeface="Arial" panose="020B0604020202020204" pitchFamily="34" charset="0"/>
              </a:rPr>
              <a:t>rutrum</a:t>
            </a:r>
            <a:r>
              <a:rPr lang="en-US" altLang="en-US" sz="1800" dirty="0">
                <a:latin typeface="Arial" panose="020B0604020202020204" pitchFamily="34" charset="0"/>
              </a:rPr>
              <a:t>, </a:t>
            </a:r>
            <a:r>
              <a:rPr lang="en-US" altLang="en-US" sz="1800" dirty="0" err="1">
                <a:latin typeface="Arial" panose="020B0604020202020204" pitchFamily="34" charset="0"/>
              </a:rPr>
              <a:t>turpis</a:t>
            </a:r>
            <a:r>
              <a:rPr lang="en-US" altLang="en-US" sz="1800" dirty="0">
                <a:latin typeface="Arial" panose="020B0604020202020204" pitchFamily="34" charset="0"/>
              </a:rPr>
              <a:t> et </a:t>
            </a:r>
            <a:r>
              <a:rPr lang="en-US" altLang="en-US" sz="1800" dirty="0" err="1">
                <a:latin typeface="Arial" panose="020B0604020202020204" pitchFamily="34" charset="0"/>
              </a:rPr>
              <a:t>ultricies</a:t>
            </a:r>
            <a:r>
              <a:rPr lang="en-US" altLang="en-US" sz="1800" dirty="0">
                <a:latin typeface="Arial" panose="020B0604020202020204" pitchFamily="34" charset="0"/>
              </a:rPr>
              <a:t> </a:t>
            </a:r>
            <a:r>
              <a:rPr lang="en-US" altLang="en-US" sz="1800" dirty="0" err="1">
                <a:latin typeface="Arial" panose="020B0604020202020204" pitchFamily="34" charset="0"/>
              </a:rPr>
              <a:t>ultrices</a:t>
            </a:r>
            <a:r>
              <a:rPr lang="en-US" altLang="en-US" sz="1800" dirty="0">
                <a:latin typeface="Arial" panose="020B0604020202020204" pitchFamily="34" charset="0"/>
              </a:rPr>
              <a:t>, </a:t>
            </a:r>
            <a:r>
              <a:rPr lang="en-US" altLang="en-US" sz="1800" dirty="0" err="1">
                <a:latin typeface="Arial" panose="020B0604020202020204" pitchFamily="34" charset="0"/>
              </a:rPr>
              <a:t>elit</a:t>
            </a:r>
            <a:r>
              <a:rPr lang="en-US" altLang="en-US" sz="1800" dirty="0">
                <a:latin typeface="Arial" panose="020B0604020202020204" pitchFamily="34" charset="0"/>
              </a:rPr>
              <a:t> </a:t>
            </a:r>
            <a:r>
              <a:rPr lang="en-US" altLang="en-US" sz="1800" dirty="0" err="1">
                <a:latin typeface="Arial" panose="020B0604020202020204" pitchFamily="34" charset="0"/>
              </a:rPr>
              <a:t>orci</a:t>
            </a:r>
            <a:r>
              <a:rPr lang="en-US" altLang="en-US" sz="1800" dirty="0">
                <a:latin typeface="Arial" panose="020B0604020202020204" pitchFamily="34" charset="0"/>
              </a:rPr>
              <a:t> </a:t>
            </a:r>
            <a:r>
              <a:rPr lang="en-US" altLang="en-US" sz="1800" dirty="0" err="1">
                <a:latin typeface="Arial" panose="020B0604020202020204" pitchFamily="34" charset="0"/>
              </a:rPr>
              <a:t>feugiat</a:t>
            </a:r>
            <a:r>
              <a:rPr lang="en-US" altLang="en-US" sz="1800" dirty="0">
                <a:latin typeface="Arial" panose="020B0604020202020204" pitchFamily="34" charset="0"/>
              </a:rPr>
              <a:t> ante, </a:t>
            </a:r>
            <a:r>
              <a:rPr lang="en-US" altLang="en-US" sz="1800" dirty="0" err="1">
                <a:latin typeface="Arial" panose="020B0604020202020204" pitchFamily="34" charset="0"/>
              </a:rPr>
              <a:t>nec</a:t>
            </a:r>
            <a:r>
              <a:rPr lang="en-US" altLang="en-US" sz="1800" dirty="0">
                <a:latin typeface="Arial" panose="020B0604020202020204" pitchFamily="34" charset="0"/>
              </a:rPr>
              <a:t> </a:t>
            </a:r>
            <a:r>
              <a:rPr lang="en-US" altLang="en-US" sz="1800" dirty="0" err="1">
                <a:latin typeface="Arial" panose="020B0604020202020204" pitchFamily="34" charset="0"/>
              </a:rPr>
              <a:t>accumsan</a:t>
            </a:r>
            <a:r>
              <a:rPr lang="en-US" altLang="en-US" sz="1800" dirty="0">
                <a:latin typeface="Arial" panose="020B0604020202020204" pitchFamily="34" charset="0"/>
              </a:rPr>
              <a:t> ipsum </a:t>
            </a:r>
            <a:r>
              <a:rPr lang="en-US" altLang="en-US" sz="1800" dirty="0" err="1">
                <a:latin typeface="Arial" panose="020B0604020202020204" pitchFamily="34" charset="0"/>
              </a:rPr>
              <a:t>felis</a:t>
            </a:r>
            <a:r>
              <a:rPr lang="en-US" altLang="en-US" sz="1800" dirty="0">
                <a:latin typeface="Arial" panose="020B0604020202020204" pitchFamily="34" charset="0"/>
              </a:rPr>
              <a:t> </a:t>
            </a:r>
            <a:r>
              <a:rPr lang="en-US" altLang="en-US" sz="1800" dirty="0" err="1">
                <a:latin typeface="Arial" panose="020B0604020202020204" pitchFamily="34" charset="0"/>
              </a:rPr>
              <a:t>eget</a:t>
            </a:r>
            <a:r>
              <a:rPr lang="en-US" altLang="en-US" sz="1800" dirty="0">
                <a:latin typeface="Arial" panose="020B0604020202020204" pitchFamily="34" charset="0"/>
              </a:rPr>
              <a:t> sem. Maecenas ipsum </a:t>
            </a:r>
            <a:r>
              <a:rPr lang="en-US" altLang="en-US" sz="1800" dirty="0" err="1">
                <a:latin typeface="Arial" panose="020B0604020202020204" pitchFamily="34" charset="0"/>
              </a:rPr>
              <a:t>metus</a:t>
            </a:r>
            <a:r>
              <a:rPr lang="en-US" altLang="en-US" sz="1800" dirty="0">
                <a:latin typeface="Arial" panose="020B0604020202020204" pitchFamily="34" charset="0"/>
              </a:rPr>
              <a:t>, </a:t>
            </a:r>
            <a:r>
              <a:rPr lang="en-US" altLang="en-US" sz="1800" dirty="0" err="1">
                <a:latin typeface="Arial" panose="020B0604020202020204" pitchFamily="34" charset="0"/>
              </a:rPr>
              <a:t>rutrum</a:t>
            </a:r>
            <a:r>
              <a:rPr lang="en-US" altLang="en-US" sz="1800" dirty="0">
                <a:latin typeface="Arial" panose="020B0604020202020204" pitchFamily="34" charset="0"/>
              </a:rPr>
              <a:t> </a:t>
            </a:r>
            <a:r>
              <a:rPr lang="en-US" altLang="en-US" sz="1800" dirty="0" err="1">
                <a:latin typeface="Arial" panose="020B0604020202020204" pitchFamily="34" charset="0"/>
              </a:rPr>
              <a:t>nec</a:t>
            </a:r>
            <a:r>
              <a:rPr lang="en-US" altLang="en-US" sz="1800" dirty="0">
                <a:latin typeface="Arial" panose="020B0604020202020204" pitchFamily="34" charset="0"/>
              </a:rPr>
              <a:t> </a:t>
            </a:r>
            <a:r>
              <a:rPr lang="en-US" altLang="en-US" sz="1800" dirty="0" err="1">
                <a:latin typeface="Arial" panose="020B0604020202020204" pitchFamily="34" charset="0"/>
              </a:rPr>
              <a:t>pretium</a:t>
            </a:r>
            <a:r>
              <a:rPr lang="en-US" altLang="en-US" sz="1800" dirty="0">
                <a:latin typeface="Arial" panose="020B0604020202020204" pitchFamily="34" charset="0"/>
              </a:rPr>
              <a:t> sit </a:t>
            </a:r>
            <a:r>
              <a:rPr lang="en-US" altLang="en-US" sz="1800" dirty="0" err="1">
                <a:latin typeface="Arial" panose="020B0604020202020204" pitchFamily="34" charset="0"/>
              </a:rPr>
              <a:t>amet</a:t>
            </a:r>
            <a:r>
              <a:rPr lang="en-US" altLang="en-US" sz="1800" dirty="0">
                <a:latin typeface="Arial" panose="020B0604020202020204" pitchFamily="34" charset="0"/>
              </a:rPr>
              <a:t>, </a:t>
            </a:r>
            <a:r>
              <a:rPr lang="en-US" altLang="en-US" sz="1800" dirty="0" err="1">
                <a:latin typeface="Arial" panose="020B0604020202020204" pitchFamily="34" charset="0"/>
              </a:rPr>
              <a:t>commodo</a:t>
            </a:r>
            <a:r>
              <a:rPr lang="en-US" altLang="en-US" sz="1800" dirty="0">
                <a:latin typeface="Arial" panose="020B0604020202020204" pitchFamily="34" charset="0"/>
              </a:rPr>
              <a:t> </a:t>
            </a:r>
            <a:r>
              <a:rPr lang="en-US" altLang="en-US" sz="1800" dirty="0" err="1">
                <a:latin typeface="Arial" panose="020B0604020202020204" pitchFamily="34" charset="0"/>
              </a:rPr>
              <a:t>ut</a:t>
            </a:r>
            <a:r>
              <a:rPr lang="en-US" altLang="en-US" sz="1800" dirty="0">
                <a:latin typeface="Arial" panose="020B0604020202020204" pitchFamily="34" charset="0"/>
              </a:rPr>
              <a:t> </a:t>
            </a:r>
            <a:r>
              <a:rPr lang="en-US" altLang="en-US" sz="1800" dirty="0" err="1">
                <a:latin typeface="Arial" panose="020B0604020202020204" pitchFamily="34" charset="0"/>
              </a:rPr>
              <a:t>neque</a:t>
            </a:r>
            <a:r>
              <a:rPr lang="en-US" altLang="en-US" sz="1800" dirty="0">
                <a:latin typeface="Arial" panose="020B0604020202020204" pitchFamily="34" charset="0"/>
              </a:rPr>
              <a:t>. Aenean </a:t>
            </a:r>
            <a:r>
              <a:rPr lang="en-US" altLang="en-US" sz="1800" dirty="0" err="1">
                <a:latin typeface="Arial" panose="020B0604020202020204" pitchFamily="34" charset="0"/>
              </a:rPr>
              <a:t>ut</a:t>
            </a:r>
            <a:r>
              <a:rPr lang="en-US" altLang="en-US" sz="1800" dirty="0">
                <a:latin typeface="Arial" panose="020B0604020202020204" pitchFamily="34" charset="0"/>
              </a:rPr>
              <a:t> </a:t>
            </a:r>
            <a:r>
              <a:rPr lang="en-US" altLang="en-US" sz="1800" dirty="0" err="1">
                <a:latin typeface="Arial" panose="020B0604020202020204" pitchFamily="34" charset="0"/>
              </a:rPr>
              <a:t>mattis</a:t>
            </a:r>
            <a:r>
              <a:rPr lang="en-US" altLang="en-US" sz="1800" dirty="0">
                <a:latin typeface="Arial" panose="020B0604020202020204" pitchFamily="34" charset="0"/>
              </a:rPr>
              <a:t> </a:t>
            </a:r>
            <a:r>
              <a:rPr lang="en-US" altLang="en-US" sz="1800" dirty="0" err="1">
                <a:latin typeface="Arial" panose="020B0604020202020204" pitchFamily="34" charset="0"/>
              </a:rPr>
              <a:t>enim</a:t>
            </a:r>
            <a:r>
              <a:rPr lang="en-US" altLang="en-US" sz="1800" dirty="0">
                <a:latin typeface="Arial" panose="020B0604020202020204" pitchFamily="34" charset="0"/>
              </a:rPr>
              <a:t>. </a:t>
            </a:r>
            <a:r>
              <a:rPr lang="en-US" altLang="en-US" sz="1800" dirty="0" err="1">
                <a:latin typeface="Arial" panose="020B0604020202020204" pitchFamily="34" charset="0"/>
              </a:rPr>
              <a:t>Quisque</a:t>
            </a:r>
            <a:r>
              <a:rPr lang="en-US" altLang="en-US" sz="1800" dirty="0">
                <a:latin typeface="Arial" panose="020B0604020202020204" pitchFamily="34" charset="0"/>
              </a:rPr>
              <a:t> </a:t>
            </a:r>
            <a:r>
              <a:rPr lang="en-US" altLang="en-US" sz="1800" dirty="0" err="1">
                <a:latin typeface="Arial" panose="020B0604020202020204" pitchFamily="34" charset="0"/>
              </a:rPr>
              <a:t>iaculis</a:t>
            </a:r>
            <a:r>
              <a:rPr lang="en-US" altLang="en-US" sz="1800" dirty="0">
                <a:latin typeface="Arial" panose="020B0604020202020204" pitchFamily="34" charset="0"/>
              </a:rPr>
              <a:t> </a:t>
            </a:r>
            <a:r>
              <a:rPr lang="en-US" altLang="en-US" sz="1800" dirty="0" err="1">
                <a:latin typeface="Arial" panose="020B0604020202020204" pitchFamily="34" charset="0"/>
              </a:rPr>
              <a:t>molestie</a:t>
            </a:r>
            <a:r>
              <a:rPr lang="en-US" altLang="en-US" sz="1800" dirty="0">
                <a:latin typeface="Arial" panose="020B0604020202020204" pitchFamily="34" charset="0"/>
              </a:rPr>
              <a:t> </a:t>
            </a:r>
            <a:r>
              <a:rPr lang="en-US" altLang="en-US" sz="1800" dirty="0" err="1">
                <a:latin typeface="Arial" panose="020B0604020202020204" pitchFamily="34" charset="0"/>
              </a:rPr>
              <a:t>orci</a:t>
            </a:r>
            <a:r>
              <a:rPr lang="en-US" altLang="en-US" sz="1800" dirty="0">
                <a:latin typeface="Arial" panose="020B0604020202020204" pitchFamily="34" charset="0"/>
              </a:rPr>
              <a:t> non </a:t>
            </a:r>
            <a:r>
              <a:rPr lang="en-US" altLang="en-US" sz="1800" dirty="0" err="1">
                <a:latin typeface="Arial" panose="020B0604020202020204" pitchFamily="34" charset="0"/>
              </a:rPr>
              <a:t>scelerisque</a:t>
            </a:r>
            <a:r>
              <a:rPr lang="en-US" altLang="en-US" sz="1800" dirty="0">
                <a:latin typeface="Arial" panose="020B0604020202020204" pitchFamily="34" charset="0"/>
              </a:rPr>
              <a:t>. </a:t>
            </a:r>
            <a:r>
              <a:rPr lang="en-US" altLang="en-US" sz="1800" dirty="0" err="1">
                <a:latin typeface="Arial" panose="020B0604020202020204" pitchFamily="34" charset="0"/>
              </a:rPr>
              <a:t>Pellentesque</a:t>
            </a:r>
            <a:r>
              <a:rPr lang="en-US" altLang="en-US" sz="1800" dirty="0">
                <a:latin typeface="Arial" panose="020B0604020202020204" pitchFamily="34" charset="0"/>
              </a:rPr>
              <a:t> </a:t>
            </a:r>
            <a:r>
              <a:rPr lang="en-US" altLang="en-US" sz="1800" dirty="0" err="1">
                <a:latin typeface="Arial" panose="020B0604020202020204" pitchFamily="34" charset="0"/>
              </a:rPr>
              <a:t>tristique</a:t>
            </a:r>
            <a:r>
              <a:rPr lang="en-US" altLang="en-US" sz="1800" dirty="0">
                <a:latin typeface="Arial" panose="020B0604020202020204" pitchFamily="34" charset="0"/>
              </a:rPr>
              <a:t> </a:t>
            </a:r>
            <a:r>
              <a:rPr lang="en-US" altLang="en-US" sz="1800" dirty="0" err="1">
                <a:latin typeface="Arial" panose="020B0604020202020204" pitchFamily="34" charset="0"/>
              </a:rPr>
              <a:t>risus</a:t>
            </a:r>
            <a:r>
              <a:rPr lang="en-US" altLang="en-US" sz="1800" dirty="0">
                <a:latin typeface="Arial" panose="020B0604020202020204" pitchFamily="34" charset="0"/>
              </a:rPr>
              <a:t> </a:t>
            </a:r>
            <a:r>
              <a:rPr lang="en-US" altLang="en-US" sz="1800" dirty="0" err="1">
                <a:latin typeface="Arial" panose="020B0604020202020204" pitchFamily="34" charset="0"/>
              </a:rPr>
              <a:t>elementum</a:t>
            </a:r>
            <a:r>
              <a:rPr lang="en-US" altLang="en-US" sz="1800" dirty="0">
                <a:latin typeface="Arial" panose="020B0604020202020204" pitchFamily="34" charset="0"/>
              </a:rPr>
              <a:t> diam convallis porta </a:t>
            </a:r>
            <a:r>
              <a:rPr lang="en-US" altLang="en-US" sz="1800" dirty="0" err="1">
                <a:latin typeface="Arial" panose="020B0604020202020204" pitchFamily="34" charset="0"/>
              </a:rPr>
              <a:t>sagittis</a:t>
            </a:r>
            <a:r>
              <a:rPr lang="en-US" altLang="en-US" sz="1800" dirty="0">
                <a:latin typeface="Arial" panose="020B0604020202020204" pitchFamily="34" charset="0"/>
              </a:rPr>
              <a:t> </a:t>
            </a:r>
            <a:r>
              <a:rPr lang="en-US" altLang="en-US" sz="1800" dirty="0" err="1">
                <a:latin typeface="Arial" panose="020B0604020202020204" pitchFamily="34" charset="0"/>
              </a:rPr>
              <a:t>elit</a:t>
            </a:r>
            <a:r>
              <a:rPr lang="en-US" altLang="en-US" sz="1800" dirty="0">
                <a:latin typeface="Arial" panose="020B0604020202020204" pitchFamily="34" charset="0"/>
              </a:rPr>
              <a:t> </a:t>
            </a:r>
            <a:r>
              <a:rPr lang="en-US" altLang="en-US" sz="1800" dirty="0" err="1">
                <a:latin typeface="Arial" panose="020B0604020202020204" pitchFamily="34" charset="0"/>
              </a:rPr>
              <a:t>adipiscing</a:t>
            </a:r>
            <a:r>
              <a:rPr lang="en-US" altLang="en-US" sz="1800" dirty="0">
                <a:latin typeface="Arial" panose="020B0604020202020204" pitchFamily="34" charset="0"/>
              </a:rPr>
              <a:t>. </a:t>
            </a:r>
            <a:r>
              <a:rPr lang="en-US" altLang="en-US" sz="1800" dirty="0" err="1">
                <a:latin typeface="Arial" panose="020B0604020202020204" pitchFamily="34" charset="0"/>
              </a:rPr>
              <a:t>Nulla</a:t>
            </a:r>
            <a:r>
              <a:rPr lang="en-US" altLang="en-US" sz="1800" dirty="0">
                <a:latin typeface="Arial" panose="020B0604020202020204" pitchFamily="34" charset="0"/>
              </a:rPr>
              <a:t> </a:t>
            </a:r>
            <a:r>
              <a:rPr lang="en-US" altLang="en-US" sz="1800" dirty="0" err="1">
                <a:latin typeface="Arial" panose="020B0604020202020204" pitchFamily="34" charset="0"/>
              </a:rPr>
              <a:t>facilisi</a:t>
            </a:r>
            <a:r>
              <a:rPr lang="en-US" altLang="en-US" sz="1800" dirty="0">
                <a:latin typeface="Arial" panose="020B0604020202020204" pitchFamily="34" charset="0"/>
              </a:rPr>
              <a:t>. </a:t>
            </a:r>
            <a:r>
              <a:rPr lang="en-US" altLang="en-US" sz="1800" dirty="0" err="1">
                <a:latin typeface="Arial" panose="020B0604020202020204" pitchFamily="34" charset="0"/>
              </a:rPr>
              <a:t>Vivamus</a:t>
            </a:r>
            <a:r>
              <a:rPr lang="en-US" altLang="en-US" sz="1800" dirty="0">
                <a:latin typeface="Arial" panose="020B0604020202020204" pitchFamily="34" charset="0"/>
              </a:rPr>
              <a:t> </a:t>
            </a:r>
            <a:r>
              <a:rPr lang="en-US" altLang="en-US" sz="1800" dirty="0" err="1">
                <a:latin typeface="Arial" panose="020B0604020202020204" pitchFamily="34" charset="0"/>
              </a:rPr>
              <a:t>justo</a:t>
            </a:r>
            <a:r>
              <a:rPr lang="en-US" altLang="en-US" sz="1800" dirty="0">
                <a:latin typeface="Arial" panose="020B0604020202020204" pitchFamily="34" charset="0"/>
              </a:rPr>
              <a:t> </a:t>
            </a:r>
            <a:r>
              <a:rPr lang="en-US" altLang="en-US" sz="1800" dirty="0" err="1">
                <a:latin typeface="Arial" panose="020B0604020202020204" pitchFamily="34" charset="0"/>
              </a:rPr>
              <a:t>tellus</a:t>
            </a:r>
            <a:r>
              <a:rPr lang="en-US" altLang="en-US" sz="1800" dirty="0">
                <a:latin typeface="Arial" panose="020B0604020202020204" pitchFamily="34" charset="0"/>
              </a:rPr>
              <a:t>, </a:t>
            </a:r>
            <a:r>
              <a:rPr lang="en-US" altLang="en-US" sz="1800" dirty="0" err="1">
                <a:latin typeface="Arial" panose="020B0604020202020204" pitchFamily="34" charset="0"/>
              </a:rPr>
              <a:t>ullamcorper</a:t>
            </a:r>
            <a:r>
              <a:rPr lang="en-US" altLang="en-US" sz="1800" dirty="0">
                <a:latin typeface="Arial" panose="020B0604020202020204" pitchFamily="34" charset="0"/>
              </a:rPr>
              <a:t> et lacinia vel, </a:t>
            </a:r>
            <a:r>
              <a:rPr lang="en-US" altLang="en-US" sz="1800" dirty="0" err="1">
                <a:latin typeface="Arial" panose="020B0604020202020204" pitchFamily="34" charset="0"/>
              </a:rPr>
              <a:t>consequat</a:t>
            </a:r>
            <a:r>
              <a:rPr lang="en-US" altLang="en-US" sz="1800" dirty="0">
                <a:latin typeface="Arial" panose="020B0604020202020204" pitchFamily="34" charset="0"/>
              </a:rPr>
              <a:t> </a:t>
            </a:r>
            <a:r>
              <a:rPr lang="en-US" altLang="en-US" sz="1800" dirty="0" err="1">
                <a:latin typeface="Arial" panose="020B0604020202020204" pitchFamily="34" charset="0"/>
              </a:rPr>
              <a:t>eu</a:t>
            </a:r>
            <a:r>
              <a:rPr lang="en-US" altLang="en-US" sz="1800" dirty="0">
                <a:latin typeface="Arial" panose="020B0604020202020204" pitchFamily="34" charset="0"/>
              </a:rPr>
              <a:t> </a:t>
            </a:r>
            <a:r>
              <a:rPr lang="en-US" altLang="en-US" sz="1800" dirty="0" err="1">
                <a:latin typeface="Arial" panose="020B0604020202020204" pitchFamily="34" charset="0"/>
              </a:rPr>
              <a:t>odio</a:t>
            </a:r>
            <a:r>
              <a:rPr lang="en-US" altLang="en-US" sz="1800" dirty="0">
                <a:latin typeface="Arial" panose="020B0604020202020204" pitchFamily="34" charset="0"/>
              </a:rPr>
              <a:t>. </a:t>
            </a:r>
            <a:r>
              <a:rPr lang="en-US" altLang="en-US" sz="1800" dirty="0" err="1">
                <a:latin typeface="Arial" panose="020B0604020202020204" pitchFamily="34" charset="0"/>
              </a:rPr>
              <a:t>Nullam</a:t>
            </a:r>
            <a:r>
              <a:rPr lang="en-US" altLang="en-US" sz="1800" dirty="0">
                <a:latin typeface="Arial" panose="020B0604020202020204" pitchFamily="34" charset="0"/>
              </a:rPr>
              <a:t> </a:t>
            </a:r>
            <a:r>
              <a:rPr lang="en-US" altLang="en-US" sz="1800" dirty="0" err="1">
                <a:latin typeface="Arial" panose="020B0604020202020204" pitchFamily="34" charset="0"/>
              </a:rPr>
              <a:t>porttitor</a:t>
            </a:r>
            <a:r>
              <a:rPr lang="en-US" altLang="en-US" sz="1800" dirty="0">
                <a:latin typeface="Arial" panose="020B0604020202020204" pitchFamily="34" charset="0"/>
              </a:rPr>
              <a:t> </a:t>
            </a:r>
            <a:r>
              <a:rPr lang="en-US" altLang="en-US" sz="1800" dirty="0" err="1">
                <a:latin typeface="Arial" panose="020B0604020202020204" pitchFamily="34" charset="0"/>
              </a:rPr>
              <a:t>euismod</a:t>
            </a:r>
            <a:r>
              <a:rPr lang="en-US" altLang="en-US" sz="1800" dirty="0">
                <a:latin typeface="Arial" panose="020B0604020202020204" pitchFamily="34" charset="0"/>
              </a:rPr>
              <a:t> </a:t>
            </a:r>
            <a:r>
              <a:rPr lang="en-US" altLang="en-US" sz="1800" dirty="0" err="1">
                <a:latin typeface="Arial" panose="020B0604020202020204" pitchFamily="34" charset="0"/>
              </a:rPr>
              <a:t>turpis</a:t>
            </a:r>
            <a:r>
              <a:rPr lang="en-US" altLang="en-US" sz="1800" dirty="0">
                <a:latin typeface="Arial" panose="020B0604020202020204" pitchFamily="34" charset="0"/>
              </a:rPr>
              <a:t> </a:t>
            </a:r>
            <a:r>
              <a:rPr lang="en-US" altLang="en-US" sz="1800" dirty="0" err="1">
                <a:latin typeface="Arial" panose="020B0604020202020204" pitchFamily="34" charset="0"/>
              </a:rPr>
              <a:t>quis</a:t>
            </a:r>
            <a:r>
              <a:rPr lang="en-US" altLang="en-US" sz="1800" dirty="0">
                <a:latin typeface="Arial" panose="020B0604020202020204" pitchFamily="34" charset="0"/>
              </a:rPr>
              <a:t> dictum. Nunc non ante sed lorem </a:t>
            </a:r>
            <a:r>
              <a:rPr lang="en-US" altLang="en-US" sz="1800" dirty="0" err="1">
                <a:latin typeface="Arial" panose="020B0604020202020204" pitchFamily="34" charset="0"/>
              </a:rPr>
              <a:t>vulputate</a:t>
            </a:r>
            <a:r>
              <a:rPr lang="en-US" altLang="en-US" sz="1800" dirty="0">
                <a:latin typeface="Arial" panose="020B0604020202020204" pitchFamily="34" charset="0"/>
              </a:rPr>
              <a:t> </a:t>
            </a:r>
            <a:r>
              <a:rPr lang="en-US" altLang="en-US" sz="1800" dirty="0" err="1">
                <a:latin typeface="Arial" panose="020B0604020202020204" pitchFamily="34" charset="0"/>
              </a:rPr>
              <a:t>aliquet</a:t>
            </a:r>
            <a:r>
              <a:rPr lang="en-US" altLang="en-US" sz="1800" dirty="0">
                <a:latin typeface="Arial" panose="020B0604020202020204" pitchFamily="34" charset="0"/>
              </a:rPr>
              <a:t> </a:t>
            </a:r>
            <a:r>
              <a:rPr lang="en-US" altLang="en-US" sz="1800" dirty="0" err="1">
                <a:latin typeface="Arial" panose="020B0604020202020204" pitchFamily="34" charset="0"/>
              </a:rPr>
              <a:t>ut</a:t>
            </a:r>
            <a:r>
              <a:rPr lang="en-US" altLang="en-US" sz="1800" dirty="0">
                <a:latin typeface="Arial" panose="020B0604020202020204" pitchFamily="34" charset="0"/>
              </a:rPr>
              <a:t> at mi. </a:t>
            </a:r>
            <a:r>
              <a:rPr lang="en-US" altLang="en-US" sz="1800" dirty="0" err="1">
                <a:latin typeface="Arial" panose="020B0604020202020204" pitchFamily="34" charset="0"/>
              </a:rPr>
              <a:t>Fusce</a:t>
            </a:r>
            <a:r>
              <a:rPr lang="en-US" altLang="en-US" sz="1800" dirty="0">
                <a:latin typeface="Arial" panose="020B0604020202020204" pitchFamily="34" charset="0"/>
              </a:rPr>
              <a:t> </a:t>
            </a:r>
            <a:r>
              <a:rPr lang="en-US" altLang="en-US" sz="1800" dirty="0" err="1">
                <a:latin typeface="Arial" panose="020B0604020202020204" pitchFamily="34" charset="0"/>
              </a:rPr>
              <a:t>sodales</a:t>
            </a:r>
            <a:r>
              <a:rPr lang="en-US" altLang="en-US" sz="1800" dirty="0">
                <a:latin typeface="Arial" panose="020B0604020202020204" pitchFamily="34" charset="0"/>
              </a:rPr>
              <a:t> pharetra </a:t>
            </a:r>
            <a:r>
              <a:rPr lang="en-US" altLang="en-US" sz="1800" dirty="0" err="1">
                <a:latin typeface="Arial" panose="020B0604020202020204" pitchFamily="34" charset="0"/>
              </a:rPr>
              <a:t>sollicitudin</a:t>
            </a:r>
            <a:r>
              <a:rPr lang="en-US" altLang="en-US" sz="1800" dirty="0">
                <a:latin typeface="Arial" panose="020B0604020202020204" pitchFamily="34" charset="0"/>
              </a:rPr>
              <a:t>. Cras </a:t>
            </a:r>
            <a:r>
              <a:rPr lang="en-US" altLang="en-US" sz="1800" dirty="0" err="1">
                <a:latin typeface="Arial" panose="020B0604020202020204" pitchFamily="34" charset="0"/>
              </a:rPr>
              <a:t>euismod</a:t>
            </a:r>
            <a:r>
              <a:rPr lang="en-US" altLang="en-US" sz="1800" dirty="0">
                <a:latin typeface="Arial" panose="020B0604020202020204" pitchFamily="34" charset="0"/>
              </a:rPr>
              <a:t> </a:t>
            </a:r>
            <a:r>
              <a:rPr lang="en-US" altLang="en-US" sz="1800" dirty="0" err="1">
                <a:latin typeface="Arial" panose="020B0604020202020204" pitchFamily="34" charset="0"/>
              </a:rPr>
              <a:t>fringilla</a:t>
            </a:r>
            <a:r>
              <a:rPr lang="en-US" altLang="en-US" sz="1800" dirty="0">
                <a:latin typeface="Arial" panose="020B0604020202020204" pitchFamily="34" charset="0"/>
              </a:rPr>
              <a:t> </a:t>
            </a:r>
            <a:r>
              <a:rPr lang="en-US" altLang="en-US" sz="1800" dirty="0" err="1">
                <a:latin typeface="Arial" panose="020B0604020202020204" pitchFamily="34" charset="0"/>
              </a:rPr>
              <a:t>felis</a:t>
            </a:r>
            <a:r>
              <a:rPr lang="en-US" altLang="en-US" sz="1800" dirty="0">
                <a:latin typeface="Arial" panose="020B0604020202020204" pitchFamily="34" charset="0"/>
              </a:rPr>
              <a:t> </a:t>
            </a:r>
            <a:r>
              <a:rPr lang="en-US" altLang="en-US" sz="1800" dirty="0" err="1">
                <a:latin typeface="Arial" panose="020B0604020202020204" pitchFamily="34" charset="0"/>
              </a:rPr>
              <a:t>euismod</a:t>
            </a:r>
            <a:r>
              <a:rPr lang="en-US" altLang="en-US" sz="1800" dirty="0">
                <a:latin typeface="Arial" panose="020B0604020202020204" pitchFamily="34" charset="0"/>
              </a:rPr>
              <a:t> </a:t>
            </a:r>
            <a:r>
              <a:rPr lang="en-US" altLang="en-US" sz="1800" dirty="0" err="1">
                <a:latin typeface="Arial" panose="020B0604020202020204" pitchFamily="34" charset="0"/>
              </a:rPr>
              <a:t>blandit</a:t>
            </a:r>
            <a:r>
              <a:rPr lang="en-US" altLang="en-US" sz="1800" dirty="0">
                <a:latin typeface="Arial" panose="020B0604020202020204" pitchFamily="34" charset="0"/>
              </a:rPr>
              <a:t>. </a:t>
            </a:r>
            <a:r>
              <a:rPr lang="en-US" altLang="en-US" sz="1800" dirty="0" err="1">
                <a:latin typeface="Arial" panose="020B0604020202020204" pitchFamily="34" charset="0"/>
              </a:rPr>
              <a:t>Aliquam</a:t>
            </a:r>
            <a:r>
              <a:rPr lang="en-US" altLang="en-US" sz="1800" dirty="0">
                <a:latin typeface="Arial" panose="020B0604020202020204" pitchFamily="34" charset="0"/>
              </a:rPr>
              <a:t> ac </a:t>
            </a:r>
            <a:r>
              <a:rPr lang="en-US" altLang="en-US" sz="1800" dirty="0" err="1">
                <a:latin typeface="Arial" panose="020B0604020202020204" pitchFamily="34" charset="0"/>
              </a:rPr>
              <a:t>quam</a:t>
            </a:r>
            <a:r>
              <a:rPr lang="en-US" altLang="en-US" sz="1800" dirty="0">
                <a:latin typeface="Arial" panose="020B0604020202020204" pitchFamily="34" charset="0"/>
              </a:rPr>
              <a:t> </a:t>
            </a:r>
            <a:r>
              <a:rPr lang="en-US" altLang="en-US" sz="1800" dirty="0" err="1">
                <a:latin typeface="Arial" panose="020B0604020202020204" pitchFamily="34" charset="0"/>
              </a:rPr>
              <a:t>sapien</a:t>
            </a:r>
            <a:r>
              <a:rPr lang="en-US" altLang="en-US" sz="1800" dirty="0">
                <a:latin typeface="Arial" panose="020B0604020202020204" pitchFamily="34" charset="0"/>
              </a:rPr>
              <a:t>, ac </a:t>
            </a:r>
            <a:r>
              <a:rPr lang="en-US" altLang="en-US" sz="1800" dirty="0" err="1">
                <a:latin typeface="Arial" panose="020B0604020202020204" pitchFamily="34" charset="0"/>
              </a:rPr>
              <a:t>facilisis</a:t>
            </a:r>
            <a:r>
              <a:rPr lang="en-US" altLang="en-US" sz="1800" dirty="0">
                <a:latin typeface="Arial" panose="020B0604020202020204" pitchFamily="34" charset="0"/>
              </a:rPr>
              <a:t> eros. Donec </a:t>
            </a:r>
            <a:r>
              <a:rPr lang="en-US" altLang="en-US" sz="1800" dirty="0" err="1">
                <a:latin typeface="Arial" panose="020B0604020202020204" pitchFamily="34" charset="0"/>
              </a:rPr>
              <a:t>adipiscing</a:t>
            </a:r>
            <a:r>
              <a:rPr lang="en-US" altLang="en-US" sz="1800" dirty="0">
                <a:latin typeface="Arial" panose="020B0604020202020204" pitchFamily="34" charset="0"/>
              </a:rPr>
              <a:t> </a:t>
            </a:r>
            <a:r>
              <a:rPr lang="en-US" altLang="en-US" sz="1800" dirty="0" err="1">
                <a:latin typeface="Arial" panose="020B0604020202020204" pitchFamily="34" charset="0"/>
              </a:rPr>
              <a:t>aliquam</a:t>
            </a:r>
            <a:r>
              <a:rPr lang="en-US" altLang="en-US" sz="1800" dirty="0">
                <a:latin typeface="Arial" panose="020B0604020202020204" pitchFamily="34" charset="0"/>
              </a:rPr>
              <a:t> </a:t>
            </a:r>
            <a:r>
              <a:rPr lang="en-US" altLang="en-US" sz="1800" dirty="0" err="1">
                <a:latin typeface="Arial" panose="020B0604020202020204" pitchFamily="34" charset="0"/>
              </a:rPr>
              <a:t>nunc</a:t>
            </a:r>
            <a:r>
              <a:rPr lang="en-US" altLang="en-US" sz="1800" dirty="0">
                <a:latin typeface="Arial" panose="020B0604020202020204" pitchFamily="34" charset="0"/>
              </a:rPr>
              <a:t> vitae </a:t>
            </a:r>
            <a:r>
              <a:rPr lang="en-US" altLang="en-US" sz="1800" dirty="0" err="1">
                <a:latin typeface="Arial" panose="020B0604020202020204" pitchFamily="34" charset="0"/>
              </a:rPr>
              <a:t>condimentum</a:t>
            </a:r>
            <a:r>
              <a:rPr lang="en-US" altLang="en-US" sz="1800" dirty="0">
                <a:latin typeface="Arial" panose="020B0604020202020204" pitchFamily="34" charset="0"/>
              </a:rPr>
              <a:t>.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dirty="0">
                <a:latin typeface="Arial" charset="0"/>
                <a:ea typeface="ＭＳ Ｐゴシック" charset="0"/>
              </a:rPr>
              <a:t>Lorem ipsum dolor sit </a:t>
            </a:r>
            <a:r>
              <a:rPr lang="en-US" sz="1800" dirty="0" err="1">
                <a:latin typeface="Arial" charset="0"/>
                <a:ea typeface="ＭＳ Ｐゴシック" charset="0"/>
              </a:rPr>
              <a:t>amet</a:t>
            </a:r>
            <a:r>
              <a:rPr lang="en-US" sz="1800" dirty="0">
                <a:latin typeface="Arial" charset="0"/>
                <a:ea typeface="ＭＳ Ｐゴシック" charset="0"/>
              </a:rPr>
              <a:t>, </a:t>
            </a:r>
            <a:r>
              <a:rPr lang="en-US" sz="1800" dirty="0" err="1">
                <a:latin typeface="Arial" charset="0"/>
                <a:ea typeface="ＭＳ Ｐゴシック" charset="0"/>
              </a:rPr>
              <a:t>consectetur</a:t>
            </a:r>
            <a:r>
              <a:rPr lang="en-US" sz="1800" dirty="0">
                <a:latin typeface="Arial" charset="0"/>
                <a:ea typeface="ＭＳ Ｐゴシック" charset="0"/>
              </a:rPr>
              <a:t> </a:t>
            </a:r>
            <a:r>
              <a:rPr lang="en-US" sz="1800" dirty="0" err="1">
                <a:latin typeface="Arial" charset="0"/>
                <a:ea typeface="ＭＳ Ｐゴシック" charset="0"/>
              </a:rPr>
              <a:t>adipiscing</a:t>
            </a:r>
            <a:r>
              <a:rPr lang="en-US" sz="1800" dirty="0">
                <a:latin typeface="Arial" charset="0"/>
                <a:ea typeface="ＭＳ Ｐゴシック" charset="0"/>
              </a:rPr>
              <a:t> </a:t>
            </a:r>
            <a:r>
              <a:rPr lang="en-US" sz="1800" dirty="0" err="1">
                <a:latin typeface="Arial" charset="0"/>
                <a:ea typeface="ＭＳ Ｐゴシック" charset="0"/>
              </a:rPr>
              <a:t>elit</a:t>
            </a:r>
            <a:r>
              <a:rPr lang="en-US" sz="1800" dirty="0">
                <a:latin typeface="Arial" charset="0"/>
                <a:ea typeface="ＭＳ Ｐゴシック" charset="0"/>
              </a:rPr>
              <a:t>. Duis </a:t>
            </a:r>
            <a:r>
              <a:rPr lang="en-US" sz="1800" dirty="0" err="1">
                <a:latin typeface="Arial" charset="0"/>
                <a:ea typeface="ＭＳ Ｐゴシック" charset="0"/>
              </a:rPr>
              <a:t>rhoncus</a:t>
            </a:r>
            <a:r>
              <a:rPr lang="en-US" sz="1800" dirty="0">
                <a:latin typeface="Arial" charset="0"/>
                <a:ea typeface="ＭＳ Ｐゴシック" charset="0"/>
              </a:rPr>
              <a:t> </a:t>
            </a:r>
            <a:r>
              <a:rPr lang="en-US" sz="1800" dirty="0" err="1">
                <a:latin typeface="Arial" charset="0"/>
                <a:ea typeface="ＭＳ Ｐゴシック" charset="0"/>
              </a:rPr>
              <a:t>consectetur</a:t>
            </a:r>
            <a:r>
              <a:rPr lang="en-US" sz="1800" dirty="0">
                <a:latin typeface="Arial" charset="0"/>
                <a:ea typeface="ＭＳ Ｐゴシック" charset="0"/>
              </a:rPr>
              <a:t> </a:t>
            </a:r>
            <a:r>
              <a:rPr lang="en-US" sz="1800" dirty="0" err="1">
                <a:latin typeface="Arial" charset="0"/>
                <a:ea typeface="ＭＳ Ｐゴシック" charset="0"/>
              </a:rPr>
              <a:t>faucibus</a:t>
            </a:r>
            <a:r>
              <a:rPr lang="en-US" sz="1800" dirty="0">
                <a:latin typeface="Arial" charset="0"/>
                <a:ea typeface="ＭＳ Ｐゴシック" charset="0"/>
              </a:rPr>
              <a:t>. </a:t>
            </a:r>
            <a:r>
              <a:rPr lang="en-US" sz="1800" dirty="0" err="1">
                <a:latin typeface="Arial" charset="0"/>
                <a:ea typeface="ＭＳ Ｐゴシック" charset="0"/>
              </a:rPr>
              <a:t>Suspendisse</a:t>
            </a:r>
            <a:r>
              <a:rPr lang="en-US" sz="1800" dirty="0">
                <a:latin typeface="Arial" charset="0"/>
                <a:ea typeface="ＭＳ Ｐゴシック" charset="0"/>
              </a:rPr>
              <a:t> </a:t>
            </a:r>
            <a:r>
              <a:rPr lang="en-US" sz="1800" dirty="0" err="1">
                <a:latin typeface="Arial" charset="0"/>
                <a:ea typeface="ＭＳ Ｐゴシック" charset="0"/>
              </a:rPr>
              <a:t>potenti</a:t>
            </a:r>
            <a:r>
              <a:rPr lang="en-US" sz="1800" dirty="0">
                <a:latin typeface="Arial" charset="0"/>
                <a:ea typeface="ＭＳ Ｐゴシック" charset="0"/>
              </a:rPr>
              <a:t>. </a:t>
            </a:r>
            <a:r>
              <a:rPr lang="en-US" sz="1800" dirty="0" err="1">
                <a:latin typeface="Arial" charset="0"/>
                <a:ea typeface="ＭＳ Ｐゴシック" charset="0"/>
              </a:rPr>
              <a:t>Praesent</a:t>
            </a:r>
            <a:r>
              <a:rPr lang="en-US" sz="1800" dirty="0">
                <a:latin typeface="Arial" charset="0"/>
                <a:ea typeface="ＭＳ Ｐゴシック" charset="0"/>
              </a:rPr>
              <a:t> sit </a:t>
            </a:r>
            <a:r>
              <a:rPr lang="en-US" sz="1800" dirty="0" err="1">
                <a:latin typeface="Arial" charset="0"/>
                <a:ea typeface="ＭＳ Ｐゴシック" charset="0"/>
              </a:rPr>
              <a:t>amet</a:t>
            </a:r>
            <a:r>
              <a:rPr lang="en-US" sz="1800" dirty="0">
                <a:latin typeface="Arial" charset="0"/>
                <a:ea typeface="ＭＳ Ｐゴシック" charset="0"/>
              </a:rPr>
              <a:t> </a:t>
            </a:r>
            <a:r>
              <a:rPr lang="en-US" sz="1800" dirty="0" err="1">
                <a:latin typeface="Arial" charset="0"/>
                <a:ea typeface="ＭＳ Ｐゴシック" charset="0"/>
              </a:rPr>
              <a:t>elit</a:t>
            </a:r>
            <a:r>
              <a:rPr lang="en-US" sz="1800" dirty="0">
                <a:latin typeface="Arial" charset="0"/>
                <a:ea typeface="ＭＳ Ｐゴシック" charset="0"/>
              </a:rPr>
              <a:t> lorem, </a:t>
            </a:r>
            <a:r>
              <a:rPr lang="en-US" sz="1800" dirty="0" err="1">
                <a:latin typeface="Arial" charset="0"/>
                <a:ea typeface="ＭＳ Ｐゴシック" charset="0"/>
              </a:rPr>
              <a:t>nec</a:t>
            </a:r>
            <a:r>
              <a:rPr lang="en-US" sz="1800" dirty="0">
                <a:latin typeface="Arial" charset="0"/>
                <a:ea typeface="ＭＳ Ｐゴシック" charset="0"/>
              </a:rPr>
              <a:t> </a:t>
            </a:r>
            <a:r>
              <a:rPr lang="en-US" sz="1800" dirty="0" err="1">
                <a:latin typeface="Arial" charset="0"/>
                <a:ea typeface="ＭＳ Ｐゴシック" charset="0"/>
              </a:rPr>
              <a:t>varius</a:t>
            </a:r>
            <a:r>
              <a:rPr lang="en-US" sz="1800" dirty="0">
                <a:latin typeface="Arial" charset="0"/>
                <a:ea typeface="ＭＳ Ｐゴシック" charset="0"/>
              </a:rPr>
              <a:t> </a:t>
            </a:r>
            <a:r>
              <a:rPr lang="en-US" sz="1800" dirty="0" err="1">
                <a:latin typeface="Arial" charset="0"/>
                <a:ea typeface="ＭＳ Ｐゴシック" charset="0"/>
              </a:rPr>
              <a:t>mauris</a:t>
            </a:r>
            <a:r>
              <a:rPr lang="en-US" sz="1800" dirty="0">
                <a:latin typeface="Arial" charset="0"/>
                <a:ea typeface="ＭＳ Ｐゴシック" charset="0"/>
              </a:rPr>
              <a:t>.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extLst>
              <p:ext uri="{D42A27DB-BD31-4B8C-83A1-F6EECF244321}">
                <p14:modId xmlns:p14="http://schemas.microsoft.com/office/powerpoint/2010/main" val="4186835232"/>
              </p:ext>
            </p:extLst>
          </p:nvPr>
        </p:nvGraphicFramePr>
        <p:xfrm>
          <a:off x="20363779" y="13453846"/>
          <a:ext cx="4829175" cy="269963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a:ln>
                            <a:noFill/>
                          </a:ln>
                          <a:solidFill>
                            <a:srgbClr val="0A87FF"/>
                          </a:solidFill>
                          <a:effectLst/>
                          <a:latin typeface="Arial"/>
                          <a:ea typeface="MS PGothic"/>
                          <a:cs typeface="Arial"/>
                        </a:rPr>
                        <a:t>www.etsu.edu/com/biomedcomm</a:t>
                      </a:r>
                      <a:endParaRPr kumimoji="0" lang="en-US" altLang="en-US" sz="1600" b="1" i="0" u="none" strike="noStrike" cap="none" normalizeH="0" baseline="0" dirty="0">
                        <a:ln>
                          <a:noFill/>
                        </a:ln>
                        <a:solidFill>
                          <a:srgbClr val="0A87FF"/>
                        </a:solidFill>
                        <a:effectLst/>
                        <a:latin typeface="Arial"/>
                        <a:ea typeface="MS PGothic"/>
                        <a:cs typeface="Arial"/>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rtl="0" eaLnBrk="1" fontAlgn="base" latinLnBrk="0" hangingPunct="1">
                        <a:lnSpc>
                          <a:spcPct val="100000"/>
                        </a:lnSpc>
                        <a:spcBef>
                          <a:spcPct val="0"/>
                        </a:spcBef>
                        <a:spcAft>
                          <a:spcPct val="0"/>
                        </a:spcAft>
                        <a:buClrTx/>
                        <a:buSzTx/>
                        <a:buFontTx/>
                        <a:buNone/>
                      </a:pPr>
                      <a:r>
                        <a:rPr kumimoji="0" lang="en-US" altLang="en-US" sz="1600" b="0" i="0" u="none" strike="noStrike" cap="none" normalizeH="0" baseline="0" dirty="0">
                          <a:ln>
                            <a:noFill/>
                          </a:ln>
                          <a:solidFill>
                            <a:schemeClr val="tx1"/>
                          </a:solidFill>
                          <a:effectLst/>
                          <a:latin typeface="Arial"/>
                          <a:ea typeface="MS PGothic"/>
                        </a:rPr>
                        <a:t>Taylor Campbell 439-2406</a:t>
                      </a:r>
                      <a:r>
                        <a:rPr lang="en-US" altLang="en-US" sz="1600" b="0" i="0" u="none" strike="noStrike" cap="none" normalizeH="0" baseline="0" dirty="0">
                          <a:ln>
                            <a:noFill/>
                          </a:ln>
                          <a:solidFill>
                            <a:schemeClr val="tx1"/>
                          </a:solidFill>
                          <a:effectLst/>
                          <a:latin typeface="Arial"/>
                          <a:ea typeface="MS PGothic"/>
                        </a:rPr>
                        <a:t>     </a:t>
                      </a:r>
                      <a:r>
                        <a:rPr kumimoji="0" lang="en-US" altLang="en-US" sz="1600" b="0" i="0" u="none" strike="noStrike" cap="none" normalizeH="0" baseline="0" dirty="0">
                          <a:ln>
                            <a:noFill/>
                          </a:ln>
                          <a:solidFill>
                            <a:schemeClr val="tx1"/>
                          </a:solidFill>
                          <a:effectLst/>
                          <a:latin typeface="Arial"/>
                          <a:ea typeface="MS PGothic"/>
                        </a:rPr>
                        <a:t> </a:t>
                      </a:r>
                      <a:r>
                        <a:rPr kumimoji="0" lang="en-US" altLang="en-US" sz="1600" b="0" i="0" u="none" strike="noStrike" kern="1200" cap="none" normalizeH="0" baseline="0" dirty="0">
                          <a:ln>
                            <a:noFill/>
                          </a:ln>
                          <a:solidFill>
                            <a:srgbClr val="0A87FF"/>
                          </a:solidFill>
                          <a:effectLst/>
                          <a:latin typeface="Arial"/>
                          <a:ea typeface="MS PGothic"/>
                          <a:cs typeface="+mn-cs"/>
                        </a:rPr>
                        <a:t>campbelltc@mail.etsu.edu</a:t>
                      </a: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CC5905A0-68B9-42DD-9033-8C8D5254C665}"/>
              </a:ext>
            </a:extLst>
          </p:cNvPr>
          <p:cNvPicPr>
            <a:picLocks noChangeAspect="1"/>
          </p:cNvPicPr>
          <p:nvPr/>
        </p:nvPicPr>
        <p:blipFill>
          <a:blip r:embed="rId9"/>
          <a:stretch>
            <a:fillRect/>
          </a:stretch>
        </p:blipFill>
        <p:spPr>
          <a:xfrm>
            <a:off x="29481612" y="657317"/>
            <a:ext cx="2695575" cy="1200150"/>
          </a:xfrm>
          <a:prstGeom prst="rect">
            <a:avLst/>
          </a:prstGeom>
        </p:spPr>
      </p:pic>
    </p:spTree>
    <p:extLst>
      <p:ext uri="{BB962C8B-B14F-4D97-AF65-F5344CB8AC3E}">
        <p14:creationId xmlns:p14="http://schemas.microsoft.com/office/powerpoint/2010/main" val="86816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dirty="0">
                <a:solidFill>
                  <a:srgbClr val="FFFFFF"/>
                </a:solidFill>
                <a:latin typeface="Arial"/>
                <a:ea typeface="MS PGothic" charset="0"/>
                <a:cs typeface="MS PGothic" charset="0"/>
              </a:rPr>
              <a:t> Poster Title</a:t>
            </a:r>
          </a:p>
          <a:p>
            <a:pPr algn="ctr" defTabSz="522158" eaLnBrk="0" hangingPunct="0">
              <a:spcBef>
                <a:spcPts val="400"/>
              </a:spcBef>
              <a:defRPr/>
            </a:pPr>
            <a:r>
              <a:rPr lang="en-US" sz="2700" dirty="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dirty="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dirty="0">
                <a:solidFill>
                  <a:srgbClr val="F8F8F8"/>
                </a:solidFill>
                <a:latin typeface="Arial" charset="0"/>
                <a:ea typeface="ＭＳ Ｐゴシック" charset="0"/>
                <a:cs typeface="ＭＳ Ｐゴシック" charset="0"/>
              </a:rPr>
              <a:t>File 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dirty="0">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dirty="0">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dirty="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dirty="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dirty="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Lorem ipsum dolor sit </a:t>
            </a:r>
            <a:r>
              <a:rPr lang="en-US" altLang="en-US" sz="1800" dirty="0" err="1">
                <a:latin typeface="Arial" panose="020B0604020202020204" pitchFamily="34" charset="0"/>
              </a:rPr>
              <a:t>amet</a:t>
            </a:r>
            <a:r>
              <a:rPr lang="en-US" altLang="en-US" sz="1800" dirty="0">
                <a:latin typeface="Arial" panose="020B0604020202020204" pitchFamily="34" charset="0"/>
              </a:rPr>
              <a:t>, </a:t>
            </a:r>
            <a:r>
              <a:rPr lang="en-US" altLang="en-US" sz="1800" dirty="0" err="1">
                <a:latin typeface="Arial" panose="020B0604020202020204" pitchFamily="34" charset="0"/>
              </a:rPr>
              <a:t>consectetur</a:t>
            </a:r>
            <a:r>
              <a:rPr lang="en-US" altLang="en-US" sz="1800" dirty="0">
                <a:latin typeface="Arial" panose="020B0604020202020204" pitchFamily="34" charset="0"/>
              </a:rPr>
              <a:t> </a:t>
            </a:r>
            <a:r>
              <a:rPr lang="en-US" altLang="en-US" sz="1800" dirty="0" err="1">
                <a:latin typeface="Arial" panose="020B0604020202020204" pitchFamily="34" charset="0"/>
              </a:rPr>
              <a:t>adipiscing</a:t>
            </a:r>
            <a:r>
              <a:rPr lang="en-US" altLang="en-US" sz="1800" dirty="0">
                <a:latin typeface="Arial" panose="020B0604020202020204" pitchFamily="34" charset="0"/>
              </a:rPr>
              <a:t> </a:t>
            </a:r>
            <a:r>
              <a:rPr lang="en-US" altLang="en-US" sz="1800" dirty="0" err="1">
                <a:latin typeface="Arial" panose="020B0604020202020204" pitchFamily="34" charset="0"/>
              </a:rPr>
              <a:t>elit</a:t>
            </a:r>
            <a:r>
              <a:rPr lang="en-US" altLang="en-US" sz="1800" dirty="0">
                <a:latin typeface="Arial" panose="020B0604020202020204" pitchFamily="34" charset="0"/>
              </a:rPr>
              <a:t>. Duis </a:t>
            </a:r>
            <a:r>
              <a:rPr lang="en-US" altLang="en-US" sz="1800" dirty="0" err="1">
                <a:latin typeface="Arial" panose="020B0604020202020204" pitchFamily="34" charset="0"/>
              </a:rPr>
              <a:t>rhoncus</a:t>
            </a:r>
            <a:r>
              <a:rPr lang="en-US" altLang="en-US" sz="1800" dirty="0">
                <a:latin typeface="Arial" panose="020B0604020202020204" pitchFamily="34" charset="0"/>
              </a:rPr>
              <a:t> </a:t>
            </a:r>
            <a:r>
              <a:rPr lang="en-US" altLang="en-US" sz="1800" dirty="0" err="1">
                <a:latin typeface="Arial" panose="020B0604020202020204" pitchFamily="34" charset="0"/>
              </a:rPr>
              <a:t>consectetur</a:t>
            </a:r>
            <a:r>
              <a:rPr lang="en-US" altLang="en-US" sz="1800" dirty="0">
                <a:latin typeface="Arial" panose="020B0604020202020204" pitchFamily="34" charset="0"/>
              </a:rPr>
              <a:t> </a:t>
            </a:r>
            <a:r>
              <a:rPr lang="en-US" altLang="en-US" sz="1800" dirty="0" err="1">
                <a:latin typeface="Arial" panose="020B0604020202020204" pitchFamily="34" charset="0"/>
              </a:rPr>
              <a:t>faucibus</a:t>
            </a:r>
            <a:r>
              <a:rPr lang="en-US" altLang="en-US" sz="1800" dirty="0">
                <a:latin typeface="Arial" panose="020B0604020202020204" pitchFamily="34" charset="0"/>
              </a:rPr>
              <a:t>. </a:t>
            </a:r>
            <a:r>
              <a:rPr lang="en-US" altLang="en-US" sz="1800" dirty="0" err="1">
                <a:latin typeface="Arial" panose="020B0604020202020204" pitchFamily="34" charset="0"/>
              </a:rPr>
              <a:t>Suspendisse</a:t>
            </a:r>
            <a:r>
              <a:rPr lang="en-US" altLang="en-US" sz="1800" dirty="0">
                <a:latin typeface="Arial" panose="020B0604020202020204" pitchFamily="34" charset="0"/>
              </a:rPr>
              <a:t> </a:t>
            </a:r>
            <a:r>
              <a:rPr lang="en-US" altLang="en-US" sz="1800" dirty="0" err="1">
                <a:latin typeface="Arial" panose="020B0604020202020204" pitchFamily="34" charset="0"/>
              </a:rPr>
              <a:t>potenti</a:t>
            </a:r>
            <a:r>
              <a:rPr lang="en-US" altLang="en-US" sz="1800" dirty="0">
                <a:latin typeface="Arial" panose="020B0604020202020204" pitchFamily="34" charset="0"/>
              </a:rPr>
              <a:t>. </a:t>
            </a:r>
            <a:r>
              <a:rPr lang="en-US" altLang="en-US" sz="1800" dirty="0" err="1">
                <a:latin typeface="Arial" panose="020B0604020202020204" pitchFamily="34" charset="0"/>
              </a:rPr>
              <a:t>Praesent</a:t>
            </a:r>
            <a:r>
              <a:rPr lang="en-US" altLang="en-US" sz="1800" dirty="0">
                <a:latin typeface="Arial" panose="020B0604020202020204" pitchFamily="34" charset="0"/>
              </a:rPr>
              <a:t> sit </a:t>
            </a:r>
            <a:r>
              <a:rPr lang="en-US" altLang="en-US" sz="1800" dirty="0" err="1">
                <a:latin typeface="Arial" panose="020B0604020202020204" pitchFamily="34" charset="0"/>
              </a:rPr>
              <a:t>amet</a:t>
            </a:r>
            <a:r>
              <a:rPr lang="en-US" altLang="en-US" sz="1800" dirty="0">
                <a:latin typeface="Arial" panose="020B0604020202020204" pitchFamily="34" charset="0"/>
              </a:rPr>
              <a:t> </a:t>
            </a:r>
            <a:r>
              <a:rPr lang="en-US" altLang="en-US" sz="1800" dirty="0" err="1">
                <a:latin typeface="Arial" panose="020B0604020202020204" pitchFamily="34" charset="0"/>
              </a:rPr>
              <a:t>elit</a:t>
            </a:r>
            <a:r>
              <a:rPr lang="en-US" altLang="en-US" sz="1800" dirty="0">
                <a:latin typeface="Arial" panose="020B0604020202020204" pitchFamily="34" charset="0"/>
              </a:rPr>
              <a:t> lorem, </a:t>
            </a:r>
            <a:r>
              <a:rPr lang="en-US" altLang="en-US" sz="1800" dirty="0" err="1">
                <a:latin typeface="Arial" panose="020B0604020202020204" pitchFamily="34" charset="0"/>
              </a:rPr>
              <a:t>nec</a:t>
            </a:r>
            <a:r>
              <a:rPr lang="en-US" altLang="en-US" sz="1800" dirty="0">
                <a:latin typeface="Arial" panose="020B0604020202020204" pitchFamily="34" charset="0"/>
              </a:rPr>
              <a:t> </a:t>
            </a:r>
            <a:r>
              <a:rPr lang="en-US" altLang="en-US" sz="1800" dirty="0" err="1">
                <a:latin typeface="Arial" panose="020B0604020202020204" pitchFamily="34" charset="0"/>
              </a:rPr>
              <a:t>varius</a:t>
            </a:r>
            <a:r>
              <a:rPr lang="en-US" altLang="en-US" sz="1800" dirty="0">
                <a:latin typeface="Arial" panose="020B0604020202020204" pitchFamily="34" charset="0"/>
              </a:rPr>
              <a:t> </a:t>
            </a:r>
            <a:r>
              <a:rPr lang="en-US" altLang="en-US" sz="1800" dirty="0" err="1">
                <a:latin typeface="Arial" panose="020B0604020202020204" pitchFamily="34" charset="0"/>
              </a:rPr>
              <a:t>mauris</a:t>
            </a:r>
            <a:r>
              <a:rPr lang="en-US" altLang="en-US" sz="1800" dirty="0">
                <a:latin typeface="Arial" panose="020B0604020202020204" pitchFamily="34" charset="0"/>
              </a:rPr>
              <a:t>. Maecenas at convallis eros. Donec </a:t>
            </a:r>
            <a:r>
              <a:rPr lang="en-US" altLang="en-US" sz="1800" dirty="0" err="1">
                <a:latin typeface="Arial" panose="020B0604020202020204" pitchFamily="34" charset="0"/>
              </a:rPr>
              <a:t>accumsan</a:t>
            </a:r>
            <a:r>
              <a:rPr lang="en-US" altLang="en-US" sz="1800" dirty="0">
                <a:latin typeface="Arial" panose="020B0604020202020204" pitchFamily="34" charset="0"/>
              </a:rPr>
              <a:t>, </a:t>
            </a:r>
            <a:r>
              <a:rPr lang="en-US" altLang="en-US" sz="1800" dirty="0" err="1">
                <a:latin typeface="Arial" panose="020B0604020202020204" pitchFamily="34" charset="0"/>
              </a:rPr>
              <a:t>nunc</a:t>
            </a:r>
            <a:r>
              <a:rPr lang="en-US" altLang="en-US" sz="1800" dirty="0">
                <a:latin typeface="Arial" panose="020B0604020202020204" pitchFamily="34" charset="0"/>
              </a:rPr>
              <a:t> lacinia </a:t>
            </a:r>
            <a:r>
              <a:rPr lang="en-US" altLang="en-US" sz="1800" dirty="0" err="1">
                <a:latin typeface="Arial" panose="020B0604020202020204" pitchFamily="34" charset="0"/>
              </a:rPr>
              <a:t>imperdiet</a:t>
            </a:r>
            <a:r>
              <a:rPr lang="en-US" altLang="en-US" sz="1800" dirty="0">
                <a:latin typeface="Arial" panose="020B0604020202020204" pitchFamily="34" charset="0"/>
              </a:rPr>
              <a:t> </a:t>
            </a:r>
            <a:r>
              <a:rPr lang="en-US" altLang="en-US" sz="1800" dirty="0" err="1">
                <a:latin typeface="Arial" panose="020B0604020202020204" pitchFamily="34" charset="0"/>
              </a:rPr>
              <a:t>congue</a:t>
            </a:r>
            <a:r>
              <a:rPr lang="en-US" altLang="en-US" sz="1800" dirty="0">
                <a:latin typeface="Arial" panose="020B0604020202020204" pitchFamily="34" charset="0"/>
              </a:rPr>
              <a:t>, magna </a:t>
            </a:r>
            <a:r>
              <a:rPr lang="en-US" altLang="en-US" sz="1800" dirty="0" err="1">
                <a:latin typeface="Arial" panose="020B0604020202020204" pitchFamily="34" charset="0"/>
              </a:rPr>
              <a:t>elit</a:t>
            </a:r>
            <a:r>
              <a:rPr lang="en-US" altLang="en-US" sz="1800" dirty="0">
                <a:latin typeface="Arial" panose="020B0604020202020204" pitchFamily="34" charset="0"/>
              </a:rPr>
              <a:t> vestibulum </a:t>
            </a:r>
            <a:r>
              <a:rPr lang="en-US" altLang="en-US" sz="1800" dirty="0" err="1">
                <a:latin typeface="Arial" panose="020B0604020202020204" pitchFamily="34" charset="0"/>
              </a:rPr>
              <a:t>felis</a:t>
            </a:r>
            <a:r>
              <a:rPr lang="en-US" altLang="en-US" sz="1800" dirty="0">
                <a:latin typeface="Arial" panose="020B0604020202020204" pitchFamily="34" charset="0"/>
              </a:rPr>
              <a:t>, ac </a:t>
            </a:r>
            <a:r>
              <a:rPr lang="en-US" altLang="en-US" sz="1800" dirty="0" err="1">
                <a:latin typeface="Arial" panose="020B0604020202020204" pitchFamily="34" charset="0"/>
              </a:rPr>
              <a:t>suscipit</a:t>
            </a:r>
            <a:r>
              <a:rPr lang="en-US" altLang="en-US" sz="1800" dirty="0">
                <a:latin typeface="Arial" panose="020B0604020202020204" pitchFamily="34" charset="0"/>
              </a:rPr>
              <a:t> </a:t>
            </a:r>
            <a:r>
              <a:rPr lang="en-US" altLang="en-US" sz="1800" dirty="0" err="1">
                <a:latin typeface="Arial" panose="020B0604020202020204" pitchFamily="34" charset="0"/>
              </a:rPr>
              <a:t>justo</a:t>
            </a:r>
            <a:r>
              <a:rPr lang="en-US" altLang="en-US" sz="1800" dirty="0">
                <a:latin typeface="Arial" panose="020B0604020202020204" pitchFamily="34" charset="0"/>
              </a:rPr>
              <a:t> </a:t>
            </a:r>
            <a:r>
              <a:rPr lang="en-US" altLang="en-US" sz="1800" dirty="0" err="1">
                <a:latin typeface="Arial" panose="020B0604020202020204" pitchFamily="34" charset="0"/>
              </a:rPr>
              <a:t>lacus</a:t>
            </a:r>
            <a:r>
              <a:rPr lang="en-US" altLang="en-US" sz="1800" dirty="0">
                <a:latin typeface="Arial" panose="020B0604020202020204" pitchFamily="34" charset="0"/>
              </a:rPr>
              <a:t> id </a:t>
            </a:r>
            <a:r>
              <a:rPr lang="en-US" altLang="en-US" sz="1800" dirty="0" err="1">
                <a:latin typeface="Arial" panose="020B0604020202020204" pitchFamily="34" charset="0"/>
              </a:rPr>
              <a:t>tortor</a:t>
            </a:r>
            <a:r>
              <a:rPr lang="en-US" altLang="en-US" sz="1800" dirty="0">
                <a:latin typeface="Arial" panose="020B0604020202020204" pitchFamily="34" charset="0"/>
              </a:rPr>
              <a:t>. Aenean </a:t>
            </a:r>
            <a:r>
              <a:rPr lang="en-US" altLang="en-US" sz="1800" dirty="0" err="1">
                <a:latin typeface="Arial" panose="020B0604020202020204" pitchFamily="34" charset="0"/>
              </a:rPr>
              <a:t>vulputate</a:t>
            </a:r>
            <a:r>
              <a:rPr lang="en-US" altLang="en-US" sz="1800" dirty="0">
                <a:latin typeface="Arial" panose="020B0604020202020204" pitchFamily="34" charset="0"/>
              </a:rPr>
              <a:t> </a:t>
            </a:r>
            <a:r>
              <a:rPr lang="en-US" altLang="en-US" sz="1800" dirty="0" err="1">
                <a:latin typeface="Arial" panose="020B0604020202020204" pitchFamily="34" charset="0"/>
              </a:rPr>
              <a:t>hendrerit</a:t>
            </a:r>
            <a:r>
              <a:rPr lang="en-US" altLang="en-US" sz="1800" dirty="0">
                <a:latin typeface="Arial" panose="020B0604020202020204" pitchFamily="34" charset="0"/>
              </a:rPr>
              <a:t> </a:t>
            </a:r>
            <a:r>
              <a:rPr lang="en-US" altLang="en-US" sz="1800" dirty="0" err="1">
                <a:latin typeface="Arial" panose="020B0604020202020204" pitchFamily="34" charset="0"/>
              </a:rPr>
              <a:t>lacus</a:t>
            </a:r>
            <a:r>
              <a:rPr lang="en-US" altLang="en-US" sz="1800" dirty="0">
                <a:latin typeface="Arial" panose="020B0604020202020204" pitchFamily="34" charset="0"/>
              </a:rPr>
              <a:t>, </a:t>
            </a:r>
            <a:r>
              <a:rPr lang="en-US" altLang="en-US" sz="1800" dirty="0" err="1">
                <a:latin typeface="Arial" panose="020B0604020202020204" pitchFamily="34" charset="0"/>
              </a:rPr>
              <a:t>eget</a:t>
            </a:r>
            <a:r>
              <a:rPr lang="en-US" altLang="en-US" sz="1800" dirty="0">
                <a:latin typeface="Arial" panose="020B0604020202020204" pitchFamily="34" charset="0"/>
              </a:rPr>
              <a:t> vestibulum </a:t>
            </a:r>
            <a:r>
              <a:rPr lang="en-US" altLang="en-US" sz="1800" dirty="0" err="1">
                <a:latin typeface="Arial" panose="020B0604020202020204" pitchFamily="34" charset="0"/>
              </a:rPr>
              <a:t>odio</a:t>
            </a:r>
            <a:r>
              <a:rPr lang="en-US" altLang="en-US" sz="1800" dirty="0">
                <a:latin typeface="Arial" panose="020B0604020202020204" pitchFamily="34" charset="0"/>
              </a:rPr>
              <a:t> gravida </a:t>
            </a:r>
            <a:r>
              <a:rPr lang="en-US" altLang="en-US" sz="1800" dirty="0" err="1">
                <a:latin typeface="Arial" panose="020B0604020202020204" pitchFamily="34" charset="0"/>
              </a:rPr>
              <a:t>nec</a:t>
            </a:r>
            <a:r>
              <a:rPr lang="en-US" altLang="en-US" sz="1800" dirty="0">
                <a:latin typeface="Arial" panose="020B0604020202020204" pitchFamily="34" charset="0"/>
              </a:rPr>
              <a:t>. </a:t>
            </a:r>
          </a:p>
          <a:p>
            <a:pPr eaLnBrk="1" hangingPunct="1">
              <a:spcBef>
                <a:spcPts val="1200"/>
              </a:spcBef>
            </a:pPr>
            <a:r>
              <a:rPr lang="en-US" altLang="en-US" sz="1800" dirty="0">
                <a:latin typeface="Arial" panose="020B0604020202020204" pitchFamily="34" charset="0"/>
              </a:rPr>
              <a:t>Nunc </a:t>
            </a:r>
            <a:r>
              <a:rPr lang="en-US" altLang="en-US" sz="1800" dirty="0" err="1">
                <a:latin typeface="Arial" panose="020B0604020202020204" pitchFamily="34" charset="0"/>
              </a:rPr>
              <a:t>rutrum</a:t>
            </a:r>
            <a:r>
              <a:rPr lang="en-US" altLang="en-US" sz="1800" dirty="0">
                <a:latin typeface="Arial" panose="020B0604020202020204" pitchFamily="34" charset="0"/>
              </a:rPr>
              <a:t>, </a:t>
            </a:r>
            <a:r>
              <a:rPr lang="en-US" altLang="en-US" sz="1800" dirty="0" err="1">
                <a:latin typeface="Arial" panose="020B0604020202020204" pitchFamily="34" charset="0"/>
              </a:rPr>
              <a:t>turpis</a:t>
            </a:r>
            <a:r>
              <a:rPr lang="en-US" altLang="en-US" sz="1800" dirty="0">
                <a:latin typeface="Arial" panose="020B0604020202020204" pitchFamily="34" charset="0"/>
              </a:rPr>
              <a:t> et </a:t>
            </a:r>
            <a:r>
              <a:rPr lang="en-US" altLang="en-US" sz="1800" dirty="0" err="1">
                <a:latin typeface="Arial" panose="020B0604020202020204" pitchFamily="34" charset="0"/>
              </a:rPr>
              <a:t>ultricies</a:t>
            </a:r>
            <a:r>
              <a:rPr lang="en-US" altLang="en-US" sz="1800" dirty="0">
                <a:latin typeface="Arial" panose="020B0604020202020204" pitchFamily="34" charset="0"/>
              </a:rPr>
              <a:t> </a:t>
            </a:r>
            <a:r>
              <a:rPr lang="en-US" altLang="en-US" sz="1800" dirty="0" err="1">
                <a:latin typeface="Arial" panose="020B0604020202020204" pitchFamily="34" charset="0"/>
              </a:rPr>
              <a:t>ultrices</a:t>
            </a:r>
            <a:r>
              <a:rPr lang="en-US" altLang="en-US" sz="1800" dirty="0">
                <a:latin typeface="Arial" panose="020B0604020202020204" pitchFamily="34" charset="0"/>
              </a:rPr>
              <a:t>, </a:t>
            </a:r>
            <a:r>
              <a:rPr lang="en-US" altLang="en-US" sz="1800" dirty="0" err="1">
                <a:latin typeface="Arial" panose="020B0604020202020204" pitchFamily="34" charset="0"/>
              </a:rPr>
              <a:t>elit</a:t>
            </a:r>
            <a:r>
              <a:rPr lang="en-US" altLang="en-US" sz="1800" dirty="0">
                <a:latin typeface="Arial" panose="020B0604020202020204" pitchFamily="34" charset="0"/>
              </a:rPr>
              <a:t> </a:t>
            </a:r>
            <a:r>
              <a:rPr lang="en-US" altLang="en-US" sz="1800" dirty="0" err="1">
                <a:latin typeface="Arial" panose="020B0604020202020204" pitchFamily="34" charset="0"/>
              </a:rPr>
              <a:t>orci</a:t>
            </a:r>
            <a:r>
              <a:rPr lang="en-US" altLang="en-US" sz="1800" dirty="0">
                <a:latin typeface="Arial" panose="020B0604020202020204" pitchFamily="34" charset="0"/>
              </a:rPr>
              <a:t> </a:t>
            </a:r>
            <a:r>
              <a:rPr lang="en-US" altLang="en-US" sz="1800" dirty="0" err="1">
                <a:latin typeface="Arial" panose="020B0604020202020204" pitchFamily="34" charset="0"/>
              </a:rPr>
              <a:t>feugiat</a:t>
            </a:r>
            <a:r>
              <a:rPr lang="en-US" altLang="en-US" sz="1800" dirty="0">
                <a:latin typeface="Arial" panose="020B0604020202020204" pitchFamily="34" charset="0"/>
              </a:rPr>
              <a:t> ante, </a:t>
            </a:r>
            <a:r>
              <a:rPr lang="en-US" altLang="en-US" sz="1800" dirty="0" err="1">
                <a:latin typeface="Arial" panose="020B0604020202020204" pitchFamily="34" charset="0"/>
              </a:rPr>
              <a:t>nec</a:t>
            </a:r>
            <a:r>
              <a:rPr lang="en-US" altLang="en-US" sz="1800" dirty="0">
                <a:latin typeface="Arial" panose="020B0604020202020204" pitchFamily="34" charset="0"/>
              </a:rPr>
              <a:t> </a:t>
            </a:r>
            <a:r>
              <a:rPr lang="en-US" altLang="en-US" sz="1800" dirty="0" err="1">
                <a:latin typeface="Arial" panose="020B0604020202020204" pitchFamily="34" charset="0"/>
              </a:rPr>
              <a:t>accumsan</a:t>
            </a:r>
            <a:r>
              <a:rPr lang="en-US" altLang="en-US" sz="1800" dirty="0">
                <a:latin typeface="Arial" panose="020B0604020202020204" pitchFamily="34" charset="0"/>
              </a:rPr>
              <a:t> ipsum </a:t>
            </a:r>
            <a:r>
              <a:rPr lang="en-US" altLang="en-US" sz="1800" dirty="0" err="1">
                <a:latin typeface="Arial" panose="020B0604020202020204" pitchFamily="34" charset="0"/>
              </a:rPr>
              <a:t>felis</a:t>
            </a:r>
            <a:r>
              <a:rPr lang="en-US" altLang="en-US" sz="1800" dirty="0">
                <a:latin typeface="Arial" panose="020B0604020202020204" pitchFamily="34" charset="0"/>
              </a:rPr>
              <a:t> </a:t>
            </a:r>
            <a:r>
              <a:rPr lang="en-US" altLang="en-US" sz="1800" dirty="0" err="1">
                <a:latin typeface="Arial" panose="020B0604020202020204" pitchFamily="34" charset="0"/>
              </a:rPr>
              <a:t>eget</a:t>
            </a:r>
            <a:r>
              <a:rPr lang="en-US" altLang="en-US" sz="1800" dirty="0">
                <a:latin typeface="Arial" panose="020B0604020202020204" pitchFamily="34" charset="0"/>
              </a:rPr>
              <a:t> sem. Maecenas ipsum </a:t>
            </a:r>
            <a:r>
              <a:rPr lang="en-US" altLang="en-US" sz="1800" dirty="0" err="1">
                <a:latin typeface="Arial" panose="020B0604020202020204" pitchFamily="34" charset="0"/>
              </a:rPr>
              <a:t>metus</a:t>
            </a:r>
            <a:r>
              <a:rPr lang="en-US" altLang="en-US" sz="1800" dirty="0">
                <a:latin typeface="Arial" panose="020B0604020202020204" pitchFamily="34" charset="0"/>
              </a:rPr>
              <a:t>, </a:t>
            </a:r>
            <a:r>
              <a:rPr lang="en-US" altLang="en-US" sz="1800" dirty="0" err="1">
                <a:latin typeface="Arial" panose="020B0604020202020204" pitchFamily="34" charset="0"/>
              </a:rPr>
              <a:t>rutrum</a:t>
            </a:r>
            <a:r>
              <a:rPr lang="en-US" altLang="en-US" sz="1800" dirty="0">
                <a:latin typeface="Arial" panose="020B0604020202020204" pitchFamily="34" charset="0"/>
              </a:rPr>
              <a:t> </a:t>
            </a:r>
            <a:r>
              <a:rPr lang="en-US" altLang="en-US" sz="1800" dirty="0" err="1">
                <a:latin typeface="Arial" panose="020B0604020202020204" pitchFamily="34" charset="0"/>
              </a:rPr>
              <a:t>nec</a:t>
            </a:r>
            <a:r>
              <a:rPr lang="en-US" altLang="en-US" sz="1800" dirty="0">
                <a:latin typeface="Arial" panose="020B0604020202020204" pitchFamily="34" charset="0"/>
              </a:rPr>
              <a:t> </a:t>
            </a:r>
            <a:r>
              <a:rPr lang="en-US" altLang="en-US" sz="1800" dirty="0" err="1">
                <a:latin typeface="Arial" panose="020B0604020202020204" pitchFamily="34" charset="0"/>
              </a:rPr>
              <a:t>pretium</a:t>
            </a:r>
            <a:r>
              <a:rPr lang="en-US" altLang="en-US" sz="1800" dirty="0">
                <a:latin typeface="Arial" panose="020B0604020202020204" pitchFamily="34" charset="0"/>
              </a:rPr>
              <a:t> sit </a:t>
            </a:r>
            <a:r>
              <a:rPr lang="en-US" altLang="en-US" sz="1800" dirty="0" err="1">
                <a:latin typeface="Arial" panose="020B0604020202020204" pitchFamily="34" charset="0"/>
              </a:rPr>
              <a:t>amet</a:t>
            </a:r>
            <a:r>
              <a:rPr lang="en-US" altLang="en-US" sz="1800" dirty="0">
                <a:latin typeface="Arial" panose="020B0604020202020204" pitchFamily="34" charset="0"/>
              </a:rPr>
              <a:t>, </a:t>
            </a:r>
            <a:r>
              <a:rPr lang="en-US" altLang="en-US" sz="1800" dirty="0" err="1">
                <a:latin typeface="Arial" panose="020B0604020202020204" pitchFamily="34" charset="0"/>
              </a:rPr>
              <a:t>commodo</a:t>
            </a:r>
            <a:r>
              <a:rPr lang="en-US" altLang="en-US" sz="1800" dirty="0">
                <a:latin typeface="Arial" panose="020B0604020202020204" pitchFamily="34" charset="0"/>
              </a:rPr>
              <a:t> </a:t>
            </a:r>
            <a:r>
              <a:rPr lang="en-US" altLang="en-US" sz="1800" dirty="0" err="1">
                <a:latin typeface="Arial" panose="020B0604020202020204" pitchFamily="34" charset="0"/>
              </a:rPr>
              <a:t>ut</a:t>
            </a:r>
            <a:r>
              <a:rPr lang="en-US" altLang="en-US" sz="1800" dirty="0">
                <a:latin typeface="Arial" panose="020B0604020202020204" pitchFamily="34" charset="0"/>
              </a:rPr>
              <a:t> </a:t>
            </a:r>
            <a:r>
              <a:rPr lang="en-US" altLang="en-US" sz="1800" dirty="0" err="1">
                <a:latin typeface="Arial" panose="020B0604020202020204" pitchFamily="34" charset="0"/>
              </a:rPr>
              <a:t>neque</a:t>
            </a:r>
            <a:r>
              <a:rPr lang="en-US" altLang="en-US" sz="1800" dirty="0">
                <a:latin typeface="Arial" panose="020B0604020202020204" pitchFamily="34" charset="0"/>
              </a:rPr>
              <a:t>. Aenean </a:t>
            </a:r>
            <a:r>
              <a:rPr lang="en-US" altLang="en-US" sz="1800" dirty="0" err="1">
                <a:latin typeface="Arial" panose="020B0604020202020204" pitchFamily="34" charset="0"/>
              </a:rPr>
              <a:t>ut</a:t>
            </a:r>
            <a:r>
              <a:rPr lang="en-US" altLang="en-US" sz="1800" dirty="0">
                <a:latin typeface="Arial" panose="020B0604020202020204" pitchFamily="34" charset="0"/>
              </a:rPr>
              <a:t> </a:t>
            </a:r>
            <a:r>
              <a:rPr lang="en-US" altLang="en-US" sz="1800" dirty="0" err="1">
                <a:latin typeface="Arial" panose="020B0604020202020204" pitchFamily="34" charset="0"/>
              </a:rPr>
              <a:t>mattis</a:t>
            </a:r>
            <a:r>
              <a:rPr lang="en-US" altLang="en-US" sz="1800" dirty="0">
                <a:latin typeface="Arial" panose="020B0604020202020204" pitchFamily="34" charset="0"/>
              </a:rPr>
              <a:t> </a:t>
            </a:r>
            <a:r>
              <a:rPr lang="en-US" altLang="en-US" sz="1800" dirty="0" err="1">
                <a:latin typeface="Arial" panose="020B0604020202020204" pitchFamily="34" charset="0"/>
              </a:rPr>
              <a:t>enim</a:t>
            </a:r>
            <a:r>
              <a:rPr lang="en-US" altLang="en-US" sz="1800" dirty="0">
                <a:latin typeface="Arial" panose="020B0604020202020204" pitchFamily="34" charset="0"/>
              </a:rPr>
              <a:t>. </a:t>
            </a:r>
            <a:r>
              <a:rPr lang="en-US" altLang="en-US" sz="1800" dirty="0" err="1">
                <a:latin typeface="Arial" panose="020B0604020202020204" pitchFamily="34" charset="0"/>
              </a:rPr>
              <a:t>Quisque</a:t>
            </a:r>
            <a:r>
              <a:rPr lang="en-US" altLang="en-US" sz="1800" dirty="0">
                <a:latin typeface="Arial" panose="020B0604020202020204" pitchFamily="34" charset="0"/>
              </a:rPr>
              <a:t> </a:t>
            </a:r>
            <a:r>
              <a:rPr lang="en-US" altLang="en-US" sz="1800" dirty="0" err="1">
                <a:latin typeface="Arial" panose="020B0604020202020204" pitchFamily="34" charset="0"/>
              </a:rPr>
              <a:t>iaculis</a:t>
            </a:r>
            <a:r>
              <a:rPr lang="en-US" altLang="en-US" sz="1800" dirty="0">
                <a:latin typeface="Arial" panose="020B0604020202020204" pitchFamily="34" charset="0"/>
              </a:rPr>
              <a:t> </a:t>
            </a:r>
            <a:r>
              <a:rPr lang="en-US" altLang="en-US" sz="1800" dirty="0" err="1">
                <a:latin typeface="Arial" panose="020B0604020202020204" pitchFamily="34" charset="0"/>
              </a:rPr>
              <a:t>molestie</a:t>
            </a:r>
            <a:r>
              <a:rPr lang="en-US" altLang="en-US" sz="1800" dirty="0">
                <a:latin typeface="Arial" panose="020B0604020202020204" pitchFamily="34" charset="0"/>
              </a:rPr>
              <a:t> </a:t>
            </a:r>
            <a:r>
              <a:rPr lang="en-US" altLang="en-US" sz="1800" dirty="0" err="1">
                <a:latin typeface="Arial" panose="020B0604020202020204" pitchFamily="34" charset="0"/>
              </a:rPr>
              <a:t>orci</a:t>
            </a:r>
            <a:r>
              <a:rPr lang="en-US" altLang="en-US" sz="1800" dirty="0">
                <a:latin typeface="Arial" panose="020B0604020202020204" pitchFamily="34" charset="0"/>
              </a:rPr>
              <a:t> non </a:t>
            </a:r>
            <a:r>
              <a:rPr lang="en-US" altLang="en-US" sz="1800" dirty="0" err="1">
                <a:latin typeface="Arial" panose="020B0604020202020204" pitchFamily="34" charset="0"/>
              </a:rPr>
              <a:t>scelerisque</a:t>
            </a:r>
            <a:r>
              <a:rPr lang="en-US" altLang="en-US" sz="1800" dirty="0">
                <a:latin typeface="Arial" panose="020B0604020202020204" pitchFamily="34" charset="0"/>
              </a:rPr>
              <a:t>. </a:t>
            </a:r>
            <a:r>
              <a:rPr lang="en-US" altLang="en-US" sz="1800" dirty="0" err="1">
                <a:latin typeface="Arial" panose="020B0604020202020204" pitchFamily="34" charset="0"/>
              </a:rPr>
              <a:t>Pellentesque</a:t>
            </a:r>
            <a:r>
              <a:rPr lang="en-US" altLang="en-US" sz="1800" dirty="0">
                <a:latin typeface="Arial" panose="020B0604020202020204" pitchFamily="34" charset="0"/>
              </a:rPr>
              <a:t> </a:t>
            </a:r>
            <a:r>
              <a:rPr lang="en-US" altLang="en-US" sz="1800" dirty="0" err="1">
                <a:latin typeface="Arial" panose="020B0604020202020204" pitchFamily="34" charset="0"/>
              </a:rPr>
              <a:t>tristique</a:t>
            </a:r>
            <a:r>
              <a:rPr lang="en-US" altLang="en-US" sz="1800" dirty="0">
                <a:latin typeface="Arial" panose="020B0604020202020204" pitchFamily="34" charset="0"/>
              </a:rPr>
              <a:t> </a:t>
            </a:r>
            <a:r>
              <a:rPr lang="en-US" altLang="en-US" sz="1800" dirty="0" err="1">
                <a:latin typeface="Arial" panose="020B0604020202020204" pitchFamily="34" charset="0"/>
              </a:rPr>
              <a:t>risus</a:t>
            </a:r>
            <a:r>
              <a:rPr lang="en-US" altLang="en-US" sz="1800" dirty="0">
                <a:latin typeface="Arial" panose="020B0604020202020204" pitchFamily="34" charset="0"/>
              </a:rPr>
              <a:t> </a:t>
            </a:r>
            <a:r>
              <a:rPr lang="en-US" altLang="en-US" sz="1800" dirty="0" err="1">
                <a:latin typeface="Arial" panose="020B0604020202020204" pitchFamily="34" charset="0"/>
              </a:rPr>
              <a:t>elementum</a:t>
            </a:r>
            <a:r>
              <a:rPr lang="en-US" altLang="en-US" sz="1800" dirty="0">
                <a:latin typeface="Arial" panose="020B0604020202020204" pitchFamily="34" charset="0"/>
              </a:rPr>
              <a:t> diam convallis porta </a:t>
            </a:r>
            <a:r>
              <a:rPr lang="en-US" altLang="en-US" sz="1800" dirty="0" err="1">
                <a:latin typeface="Arial" panose="020B0604020202020204" pitchFamily="34" charset="0"/>
              </a:rPr>
              <a:t>sagittis</a:t>
            </a:r>
            <a:r>
              <a:rPr lang="en-US" altLang="en-US" sz="1800" dirty="0">
                <a:latin typeface="Arial" panose="020B0604020202020204" pitchFamily="34" charset="0"/>
              </a:rPr>
              <a:t> </a:t>
            </a:r>
            <a:r>
              <a:rPr lang="en-US" altLang="en-US" sz="1800" dirty="0" err="1">
                <a:latin typeface="Arial" panose="020B0604020202020204" pitchFamily="34" charset="0"/>
              </a:rPr>
              <a:t>elit</a:t>
            </a:r>
            <a:r>
              <a:rPr lang="en-US" altLang="en-US" sz="1800" dirty="0">
                <a:latin typeface="Arial" panose="020B0604020202020204" pitchFamily="34" charset="0"/>
              </a:rPr>
              <a:t> </a:t>
            </a:r>
            <a:r>
              <a:rPr lang="en-US" altLang="en-US" sz="1800" dirty="0" err="1">
                <a:latin typeface="Arial" panose="020B0604020202020204" pitchFamily="34" charset="0"/>
              </a:rPr>
              <a:t>adipiscing</a:t>
            </a:r>
            <a:r>
              <a:rPr lang="en-US" altLang="en-US" sz="1800" dirty="0">
                <a:latin typeface="Arial" panose="020B0604020202020204" pitchFamily="34" charset="0"/>
              </a:rPr>
              <a:t>. </a:t>
            </a:r>
            <a:r>
              <a:rPr lang="en-US" altLang="en-US" sz="1800" dirty="0" err="1">
                <a:latin typeface="Arial" panose="020B0604020202020204" pitchFamily="34" charset="0"/>
              </a:rPr>
              <a:t>Nulla</a:t>
            </a:r>
            <a:r>
              <a:rPr lang="en-US" altLang="en-US" sz="1800" dirty="0">
                <a:latin typeface="Arial" panose="020B0604020202020204" pitchFamily="34" charset="0"/>
              </a:rPr>
              <a:t> </a:t>
            </a:r>
            <a:r>
              <a:rPr lang="en-US" altLang="en-US" sz="1800" dirty="0" err="1">
                <a:latin typeface="Arial" panose="020B0604020202020204" pitchFamily="34" charset="0"/>
              </a:rPr>
              <a:t>facilisi</a:t>
            </a:r>
            <a:r>
              <a:rPr lang="en-US" altLang="en-US" sz="1800" dirty="0">
                <a:latin typeface="Arial" panose="020B0604020202020204" pitchFamily="34" charset="0"/>
              </a:rPr>
              <a:t>. </a:t>
            </a:r>
            <a:r>
              <a:rPr lang="en-US" altLang="en-US" sz="1800" dirty="0" err="1">
                <a:latin typeface="Arial" panose="020B0604020202020204" pitchFamily="34" charset="0"/>
              </a:rPr>
              <a:t>Vivamus</a:t>
            </a:r>
            <a:r>
              <a:rPr lang="en-US" altLang="en-US" sz="1800" dirty="0">
                <a:latin typeface="Arial" panose="020B0604020202020204" pitchFamily="34" charset="0"/>
              </a:rPr>
              <a:t> </a:t>
            </a:r>
            <a:r>
              <a:rPr lang="en-US" altLang="en-US" sz="1800" dirty="0" err="1">
                <a:latin typeface="Arial" panose="020B0604020202020204" pitchFamily="34" charset="0"/>
              </a:rPr>
              <a:t>justo</a:t>
            </a:r>
            <a:r>
              <a:rPr lang="en-US" altLang="en-US" sz="1800" dirty="0">
                <a:latin typeface="Arial" panose="020B0604020202020204" pitchFamily="34" charset="0"/>
              </a:rPr>
              <a:t> </a:t>
            </a:r>
            <a:r>
              <a:rPr lang="en-US" altLang="en-US" sz="1800" dirty="0" err="1">
                <a:latin typeface="Arial" panose="020B0604020202020204" pitchFamily="34" charset="0"/>
              </a:rPr>
              <a:t>tellus</a:t>
            </a:r>
            <a:r>
              <a:rPr lang="en-US" altLang="en-US" sz="1800" dirty="0">
                <a:latin typeface="Arial" panose="020B0604020202020204" pitchFamily="34" charset="0"/>
              </a:rPr>
              <a:t>, </a:t>
            </a:r>
            <a:r>
              <a:rPr lang="en-US" altLang="en-US" sz="1800" dirty="0" err="1">
                <a:latin typeface="Arial" panose="020B0604020202020204" pitchFamily="34" charset="0"/>
              </a:rPr>
              <a:t>ullamcorper</a:t>
            </a:r>
            <a:r>
              <a:rPr lang="en-US" altLang="en-US" sz="1800" dirty="0">
                <a:latin typeface="Arial" panose="020B0604020202020204" pitchFamily="34" charset="0"/>
              </a:rPr>
              <a:t> et lacinia vel, </a:t>
            </a:r>
            <a:r>
              <a:rPr lang="en-US" altLang="en-US" sz="1800" dirty="0" err="1">
                <a:latin typeface="Arial" panose="020B0604020202020204" pitchFamily="34" charset="0"/>
              </a:rPr>
              <a:t>consequat</a:t>
            </a:r>
            <a:r>
              <a:rPr lang="en-US" altLang="en-US" sz="1800" dirty="0">
                <a:latin typeface="Arial" panose="020B0604020202020204" pitchFamily="34" charset="0"/>
              </a:rPr>
              <a:t> </a:t>
            </a:r>
            <a:r>
              <a:rPr lang="en-US" altLang="en-US" sz="1800" dirty="0" err="1">
                <a:latin typeface="Arial" panose="020B0604020202020204" pitchFamily="34" charset="0"/>
              </a:rPr>
              <a:t>eu</a:t>
            </a:r>
            <a:r>
              <a:rPr lang="en-US" altLang="en-US" sz="1800" dirty="0">
                <a:latin typeface="Arial" panose="020B0604020202020204" pitchFamily="34" charset="0"/>
              </a:rPr>
              <a:t> </a:t>
            </a:r>
            <a:r>
              <a:rPr lang="en-US" altLang="en-US" sz="1800" dirty="0" err="1">
                <a:latin typeface="Arial" panose="020B0604020202020204" pitchFamily="34" charset="0"/>
              </a:rPr>
              <a:t>odio</a:t>
            </a:r>
            <a:r>
              <a:rPr lang="en-US" altLang="en-US" sz="1800" dirty="0">
                <a:latin typeface="Arial" panose="020B0604020202020204" pitchFamily="34" charset="0"/>
              </a:rPr>
              <a:t>. </a:t>
            </a:r>
            <a:r>
              <a:rPr lang="en-US" altLang="en-US" sz="1800" dirty="0" err="1">
                <a:latin typeface="Arial" panose="020B0604020202020204" pitchFamily="34" charset="0"/>
              </a:rPr>
              <a:t>Nullam</a:t>
            </a:r>
            <a:r>
              <a:rPr lang="en-US" altLang="en-US" sz="1800" dirty="0">
                <a:latin typeface="Arial" panose="020B0604020202020204" pitchFamily="34" charset="0"/>
              </a:rPr>
              <a:t> </a:t>
            </a:r>
            <a:r>
              <a:rPr lang="en-US" altLang="en-US" sz="1800" dirty="0" err="1">
                <a:latin typeface="Arial" panose="020B0604020202020204" pitchFamily="34" charset="0"/>
              </a:rPr>
              <a:t>porttitor</a:t>
            </a:r>
            <a:r>
              <a:rPr lang="en-US" altLang="en-US" sz="1800" dirty="0">
                <a:latin typeface="Arial" panose="020B0604020202020204" pitchFamily="34" charset="0"/>
              </a:rPr>
              <a:t> </a:t>
            </a:r>
            <a:r>
              <a:rPr lang="en-US" altLang="en-US" sz="1800" dirty="0" err="1">
                <a:latin typeface="Arial" panose="020B0604020202020204" pitchFamily="34" charset="0"/>
              </a:rPr>
              <a:t>euismod</a:t>
            </a:r>
            <a:r>
              <a:rPr lang="en-US" altLang="en-US" sz="1800" dirty="0">
                <a:latin typeface="Arial" panose="020B0604020202020204" pitchFamily="34" charset="0"/>
              </a:rPr>
              <a:t> </a:t>
            </a:r>
            <a:r>
              <a:rPr lang="en-US" altLang="en-US" sz="1800" dirty="0" err="1">
                <a:latin typeface="Arial" panose="020B0604020202020204" pitchFamily="34" charset="0"/>
              </a:rPr>
              <a:t>turpis</a:t>
            </a:r>
            <a:r>
              <a:rPr lang="en-US" altLang="en-US" sz="1800" dirty="0">
                <a:latin typeface="Arial" panose="020B0604020202020204" pitchFamily="34" charset="0"/>
              </a:rPr>
              <a:t> </a:t>
            </a:r>
            <a:r>
              <a:rPr lang="en-US" altLang="en-US" sz="1800" dirty="0" err="1">
                <a:latin typeface="Arial" panose="020B0604020202020204" pitchFamily="34" charset="0"/>
              </a:rPr>
              <a:t>quis</a:t>
            </a:r>
            <a:r>
              <a:rPr lang="en-US" altLang="en-US" sz="1800" dirty="0">
                <a:latin typeface="Arial" panose="020B0604020202020204" pitchFamily="34" charset="0"/>
              </a:rPr>
              <a:t> dictum. Nunc non ante sed lorem </a:t>
            </a:r>
            <a:r>
              <a:rPr lang="en-US" altLang="en-US" sz="1800" dirty="0" err="1">
                <a:latin typeface="Arial" panose="020B0604020202020204" pitchFamily="34" charset="0"/>
              </a:rPr>
              <a:t>vulputate</a:t>
            </a:r>
            <a:r>
              <a:rPr lang="en-US" altLang="en-US" sz="1800" dirty="0">
                <a:latin typeface="Arial" panose="020B0604020202020204" pitchFamily="34" charset="0"/>
              </a:rPr>
              <a:t> </a:t>
            </a:r>
            <a:r>
              <a:rPr lang="en-US" altLang="en-US" sz="1800" dirty="0" err="1">
                <a:latin typeface="Arial" panose="020B0604020202020204" pitchFamily="34" charset="0"/>
              </a:rPr>
              <a:t>aliquet</a:t>
            </a:r>
            <a:r>
              <a:rPr lang="en-US" altLang="en-US" sz="1800" dirty="0">
                <a:latin typeface="Arial" panose="020B0604020202020204" pitchFamily="34" charset="0"/>
              </a:rPr>
              <a:t> </a:t>
            </a:r>
            <a:r>
              <a:rPr lang="en-US" altLang="en-US" sz="1800" dirty="0" err="1">
                <a:latin typeface="Arial" panose="020B0604020202020204" pitchFamily="34" charset="0"/>
              </a:rPr>
              <a:t>ut</a:t>
            </a:r>
            <a:r>
              <a:rPr lang="en-US" altLang="en-US" sz="1800" dirty="0">
                <a:latin typeface="Arial" panose="020B0604020202020204" pitchFamily="34" charset="0"/>
              </a:rPr>
              <a:t> at mi. </a:t>
            </a:r>
            <a:r>
              <a:rPr lang="en-US" altLang="en-US" sz="1800" dirty="0" err="1">
                <a:latin typeface="Arial" panose="020B0604020202020204" pitchFamily="34" charset="0"/>
              </a:rPr>
              <a:t>Fusce</a:t>
            </a:r>
            <a:r>
              <a:rPr lang="en-US" altLang="en-US" sz="1800" dirty="0">
                <a:latin typeface="Arial" panose="020B0604020202020204" pitchFamily="34" charset="0"/>
              </a:rPr>
              <a:t> </a:t>
            </a:r>
            <a:r>
              <a:rPr lang="en-US" altLang="en-US" sz="1800" dirty="0" err="1">
                <a:latin typeface="Arial" panose="020B0604020202020204" pitchFamily="34" charset="0"/>
              </a:rPr>
              <a:t>sodales</a:t>
            </a:r>
            <a:r>
              <a:rPr lang="en-US" altLang="en-US" sz="1800" dirty="0">
                <a:latin typeface="Arial" panose="020B0604020202020204" pitchFamily="34" charset="0"/>
              </a:rPr>
              <a:t> pharetra </a:t>
            </a:r>
            <a:r>
              <a:rPr lang="en-US" altLang="en-US" sz="1800" dirty="0" err="1">
                <a:latin typeface="Arial" panose="020B0604020202020204" pitchFamily="34" charset="0"/>
              </a:rPr>
              <a:t>sollicitudin</a:t>
            </a:r>
            <a:r>
              <a:rPr lang="en-US" altLang="en-US" sz="1800" dirty="0">
                <a:latin typeface="Arial" panose="020B0604020202020204" pitchFamily="34" charset="0"/>
              </a:rPr>
              <a:t>. Cras </a:t>
            </a:r>
            <a:r>
              <a:rPr lang="en-US" altLang="en-US" sz="1800" dirty="0" err="1">
                <a:latin typeface="Arial" panose="020B0604020202020204" pitchFamily="34" charset="0"/>
              </a:rPr>
              <a:t>euismod</a:t>
            </a:r>
            <a:r>
              <a:rPr lang="en-US" altLang="en-US" sz="1800" dirty="0">
                <a:latin typeface="Arial" panose="020B0604020202020204" pitchFamily="34" charset="0"/>
              </a:rPr>
              <a:t> </a:t>
            </a:r>
            <a:r>
              <a:rPr lang="en-US" altLang="en-US" sz="1800" dirty="0" err="1">
                <a:latin typeface="Arial" panose="020B0604020202020204" pitchFamily="34" charset="0"/>
              </a:rPr>
              <a:t>fringilla</a:t>
            </a:r>
            <a:r>
              <a:rPr lang="en-US" altLang="en-US" sz="1800" dirty="0">
                <a:latin typeface="Arial" panose="020B0604020202020204" pitchFamily="34" charset="0"/>
              </a:rPr>
              <a:t> </a:t>
            </a:r>
            <a:r>
              <a:rPr lang="en-US" altLang="en-US" sz="1800" dirty="0" err="1">
                <a:latin typeface="Arial" panose="020B0604020202020204" pitchFamily="34" charset="0"/>
              </a:rPr>
              <a:t>felis</a:t>
            </a:r>
            <a:r>
              <a:rPr lang="en-US" altLang="en-US" sz="1800" dirty="0">
                <a:latin typeface="Arial" panose="020B0604020202020204" pitchFamily="34" charset="0"/>
              </a:rPr>
              <a:t> </a:t>
            </a:r>
            <a:r>
              <a:rPr lang="en-US" altLang="en-US" sz="1800" dirty="0" err="1">
                <a:latin typeface="Arial" panose="020B0604020202020204" pitchFamily="34" charset="0"/>
              </a:rPr>
              <a:t>euismod</a:t>
            </a:r>
            <a:r>
              <a:rPr lang="en-US" altLang="en-US" sz="1800" dirty="0">
                <a:latin typeface="Arial" panose="020B0604020202020204" pitchFamily="34" charset="0"/>
              </a:rPr>
              <a:t> </a:t>
            </a:r>
            <a:r>
              <a:rPr lang="en-US" altLang="en-US" sz="1800" dirty="0" err="1">
                <a:latin typeface="Arial" panose="020B0604020202020204" pitchFamily="34" charset="0"/>
              </a:rPr>
              <a:t>blandit</a:t>
            </a:r>
            <a:r>
              <a:rPr lang="en-US" altLang="en-US" sz="1800" dirty="0">
                <a:latin typeface="Arial" panose="020B0604020202020204" pitchFamily="34" charset="0"/>
              </a:rPr>
              <a:t>. </a:t>
            </a:r>
            <a:r>
              <a:rPr lang="en-US" altLang="en-US" sz="1800" dirty="0" err="1">
                <a:latin typeface="Arial" panose="020B0604020202020204" pitchFamily="34" charset="0"/>
              </a:rPr>
              <a:t>Aliquam</a:t>
            </a:r>
            <a:r>
              <a:rPr lang="en-US" altLang="en-US" sz="1800" dirty="0">
                <a:latin typeface="Arial" panose="020B0604020202020204" pitchFamily="34" charset="0"/>
              </a:rPr>
              <a:t> ac </a:t>
            </a:r>
            <a:r>
              <a:rPr lang="en-US" altLang="en-US" sz="1800" dirty="0" err="1">
                <a:latin typeface="Arial" panose="020B0604020202020204" pitchFamily="34" charset="0"/>
              </a:rPr>
              <a:t>quam</a:t>
            </a:r>
            <a:r>
              <a:rPr lang="en-US" altLang="en-US" sz="1800" dirty="0">
                <a:latin typeface="Arial" panose="020B0604020202020204" pitchFamily="34" charset="0"/>
              </a:rPr>
              <a:t> </a:t>
            </a:r>
            <a:r>
              <a:rPr lang="en-US" altLang="en-US" sz="1800" dirty="0" err="1">
                <a:latin typeface="Arial" panose="020B0604020202020204" pitchFamily="34" charset="0"/>
              </a:rPr>
              <a:t>sapien</a:t>
            </a:r>
            <a:r>
              <a:rPr lang="en-US" altLang="en-US" sz="1800" dirty="0">
                <a:latin typeface="Arial" panose="020B0604020202020204" pitchFamily="34" charset="0"/>
              </a:rPr>
              <a:t>, ac </a:t>
            </a:r>
            <a:r>
              <a:rPr lang="en-US" altLang="en-US" sz="1800" dirty="0" err="1">
                <a:latin typeface="Arial" panose="020B0604020202020204" pitchFamily="34" charset="0"/>
              </a:rPr>
              <a:t>facilisis</a:t>
            </a:r>
            <a:r>
              <a:rPr lang="en-US" altLang="en-US" sz="1800" dirty="0">
                <a:latin typeface="Arial" panose="020B0604020202020204" pitchFamily="34" charset="0"/>
              </a:rPr>
              <a:t> eros. Donec </a:t>
            </a:r>
            <a:r>
              <a:rPr lang="en-US" altLang="en-US" sz="1800" dirty="0" err="1">
                <a:latin typeface="Arial" panose="020B0604020202020204" pitchFamily="34" charset="0"/>
              </a:rPr>
              <a:t>adipiscing</a:t>
            </a:r>
            <a:r>
              <a:rPr lang="en-US" altLang="en-US" sz="1800" dirty="0">
                <a:latin typeface="Arial" panose="020B0604020202020204" pitchFamily="34" charset="0"/>
              </a:rPr>
              <a:t> </a:t>
            </a:r>
            <a:r>
              <a:rPr lang="en-US" altLang="en-US" sz="1800" dirty="0" err="1">
                <a:latin typeface="Arial" panose="020B0604020202020204" pitchFamily="34" charset="0"/>
              </a:rPr>
              <a:t>aliquam</a:t>
            </a:r>
            <a:r>
              <a:rPr lang="en-US" altLang="en-US" sz="1800" dirty="0">
                <a:latin typeface="Arial" panose="020B0604020202020204" pitchFamily="34" charset="0"/>
              </a:rPr>
              <a:t> </a:t>
            </a:r>
            <a:r>
              <a:rPr lang="en-US" altLang="en-US" sz="1800" dirty="0" err="1">
                <a:latin typeface="Arial" panose="020B0604020202020204" pitchFamily="34" charset="0"/>
              </a:rPr>
              <a:t>nunc</a:t>
            </a:r>
            <a:r>
              <a:rPr lang="en-US" altLang="en-US" sz="1800" dirty="0">
                <a:latin typeface="Arial" panose="020B0604020202020204" pitchFamily="34" charset="0"/>
              </a:rPr>
              <a:t> vitae </a:t>
            </a:r>
            <a:r>
              <a:rPr lang="en-US" altLang="en-US" sz="1800" dirty="0" err="1">
                <a:latin typeface="Arial" panose="020B0604020202020204" pitchFamily="34" charset="0"/>
              </a:rPr>
              <a:t>condimentum</a:t>
            </a:r>
            <a:r>
              <a:rPr lang="en-US" altLang="en-US" sz="1800" dirty="0">
                <a:latin typeface="Arial" panose="020B0604020202020204" pitchFamily="34" charset="0"/>
              </a:rPr>
              <a:t>.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dirty="0">
                <a:latin typeface="Arial" charset="0"/>
                <a:ea typeface="ＭＳ Ｐゴシック" charset="0"/>
              </a:rPr>
              <a:t>Lorem ipsum dolor sit </a:t>
            </a:r>
            <a:r>
              <a:rPr lang="en-US" sz="1800" dirty="0" err="1">
                <a:latin typeface="Arial" charset="0"/>
                <a:ea typeface="ＭＳ Ｐゴシック" charset="0"/>
              </a:rPr>
              <a:t>amet</a:t>
            </a:r>
            <a:r>
              <a:rPr lang="en-US" sz="1800" dirty="0">
                <a:latin typeface="Arial" charset="0"/>
                <a:ea typeface="ＭＳ Ｐゴシック" charset="0"/>
              </a:rPr>
              <a:t>, </a:t>
            </a:r>
            <a:r>
              <a:rPr lang="en-US" sz="1800" dirty="0" err="1">
                <a:latin typeface="Arial" charset="0"/>
                <a:ea typeface="ＭＳ Ｐゴシック" charset="0"/>
              </a:rPr>
              <a:t>consectetur</a:t>
            </a:r>
            <a:r>
              <a:rPr lang="en-US" sz="1800" dirty="0">
                <a:latin typeface="Arial" charset="0"/>
                <a:ea typeface="ＭＳ Ｐゴシック" charset="0"/>
              </a:rPr>
              <a:t> </a:t>
            </a:r>
            <a:r>
              <a:rPr lang="en-US" sz="1800" dirty="0" err="1">
                <a:latin typeface="Arial" charset="0"/>
                <a:ea typeface="ＭＳ Ｐゴシック" charset="0"/>
              </a:rPr>
              <a:t>adipiscing</a:t>
            </a:r>
            <a:r>
              <a:rPr lang="en-US" sz="1800" dirty="0">
                <a:latin typeface="Arial" charset="0"/>
                <a:ea typeface="ＭＳ Ｐゴシック" charset="0"/>
              </a:rPr>
              <a:t> </a:t>
            </a:r>
            <a:r>
              <a:rPr lang="en-US" sz="1800" dirty="0" err="1">
                <a:latin typeface="Arial" charset="0"/>
                <a:ea typeface="ＭＳ Ｐゴシック" charset="0"/>
              </a:rPr>
              <a:t>elit</a:t>
            </a:r>
            <a:r>
              <a:rPr lang="en-US" sz="1800" dirty="0">
                <a:latin typeface="Arial" charset="0"/>
                <a:ea typeface="ＭＳ Ｐゴシック" charset="0"/>
              </a:rPr>
              <a:t>. Duis </a:t>
            </a:r>
            <a:r>
              <a:rPr lang="en-US" sz="1800" dirty="0" err="1">
                <a:latin typeface="Arial" charset="0"/>
                <a:ea typeface="ＭＳ Ｐゴシック" charset="0"/>
              </a:rPr>
              <a:t>rhoncus</a:t>
            </a:r>
            <a:r>
              <a:rPr lang="en-US" sz="1800" dirty="0">
                <a:latin typeface="Arial" charset="0"/>
                <a:ea typeface="ＭＳ Ｐゴシック" charset="0"/>
              </a:rPr>
              <a:t> </a:t>
            </a:r>
            <a:r>
              <a:rPr lang="en-US" sz="1800" dirty="0" err="1">
                <a:latin typeface="Arial" charset="0"/>
                <a:ea typeface="ＭＳ Ｐゴシック" charset="0"/>
              </a:rPr>
              <a:t>consectetur</a:t>
            </a:r>
            <a:r>
              <a:rPr lang="en-US" sz="1800" dirty="0">
                <a:latin typeface="Arial" charset="0"/>
                <a:ea typeface="ＭＳ Ｐゴシック" charset="0"/>
              </a:rPr>
              <a:t> </a:t>
            </a:r>
            <a:r>
              <a:rPr lang="en-US" sz="1800" dirty="0" err="1">
                <a:latin typeface="Arial" charset="0"/>
                <a:ea typeface="ＭＳ Ｐゴシック" charset="0"/>
              </a:rPr>
              <a:t>faucibus</a:t>
            </a:r>
            <a:r>
              <a:rPr lang="en-US" sz="1800" dirty="0">
                <a:latin typeface="Arial" charset="0"/>
                <a:ea typeface="ＭＳ Ｐゴシック" charset="0"/>
              </a:rPr>
              <a:t>. </a:t>
            </a:r>
            <a:r>
              <a:rPr lang="en-US" sz="1800" dirty="0" err="1">
                <a:latin typeface="Arial" charset="0"/>
                <a:ea typeface="ＭＳ Ｐゴシック" charset="0"/>
              </a:rPr>
              <a:t>Suspendisse</a:t>
            </a:r>
            <a:r>
              <a:rPr lang="en-US" sz="1800" dirty="0">
                <a:latin typeface="Arial" charset="0"/>
                <a:ea typeface="ＭＳ Ｐゴシック" charset="0"/>
              </a:rPr>
              <a:t> </a:t>
            </a:r>
            <a:r>
              <a:rPr lang="en-US" sz="1800" dirty="0" err="1">
                <a:latin typeface="Arial" charset="0"/>
                <a:ea typeface="ＭＳ Ｐゴシック" charset="0"/>
              </a:rPr>
              <a:t>potenti</a:t>
            </a:r>
            <a:r>
              <a:rPr lang="en-US" sz="1800" dirty="0">
                <a:latin typeface="Arial" charset="0"/>
                <a:ea typeface="ＭＳ Ｐゴシック" charset="0"/>
              </a:rPr>
              <a:t>. </a:t>
            </a:r>
            <a:r>
              <a:rPr lang="en-US" sz="1800" dirty="0" err="1">
                <a:latin typeface="Arial" charset="0"/>
                <a:ea typeface="ＭＳ Ｐゴシック" charset="0"/>
              </a:rPr>
              <a:t>Praesent</a:t>
            </a:r>
            <a:r>
              <a:rPr lang="en-US" sz="1800" dirty="0">
                <a:latin typeface="Arial" charset="0"/>
                <a:ea typeface="ＭＳ Ｐゴシック" charset="0"/>
              </a:rPr>
              <a:t> sit </a:t>
            </a:r>
            <a:r>
              <a:rPr lang="en-US" sz="1800" dirty="0" err="1">
                <a:latin typeface="Arial" charset="0"/>
                <a:ea typeface="ＭＳ Ｐゴシック" charset="0"/>
              </a:rPr>
              <a:t>amet</a:t>
            </a:r>
            <a:r>
              <a:rPr lang="en-US" sz="1800" dirty="0">
                <a:latin typeface="Arial" charset="0"/>
                <a:ea typeface="ＭＳ Ｐゴシック" charset="0"/>
              </a:rPr>
              <a:t> </a:t>
            </a:r>
            <a:r>
              <a:rPr lang="en-US" sz="1800" dirty="0" err="1">
                <a:latin typeface="Arial" charset="0"/>
                <a:ea typeface="ＭＳ Ｐゴシック" charset="0"/>
              </a:rPr>
              <a:t>elit</a:t>
            </a:r>
            <a:r>
              <a:rPr lang="en-US" sz="1800" dirty="0">
                <a:latin typeface="Arial" charset="0"/>
                <a:ea typeface="ＭＳ Ｐゴシック" charset="0"/>
              </a:rPr>
              <a:t> lorem, </a:t>
            </a:r>
            <a:r>
              <a:rPr lang="en-US" sz="1800" dirty="0" err="1">
                <a:latin typeface="Arial" charset="0"/>
                <a:ea typeface="ＭＳ Ｐゴシック" charset="0"/>
              </a:rPr>
              <a:t>nec</a:t>
            </a:r>
            <a:r>
              <a:rPr lang="en-US" sz="1800" dirty="0">
                <a:latin typeface="Arial" charset="0"/>
                <a:ea typeface="ＭＳ Ｐゴシック" charset="0"/>
              </a:rPr>
              <a:t> </a:t>
            </a:r>
            <a:r>
              <a:rPr lang="en-US" sz="1800" dirty="0" err="1">
                <a:latin typeface="Arial" charset="0"/>
                <a:ea typeface="ＭＳ Ｐゴシック" charset="0"/>
              </a:rPr>
              <a:t>varius</a:t>
            </a:r>
            <a:r>
              <a:rPr lang="en-US" sz="1800" dirty="0">
                <a:latin typeface="Arial" charset="0"/>
                <a:ea typeface="ＭＳ Ｐゴシック" charset="0"/>
              </a:rPr>
              <a:t> </a:t>
            </a:r>
            <a:r>
              <a:rPr lang="en-US" sz="1800" dirty="0" err="1">
                <a:latin typeface="Arial" charset="0"/>
                <a:ea typeface="ＭＳ Ｐゴシック" charset="0"/>
              </a:rPr>
              <a:t>mauris</a:t>
            </a:r>
            <a:r>
              <a:rPr lang="en-US" sz="1800" dirty="0">
                <a:latin typeface="Arial" charset="0"/>
                <a:ea typeface="ＭＳ Ｐゴシック" charset="0"/>
              </a:rPr>
              <a:t>.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extLst>
              <p:ext uri="{D42A27DB-BD31-4B8C-83A1-F6EECF244321}">
                <p14:modId xmlns:p14="http://schemas.microsoft.com/office/powerpoint/2010/main" val="145558027"/>
              </p:ext>
            </p:extLst>
          </p:nvPr>
        </p:nvGraphicFramePr>
        <p:xfrm>
          <a:off x="20363779" y="13453846"/>
          <a:ext cx="4829175" cy="269963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a:ln>
                            <a:noFill/>
                          </a:ln>
                          <a:solidFill>
                            <a:srgbClr val="0A87FF"/>
                          </a:solidFill>
                          <a:effectLst/>
                          <a:latin typeface="Arial"/>
                          <a:ea typeface="MS PGothic"/>
                          <a:cs typeface="Arial"/>
                        </a:rPr>
                        <a:t>www.etsu.edu/com/biomedcomm</a:t>
                      </a:r>
                      <a:endParaRPr kumimoji="0" lang="en-US" altLang="en-US" sz="1600" b="1" i="0" u="none" strike="noStrike" cap="none" normalizeH="0" baseline="0" dirty="0">
                        <a:ln>
                          <a:noFill/>
                        </a:ln>
                        <a:solidFill>
                          <a:srgbClr val="0A87FF"/>
                        </a:solidFill>
                        <a:effectLst/>
                        <a:latin typeface="Arial"/>
                        <a:ea typeface="MS PGothic"/>
                        <a:cs typeface="Arial"/>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rtl="0" eaLnBrk="1" fontAlgn="base" latinLnBrk="0" hangingPunct="1">
                        <a:lnSpc>
                          <a:spcPct val="100000"/>
                        </a:lnSpc>
                        <a:spcBef>
                          <a:spcPct val="0"/>
                        </a:spcBef>
                        <a:spcAft>
                          <a:spcPct val="0"/>
                        </a:spcAft>
                        <a:buClrTx/>
                        <a:buSzTx/>
                        <a:buFontTx/>
                        <a:buNone/>
                      </a:pPr>
                      <a:r>
                        <a:rPr kumimoji="0" lang="en-US" altLang="en-US" sz="1600" b="0" i="0" u="none" strike="noStrike" cap="none" normalizeH="0" baseline="0" dirty="0">
                          <a:ln>
                            <a:noFill/>
                          </a:ln>
                          <a:solidFill>
                            <a:schemeClr val="tx1"/>
                          </a:solidFill>
                          <a:effectLst/>
                          <a:latin typeface="Arial"/>
                          <a:ea typeface="MS PGothic"/>
                        </a:rPr>
                        <a:t>Taylor Campbell 439-2406</a:t>
                      </a:r>
                      <a:r>
                        <a:rPr lang="en-US" altLang="en-US" sz="1600" b="0" i="0" u="none" strike="noStrike" cap="none" normalizeH="0" baseline="0" dirty="0">
                          <a:ln>
                            <a:noFill/>
                          </a:ln>
                          <a:solidFill>
                            <a:schemeClr val="tx1"/>
                          </a:solidFill>
                          <a:effectLst/>
                          <a:latin typeface="Arial"/>
                          <a:ea typeface="MS PGothic"/>
                        </a:rPr>
                        <a:t>     </a:t>
                      </a:r>
                      <a:r>
                        <a:rPr kumimoji="0" lang="en-US" altLang="en-US" sz="1600" b="0" i="0" u="none" strike="noStrike" cap="none" normalizeH="0" baseline="0" dirty="0">
                          <a:ln>
                            <a:noFill/>
                          </a:ln>
                          <a:solidFill>
                            <a:schemeClr val="tx1"/>
                          </a:solidFill>
                          <a:effectLst/>
                          <a:latin typeface="Arial"/>
                          <a:ea typeface="MS PGothic"/>
                        </a:rPr>
                        <a:t> </a:t>
                      </a:r>
                      <a:r>
                        <a:rPr kumimoji="0" lang="en-US" altLang="en-US" sz="1600" b="0" i="0" u="none" strike="noStrike" kern="1200" cap="none" normalizeH="0" baseline="0" dirty="0">
                          <a:ln>
                            <a:noFill/>
                          </a:ln>
                          <a:solidFill>
                            <a:srgbClr val="0A87FF"/>
                          </a:solidFill>
                          <a:effectLst/>
                          <a:latin typeface="Arial"/>
                          <a:ea typeface="MS PGothic"/>
                          <a:cs typeface="+mn-cs"/>
                        </a:rPr>
                        <a:t>campbelltc@mail.etsu.edu</a:t>
                      </a: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57C3B145-5042-4AE9-B10C-453C75CD881F}"/>
              </a:ext>
            </a:extLst>
          </p:cNvPr>
          <p:cNvPicPr>
            <a:picLocks noChangeAspect="1"/>
          </p:cNvPicPr>
          <p:nvPr/>
        </p:nvPicPr>
        <p:blipFill>
          <a:blip r:embed="rId9"/>
          <a:stretch>
            <a:fillRect/>
          </a:stretch>
        </p:blipFill>
        <p:spPr>
          <a:xfrm>
            <a:off x="29694650" y="584898"/>
            <a:ext cx="2562225" cy="1371600"/>
          </a:xfrm>
          <a:prstGeom prst="rect">
            <a:avLst/>
          </a:prstGeom>
        </p:spPr>
      </p:pic>
    </p:spTree>
    <p:extLst>
      <p:ext uri="{BB962C8B-B14F-4D97-AF65-F5344CB8AC3E}">
        <p14:creationId xmlns:p14="http://schemas.microsoft.com/office/powerpoint/2010/main" val="2003464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61C20FA2-905D-4A20-A2EE-CA6652B80496}"/>
              </a:ext>
            </a:extLst>
          </p:cNvPr>
          <p:cNvPicPr>
            <a:picLocks noChangeAspect="1"/>
          </p:cNvPicPr>
          <p:nvPr/>
        </p:nvPicPr>
        <p:blipFill>
          <a:blip r:embed="rId9"/>
          <a:stretch>
            <a:fillRect/>
          </a:stretch>
        </p:blipFill>
        <p:spPr>
          <a:xfrm>
            <a:off x="29711882" y="589660"/>
            <a:ext cx="2447925" cy="1362075"/>
          </a:xfrm>
          <a:prstGeom prst="rect">
            <a:avLst/>
          </a:prstGeom>
        </p:spPr>
      </p:pic>
    </p:spTree>
    <p:extLst>
      <p:ext uri="{BB962C8B-B14F-4D97-AF65-F5344CB8AC3E}">
        <p14:creationId xmlns:p14="http://schemas.microsoft.com/office/powerpoint/2010/main" val="2560173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8D592C01-DD35-4C14-9CDC-50A13D09B039}"/>
              </a:ext>
            </a:extLst>
          </p:cNvPr>
          <p:cNvPicPr>
            <a:picLocks noChangeAspect="1"/>
          </p:cNvPicPr>
          <p:nvPr/>
        </p:nvPicPr>
        <p:blipFill>
          <a:blip r:embed="rId9"/>
          <a:stretch>
            <a:fillRect/>
          </a:stretch>
        </p:blipFill>
        <p:spPr>
          <a:xfrm>
            <a:off x="29364659" y="613473"/>
            <a:ext cx="2743200" cy="1314450"/>
          </a:xfrm>
          <a:prstGeom prst="rect">
            <a:avLst/>
          </a:prstGeom>
        </p:spPr>
      </p:pic>
    </p:spTree>
    <p:extLst>
      <p:ext uri="{BB962C8B-B14F-4D97-AF65-F5344CB8AC3E}">
        <p14:creationId xmlns:p14="http://schemas.microsoft.com/office/powerpoint/2010/main" val="2746858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78AA9595-E4DB-4D23-BA93-8C4CE4E385E8}"/>
              </a:ext>
            </a:extLst>
          </p:cNvPr>
          <p:cNvPicPr>
            <a:picLocks noChangeAspect="1"/>
          </p:cNvPicPr>
          <p:nvPr/>
        </p:nvPicPr>
        <p:blipFill>
          <a:blip r:embed="rId9"/>
          <a:stretch>
            <a:fillRect/>
          </a:stretch>
        </p:blipFill>
        <p:spPr>
          <a:xfrm>
            <a:off x="29537091" y="600167"/>
            <a:ext cx="2371725" cy="1314450"/>
          </a:xfrm>
          <a:prstGeom prst="rect">
            <a:avLst/>
          </a:prstGeom>
        </p:spPr>
      </p:pic>
    </p:spTree>
    <p:extLst>
      <p:ext uri="{BB962C8B-B14F-4D97-AF65-F5344CB8AC3E}">
        <p14:creationId xmlns:p14="http://schemas.microsoft.com/office/powerpoint/2010/main" val="321431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extLst>
              <p:ext uri="{D42A27DB-BD31-4B8C-83A1-F6EECF244321}">
                <p14:modId xmlns:p14="http://schemas.microsoft.com/office/powerpoint/2010/main" val="259058168"/>
              </p:ext>
            </p:extLst>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a:extLst>
              <a:ext uri="{FF2B5EF4-FFF2-40B4-BE49-F238E27FC236}">
                <a16:creationId xmlns:a16="http://schemas.microsoft.com/office/drawing/2014/main" id="{3EFEFC73-B286-4FC7-A63A-CD5B13A2EB3F}"/>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29727572" y="398765"/>
            <a:ext cx="2555640" cy="1517670"/>
          </a:xfrm>
          <a:prstGeom prst="rect">
            <a:avLst/>
          </a:prstGeom>
        </p:spPr>
      </p:pic>
    </p:spTree>
    <p:extLst>
      <p:ext uri="{BB962C8B-B14F-4D97-AF65-F5344CB8AC3E}">
        <p14:creationId xmlns:p14="http://schemas.microsoft.com/office/powerpoint/2010/main" val="4177630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extLst>
              <p:ext uri="{D42A27DB-BD31-4B8C-83A1-F6EECF244321}">
                <p14:modId xmlns:p14="http://schemas.microsoft.com/office/powerpoint/2010/main" val="2944862883"/>
              </p:ext>
            </p:extLst>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4C7E801C-165E-4BEE-9CA6-B54E782031AD}"/>
              </a:ext>
            </a:extLst>
          </p:cNvPr>
          <p:cNvPicPr>
            <a:picLocks noChangeAspect="1"/>
          </p:cNvPicPr>
          <p:nvPr/>
        </p:nvPicPr>
        <p:blipFill>
          <a:blip r:embed="rId9"/>
          <a:stretch>
            <a:fillRect/>
          </a:stretch>
        </p:blipFill>
        <p:spPr>
          <a:xfrm>
            <a:off x="29552213" y="589660"/>
            <a:ext cx="2447925" cy="1362075"/>
          </a:xfrm>
          <a:prstGeom prst="rect">
            <a:avLst/>
          </a:prstGeom>
        </p:spPr>
      </p:pic>
    </p:spTree>
    <p:extLst>
      <p:ext uri="{BB962C8B-B14F-4D97-AF65-F5344CB8AC3E}">
        <p14:creationId xmlns:p14="http://schemas.microsoft.com/office/powerpoint/2010/main" val="312103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extLst>
              <p:ext uri="{D42A27DB-BD31-4B8C-83A1-F6EECF244321}">
                <p14:modId xmlns:p14="http://schemas.microsoft.com/office/powerpoint/2010/main" val="728672679"/>
              </p:ext>
            </p:extLst>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F5191F8F-ACCA-465D-AE02-55FC363E307A}"/>
              </a:ext>
            </a:extLst>
          </p:cNvPr>
          <p:cNvPicPr>
            <a:picLocks noChangeAspect="1"/>
          </p:cNvPicPr>
          <p:nvPr/>
        </p:nvPicPr>
        <p:blipFill>
          <a:blip r:embed="rId9"/>
          <a:stretch>
            <a:fillRect/>
          </a:stretch>
        </p:blipFill>
        <p:spPr>
          <a:xfrm>
            <a:off x="29165073" y="590789"/>
            <a:ext cx="2982703" cy="1293289"/>
          </a:xfrm>
          <a:prstGeom prst="rect">
            <a:avLst/>
          </a:prstGeom>
        </p:spPr>
      </p:pic>
    </p:spTree>
    <p:extLst>
      <p:ext uri="{BB962C8B-B14F-4D97-AF65-F5344CB8AC3E}">
        <p14:creationId xmlns:p14="http://schemas.microsoft.com/office/powerpoint/2010/main" val="2819657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EE2C0E1B-6325-4748-83E8-07F03C02E864}"/>
              </a:ext>
            </a:extLst>
          </p:cNvPr>
          <p:cNvSpPr>
            <a:spLocks noChangeArrowheads="1"/>
          </p:cNvSpPr>
          <p:nvPr/>
        </p:nvSpPr>
        <p:spPr bwMode="auto">
          <a:xfrm>
            <a:off x="5029200" y="314325"/>
            <a:ext cx="22837775"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02F7A7E8-D330-2344-A488-80BF2442587E}"/>
              </a:ext>
            </a:extLst>
          </p:cNvPr>
          <p:cNvSpPr txBox="1">
            <a:spLocks noChangeAspect="1" noChangeArrowheads="1"/>
          </p:cNvSpPr>
          <p:nvPr/>
        </p:nvSpPr>
        <p:spPr bwMode="auto">
          <a:xfrm>
            <a:off x="481013" y="2803525"/>
            <a:ext cx="6021387" cy="463550"/>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p>
        </p:txBody>
      </p:sp>
      <p:sp>
        <p:nvSpPr>
          <p:cNvPr id="5123" name="Text Box 350">
            <a:extLst>
              <a:ext uri="{FF2B5EF4-FFF2-40B4-BE49-F238E27FC236}">
                <a16:creationId xmlns:a16="http://schemas.microsoft.com/office/drawing/2014/main" id="{1884CF55-1DBC-904D-9C60-CED5AB77A383}"/>
              </a:ext>
            </a:extLst>
          </p:cNvPr>
          <p:cNvSpPr txBox="1">
            <a:spLocks noChangeArrowheads="1"/>
          </p:cNvSpPr>
          <p:nvPr/>
        </p:nvSpPr>
        <p:spPr bwMode="auto">
          <a:xfrm>
            <a:off x="477838" y="9671050"/>
            <a:ext cx="6018212" cy="466725"/>
          </a:xfrm>
          <a:prstGeom prst="rect">
            <a:avLst/>
          </a:prstGeom>
          <a:solidFill>
            <a:srgbClr val="142B4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charset="0"/>
                <a:ea typeface="MS PGothic" charset="0"/>
                <a:cs typeface="MS PGothic" charset="0"/>
              </a:defRPr>
            </a:lvl1pPr>
            <a:lvl2pPr marL="742950" indent="-285750" defTabSz="652463" eaLnBrk="0" hangingPunct="0">
              <a:defRPr sz="1600">
                <a:solidFill>
                  <a:schemeClr val="tx1"/>
                </a:solidFill>
                <a:latin typeface="Arial Narrow" charset="0"/>
                <a:ea typeface="MS PGothic" charset="0"/>
                <a:cs typeface="MS PGothic" charset="0"/>
              </a:defRPr>
            </a:lvl2pPr>
            <a:lvl3pPr marL="1143000" indent="-228600" defTabSz="652463" eaLnBrk="0" hangingPunct="0">
              <a:defRPr sz="1600">
                <a:solidFill>
                  <a:schemeClr val="tx1"/>
                </a:solidFill>
                <a:latin typeface="Arial Narrow" charset="0"/>
                <a:ea typeface="MS PGothic" charset="0"/>
                <a:cs typeface="MS PGothic" charset="0"/>
              </a:defRPr>
            </a:lvl3pPr>
            <a:lvl4pPr marL="1600200" indent="-228600" defTabSz="652463" eaLnBrk="0" hangingPunct="0">
              <a:defRPr sz="1600">
                <a:solidFill>
                  <a:schemeClr val="tx1"/>
                </a:solidFill>
                <a:latin typeface="Arial Narrow" charset="0"/>
                <a:ea typeface="MS PGothic" charset="0"/>
                <a:cs typeface="MS PGothic" charset="0"/>
              </a:defRPr>
            </a:lvl4pPr>
            <a:lvl5pPr marL="2057400" indent="-228600" defTabSz="652463" eaLnBrk="0" hangingPunct="0">
              <a:defRPr sz="1600">
                <a:solidFill>
                  <a:schemeClr val="tx1"/>
                </a:solidFill>
                <a:latin typeface="Arial Narrow" charset="0"/>
                <a:ea typeface="MS PGothic" charset="0"/>
                <a:cs typeface="MS PGothic" charset="0"/>
              </a:defRPr>
            </a:lvl5pPr>
            <a:lvl6pPr marL="25146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65246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algn="ctr" eaLnBrk="1" hangingPunct="1">
              <a:spcBef>
                <a:spcPct val="50000"/>
              </a:spcBef>
              <a:defRPr/>
            </a:pPr>
            <a:r>
              <a:rPr lang="en-US" sz="2200" b="1">
                <a:solidFill>
                  <a:srgbClr val="F8F8F8"/>
                </a:solidFill>
                <a:latin typeface="Arial" charset="0"/>
                <a:ea typeface="ＭＳ Ｐゴシック" charset="0"/>
                <a:cs typeface="ＭＳ Ｐゴシック" charset="0"/>
              </a:rPr>
              <a:t>File </a:t>
            </a:r>
            <a:r>
              <a:rPr lang="en-US" sz="2200" b="1" dirty="0">
                <a:solidFill>
                  <a:srgbClr val="F8F8F8"/>
                </a:solidFill>
                <a:latin typeface="Arial" charset="0"/>
                <a:ea typeface="ＭＳ Ｐゴシック" charset="0"/>
                <a:cs typeface="ＭＳ Ｐゴシック" charset="0"/>
              </a:rPr>
              <a:t>Preparation</a:t>
            </a:r>
          </a:p>
        </p:txBody>
      </p:sp>
      <p:sp>
        <p:nvSpPr>
          <p:cNvPr id="74" name="Text Box 351">
            <a:extLst>
              <a:ext uri="{FF2B5EF4-FFF2-40B4-BE49-F238E27FC236}">
                <a16:creationId xmlns:a16="http://schemas.microsoft.com/office/drawing/2014/main" id="{2208FD29-64A9-AE47-81D7-569B4B2B1D2D}"/>
              </a:ext>
            </a:extLst>
          </p:cNvPr>
          <p:cNvSpPr txBox="1">
            <a:spLocks noChangeArrowheads="1"/>
          </p:cNvSpPr>
          <p:nvPr/>
        </p:nvSpPr>
        <p:spPr bwMode="auto">
          <a:xfrm>
            <a:off x="6948488" y="8493125"/>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2153C1AF-16B6-9D45-8C2D-6FE4B8B970F9}"/>
              </a:ext>
            </a:extLst>
          </p:cNvPr>
          <p:cNvSpPr txBox="1">
            <a:spLocks noChangeArrowheads="1"/>
          </p:cNvSpPr>
          <p:nvPr/>
        </p:nvSpPr>
        <p:spPr bwMode="auto">
          <a:xfrm>
            <a:off x="19889788" y="5888038"/>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EB099F1F-4FC7-F649-97CD-6D00B56EE030}"/>
              </a:ext>
            </a:extLst>
          </p:cNvPr>
          <p:cNvSpPr txBox="1">
            <a:spLocks noChangeArrowheads="1"/>
          </p:cNvSpPr>
          <p:nvPr/>
        </p:nvSpPr>
        <p:spPr bwMode="auto">
          <a:xfrm>
            <a:off x="13414375" y="121158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E9AA3E9E-666B-4442-9298-76457B50DB6D}"/>
              </a:ext>
            </a:extLst>
          </p:cNvPr>
          <p:cNvSpPr txBox="1">
            <a:spLocks noChangeArrowheads="1"/>
          </p:cNvSpPr>
          <p:nvPr/>
        </p:nvSpPr>
        <p:spPr bwMode="auto">
          <a:xfrm>
            <a:off x="13414375" y="2806700"/>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0C203F09-9DA2-8F4D-BB71-A1C73680994B}"/>
              </a:ext>
            </a:extLst>
          </p:cNvPr>
          <p:cNvSpPr txBox="1">
            <a:spLocks noChangeArrowheads="1"/>
          </p:cNvSpPr>
          <p:nvPr/>
        </p:nvSpPr>
        <p:spPr bwMode="auto">
          <a:xfrm>
            <a:off x="19889788" y="12787313"/>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0389E0DB-35B5-5C48-96AE-3CDCB5E5D595}"/>
              </a:ext>
            </a:extLst>
          </p:cNvPr>
          <p:cNvSpPr txBox="1">
            <a:spLocks noChangeAspect="1" noChangeArrowheads="1"/>
          </p:cNvSpPr>
          <p:nvPr/>
        </p:nvSpPr>
        <p:spPr bwMode="auto">
          <a:xfrm>
            <a:off x="20046950" y="6383338"/>
            <a:ext cx="5715000"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DC99365D-E4EF-0341-8DE0-21F8612604FF}"/>
              </a:ext>
            </a:extLst>
          </p:cNvPr>
          <p:cNvSpPr txBox="1">
            <a:spLocks noChangeAspect="1" noChangeArrowheads="1"/>
          </p:cNvSpPr>
          <p:nvPr/>
        </p:nvSpPr>
        <p:spPr bwMode="auto">
          <a:xfrm>
            <a:off x="631825" y="3298825"/>
            <a:ext cx="5715000" cy="4967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72” wide poster. Due to PowerPoint size limitations, this poster is created at half size: 18” x 36”.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those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8007068E-49E6-574F-9DE3-9E3CF029274F}"/>
              </a:ext>
            </a:extLst>
          </p:cNvPr>
          <p:cNvSpPr txBox="1">
            <a:spLocks noChangeAspect="1" noChangeArrowheads="1"/>
          </p:cNvSpPr>
          <p:nvPr/>
        </p:nvSpPr>
        <p:spPr bwMode="auto">
          <a:xfrm>
            <a:off x="7102475" y="8963025"/>
            <a:ext cx="5715000" cy="427800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7BE66B0E-0CEB-FD4A-94B6-79C7B0DFA1D2}"/>
              </a:ext>
            </a:extLst>
          </p:cNvPr>
          <p:cNvSpPr txBox="1">
            <a:spLocks noChangeArrowheads="1"/>
          </p:cNvSpPr>
          <p:nvPr/>
        </p:nvSpPr>
        <p:spPr bwMode="auto">
          <a:xfrm>
            <a:off x="6954838" y="2806700"/>
            <a:ext cx="6016625" cy="466725"/>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2051EEF0-15CF-0547-885C-B66196C92B2B}"/>
              </a:ext>
            </a:extLst>
          </p:cNvPr>
          <p:cNvSpPr txBox="1">
            <a:spLocks noChangeArrowheads="1"/>
          </p:cNvSpPr>
          <p:nvPr/>
        </p:nvSpPr>
        <p:spPr bwMode="auto">
          <a:xfrm>
            <a:off x="13414375" y="778668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523486D-4AA3-BD45-85C5-BE1658348A2C}"/>
              </a:ext>
            </a:extLst>
          </p:cNvPr>
          <p:cNvSpPr txBox="1">
            <a:spLocks noChangeArrowheads="1"/>
          </p:cNvSpPr>
          <p:nvPr/>
        </p:nvSpPr>
        <p:spPr bwMode="auto">
          <a:xfrm>
            <a:off x="198897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36C5BE51-BB74-7C42-A368-37FB6320EBA5}"/>
              </a:ext>
            </a:extLst>
          </p:cNvPr>
          <p:cNvSpPr txBox="1">
            <a:spLocks noChangeAspect="1" noChangeArrowheads="1"/>
          </p:cNvSpPr>
          <p:nvPr/>
        </p:nvSpPr>
        <p:spPr bwMode="auto">
          <a:xfrm>
            <a:off x="7102475" y="3294063"/>
            <a:ext cx="5715000" cy="24272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E9ADB611-5EB2-6343-8BED-48B18215652A}"/>
              </a:ext>
            </a:extLst>
          </p:cNvPr>
          <p:cNvSpPr txBox="1">
            <a:spLocks noChangeAspect="1" noChangeArrowheads="1"/>
          </p:cNvSpPr>
          <p:nvPr/>
        </p:nvSpPr>
        <p:spPr bwMode="auto">
          <a:xfrm>
            <a:off x="13566775" y="8281988"/>
            <a:ext cx="5715000" cy="21851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C4516422-0210-5B47-8411-55D4C85C2855}"/>
              </a:ext>
            </a:extLst>
          </p:cNvPr>
          <p:cNvSpPr txBox="1">
            <a:spLocks noChangeAspect="1" noChangeArrowheads="1"/>
          </p:cNvSpPr>
          <p:nvPr/>
        </p:nvSpPr>
        <p:spPr bwMode="auto">
          <a:xfrm>
            <a:off x="20059650" y="3294063"/>
            <a:ext cx="5715000" cy="1477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endParaRPr lang="en-US" sz="1800" dirty="0">
              <a:latin typeface="+mn-lt"/>
              <a:cs typeface="MS PGothic" charset="0"/>
            </a:endParaRPr>
          </a:p>
        </p:txBody>
      </p:sp>
      <p:sp>
        <p:nvSpPr>
          <p:cNvPr id="24" name="Text Box 358">
            <a:extLst>
              <a:ext uri="{FF2B5EF4-FFF2-40B4-BE49-F238E27FC236}">
                <a16:creationId xmlns:a16="http://schemas.microsoft.com/office/drawing/2014/main" id="{D6CD36F7-30DE-3F4C-8DDD-2611947A4F2B}"/>
              </a:ext>
            </a:extLst>
          </p:cNvPr>
          <p:cNvSpPr txBox="1">
            <a:spLocks noChangeAspect="1" noChangeArrowheads="1"/>
          </p:cNvSpPr>
          <p:nvPr/>
        </p:nvSpPr>
        <p:spPr bwMode="auto">
          <a:xfrm>
            <a:off x="642938" y="10153650"/>
            <a:ext cx="5715000" cy="495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EFE9F498-30B8-8649-929A-A3D5094697CF}"/>
              </a:ext>
            </a:extLst>
          </p:cNvPr>
          <p:cNvSpPr txBox="1">
            <a:spLocks noChangeAspect="1" noChangeArrowheads="1"/>
          </p:cNvSpPr>
          <p:nvPr/>
        </p:nvSpPr>
        <p:spPr bwMode="auto">
          <a:xfrm>
            <a:off x="13578800" y="3272698"/>
            <a:ext cx="57150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E0735E5-30B8-0248-AC13-8CE0290A422E}"/>
              </a:ext>
            </a:extLst>
          </p:cNvPr>
          <p:cNvSpPr txBox="1">
            <a:spLocks noChangeAspect="1" noChangeArrowheads="1"/>
          </p:cNvSpPr>
          <p:nvPr/>
        </p:nvSpPr>
        <p:spPr bwMode="auto">
          <a:xfrm>
            <a:off x="13577888" y="12598400"/>
            <a:ext cx="5715000" cy="210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sp>
        <p:nvSpPr>
          <p:cNvPr id="5147" name="Text Box 352">
            <a:extLst>
              <a:ext uri="{FF2B5EF4-FFF2-40B4-BE49-F238E27FC236}">
                <a16:creationId xmlns:a16="http://schemas.microsoft.com/office/drawing/2014/main" id="{81562322-784E-BE4A-A6C4-D16B3ADAB756}"/>
              </a:ext>
            </a:extLst>
          </p:cNvPr>
          <p:cNvSpPr txBox="1">
            <a:spLocks noChangeArrowheads="1"/>
          </p:cNvSpPr>
          <p:nvPr/>
        </p:nvSpPr>
        <p:spPr bwMode="auto">
          <a:xfrm>
            <a:off x="26354088" y="5888038"/>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0" name="Text Box 357">
            <a:extLst>
              <a:ext uri="{FF2B5EF4-FFF2-40B4-BE49-F238E27FC236}">
                <a16:creationId xmlns:a16="http://schemas.microsoft.com/office/drawing/2014/main" id="{E16707A8-6ECE-054E-8F6B-0BE96AC21DBA}"/>
              </a:ext>
            </a:extLst>
          </p:cNvPr>
          <p:cNvSpPr txBox="1">
            <a:spLocks noChangeAspect="1" noChangeArrowheads="1"/>
          </p:cNvSpPr>
          <p:nvPr/>
        </p:nvSpPr>
        <p:spPr bwMode="auto">
          <a:xfrm>
            <a:off x="26528713" y="6383338"/>
            <a:ext cx="5715000" cy="74437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Lorem ipsum dolor sit amet, consectetur adipiscing elit. Duis rhoncus consectetur faucibus. Suspendisse potenti. Praesent sit amet elit lorem, nec varius mauris. Maecenas at convallis eros. Donec accumsan, nunc lacinia imperdiet congue, magna elit vestibulum felis, ac suscipit justo lacus id tortor. Aenean vulputate hendrerit lacus, eget vestibulum odio gravida nec. </a:t>
            </a:r>
          </a:p>
          <a:p>
            <a:pPr eaLnBrk="1" hangingPunct="1">
              <a:spcBef>
                <a:spcPts val="1200"/>
              </a:spcBef>
            </a:pPr>
            <a:r>
              <a:rPr lang="en-US" altLang="en-US" sz="1800">
                <a:latin typeface="Arial" panose="020B0604020202020204" pitchFamily="34" charset="0"/>
              </a:rPr>
              <a:t>Nunc rutrum, turpis et ultricies ultrices, elit orci feugiat ante, nec accumsan ipsum felis eget sem. Maecenas ipsum metus, rutrum nec pretium sit amet, commodo ut neque. Aenean ut mattis enim. Quisque iaculis molestie orci non scelerisque. Pellentesque tristique risus elementum diam convallis porta sagittis elit adipiscing. Nulla facilisi. Vivamus justo tellus, ullamcorper et lacinia vel, consequat eu odio. Nullam porttitor euismod turpis quis dictum. Nunc non ante sed lorem vulputate aliquet ut at mi. Fusce sodales pharetra sollicitudin. Cras euismod fringilla felis euismod blandit. Aliquam ac quam sapien, ac facilisis eros. Donec adipiscing aliquam nunc vitae condimentum. </a:t>
            </a:r>
          </a:p>
          <a:p>
            <a:pPr eaLnBrk="1" hangingPunct="1"/>
            <a:endParaRPr lang="en-US" altLang="en-US"/>
          </a:p>
        </p:txBody>
      </p:sp>
      <p:sp>
        <p:nvSpPr>
          <p:cNvPr id="5149" name="Text Box 382">
            <a:extLst>
              <a:ext uri="{FF2B5EF4-FFF2-40B4-BE49-F238E27FC236}">
                <a16:creationId xmlns:a16="http://schemas.microsoft.com/office/drawing/2014/main" id="{933267BE-E8CD-8446-B5ED-DC5657A84082}"/>
              </a:ext>
            </a:extLst>
          </p:cNvPr>
          <p:cNvSpPr txBox="1">
            <a:spLocks noChangeArrowheads="1"/>
          </p:cNvSpPr>
          <p:nvPr/>
        </p:nvSpPr>
        <p:spPr bwMode="auto">
          <a:xfrm>
            <a:off x="26354088" y="2803525"/>
            <a:ext cx="6016625" cy="466725"/>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Insert Heading Here</a:t>
            </a:r>
          </a:p>
        </p:txBody>
      </p:sp>
      <p:sp>
        <p:nvSpPr>
          <p:cNvPr id="32" name="Text Box 358">
            <a:extLst>
              <a:ext uri="{FF2B5EF4-FFF2-40B4-BE49-F238E27FC236}">
                <a16:creationId xmlns:a16="http://schemas.microsoft.com/office/drawing/2014/main" id="{CB5BE257-BA39-F34C-A656-275B2F81CAC6}"/>
              </a:ext>
            </a:extLst>
          </p:cNvPr>
          <p:cNvSpPr txBox="1">
            <a:spLocks noChangeAspect="1" noChangeArrowheads="1"/>
          </p:cNvSpPr>
          <p:nvPr/>
        </p:nvSpPr>
        <p:spPr bwMode="auto">
          <a:xfrm>
            <a:off x="26523950" y="3294063"/>
            <a:ext cx="5715000" cy="15541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charset="0"/>
                <a:ea typeface="MS PGothic" charset="0"/>
                <a:cs typeface="MS PGothic" charset="0"/>
              </a:defRPr>
            </a:lvl1pPr>
            <a:lvl2pPr marL="742950" indent="-285750" defTabSz="3135313" eaLnBrk="0" hangingPunct="0">
              <a:defRPr sz="1600">
                <a:solidFill>
                  <a:schemeClr val="tx1"/>
                </a:solidFill>
                <a:latin typeface="Arial Narrow" charset="0"/>
                <a:ea typeface="MS PGothic" charset="0"/>
                <a:cs typeface="MS PGothic" charset="0"/>
              </a:defRPr>
            </a:lvl2pPr>
            <a:lvl3pPr marL="1143000" indent="-228600" defTabSz="3135313" eaLnBrk="0" hangingPunct="0">
              <a:defRPr sz="1600">
                <a:solidFill>
                  <a:schemeClr val="tx1"/>
                </a:solidFill>
                <a:latin typeface="Arial Narrow" charset="0"/>
                <a:ea typeface="MS PGothic" charset="0"/>
                <a:cs typeface="MS PGothic" charset="0"/>
              </a:defRPr>
            </a:lvl3pPr>
            <a:lvl4pPr marL="1600200" indent="-228600" defTabSz="3135313" eaLnBrk="0" hangingPunct="0">
              <a:defRPr sz="1600">
                <a:solidFill>
                  <a:schemeClr val="tx1"/>
                </a:solidFill>
                <a:latin typeface="Arial Narrow" charset="0"/>
                <a:ea typeface="MS PGothic" charset="0"/>
                <a:cs typeface="MS PGothic" charset="0"/>
              </a:defRPr>
            </a:lvl4pPr>
            <a:lvl5pPr marL="2057400" indent="-228600" defTabSz="3135313" eaLnBrk="0" hangingPunct="0">
              <a:defRPr sz="1600">
                <a:solidFill>
                  <a:schemeClr val="tx1"/>
                </a:solidFill>
                <a:latin typeface="Arial Narrow" charset="0"/>
                <a:ea typeface="MS PGothic" charset="0"/>
                <a:cs typeface="MS PGothic" charset="0"/>
              </a:defRPr>
            </a:lvl5pPr>
            <a:lvl6pPr marL="25146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6pPr>
            <a:lvl7pPr marL="29718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7pPr>
            <a:lvl8pPr marL="34290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8pPr>
            <a:lvl9pPr marL="3886200" indent="-228600" defTabSz="3135313" eaLnBrk="0" fontAlgn="base" hangingPunct="0">
              <a:spcBef>
                <a:spcPct val="0"/>
              </a:spcBef>
              <a:spcAft>
                <a:spcPct val="0"/>
              </a:spcAft>
              <a:defRPr sz="1600">
                <a:solidFill>
                  <a:schemeClr val="tx1"/>
                </a:solidFill>
                <a:latin typeface="Arial Narrow" charset="0"/>
                <a:ea typeface="MS PGothic" charset="0"/>
                <a:cs typeface="MS PGothic" charset="0"/>
              </a:defRPr>
            </a:lvl9pPr>
          </a:lstStyle>
          <a:p>
            <a:pPr eaLnBrk="1" hangingPunct="1">
              <a:spcBef>
                <a:spcPts val="600"/>
              </a:spcBef>
              <a:defRPr/>
            </a:pPr>
            <a:r>
              <a:rPr lang="en-US" sz="1800">
                <a:latin typeface="Arial" charset="0"/>
                <a:ea typeface="ＭＳ Ｐゴシック" charset="0"/>
              </a:rPr>
              <a:t>Lorem ipsum dolor sit amet, consectetur adipiscing elit. Duis rhoncus consectetur faucibus. Suspendisse potenti. Praesent sit amet elit lorem, nec varius mauris. </a:t>
            </a:r>
          </a:p>
        </p:txBody>
      </p:sp>
      <p:graphicFrame>
        <p:nvGraphicFramePr>
          <p:cNvPr id="29" name="Group 492">
            <a:extLst>
              <a:ext uri="{FF2B5EF4-FFF2-40B4-BE49-F238E27FC236}">
                <a16:creationId xmlns:a16="http://schemas.microsoft.com/office/drawing/2014/main" id="{FFECAC73-7FFB-034C-A56F-21B2776D4655}"/>
              </a:ext>
            </a:extLst>
          </p:cNvPr>
          <p:cNvGraphicFramePr>
            <a:graphicFrameLocks noGrp="1"/>
          </p:cNvGraphicFramePr>
          <p:nvPr/>
        </p:nvGraphicFramePr>
        <p:xfrm>
          <a:off x="20363779" y="13453846"/>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31" name="Rectangle 30">
            <a:extLst>
              <a:ext uri="{FF2B5EF4-FFF2-40B4-BE49-F238E27FC236}">
                <a16:creationId xmlns:a16="http://schemas.microsoft.com/office/drawing/2014/main" id="{971D1023-9CB6-F640-A356-F6597A48BECA}"/>
              </a:ext>
            </a:extLst>
          </p:cNvPr>
          <p:cNvSpPr/>
          <p:nvPr/>
        </p:nvSpPr>
        <p:spPr>
          <a:xfrm>
            <a:off x="23042425" y="14339842"/>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1F8BE9F-C086-4B81-920B-65D2E7B83E05}"/>
              </a:ext>
            </a:extLst>
          </p:cNvPr>
          <p:cNvPicPr>
            <a:picLocks noChangeAspect="1"/>
          </p:cNvPicPr>
          <p:nvPr/>
        </p:nvPicPr>
        <p:blipFill>
          <a:blip r:embed="rId8"/>
          <a:stretch>
            <a:fillRect/>
          </a:stretch>
        </p:blipFill>
        <p:spPr>
          <a:xfrm>
            <a:off x="635188" y="626790"/>
            <a:ext cx="1409700" cy="1295400"/>
          </a:xfrm>
          <a:prstGeom prst="rect">
            <a:avLst/>
          </a:prstGeom>
        </p:spPr>
      </p:pic>
      <p:pic>
        <p:nvPicPr>
          <p:cNvPr id="4" name="Picture 4" descr="Text&#10;&#10;Description automatically generated">
            <a:extLst>
              <a:ext uri="{FF2B5EF4-FFF2-40B4-BE49-F238E27FC236}">
                <a16:creationId xmlns:a16="http://schemas.microsoft.com/office/drawing/2014/main" id="{B0DEB8E1-DCD7-4D93-92CF-C5C4F548D918}"/>
              </a:ext>
            </a:extLst>
          </p:cNvPr>
          <p:cNvPicPr>
            <a:picLocks noChangeAspect="1"/>
          </p:cNvPicPr>
          <p:nvPr/>
        </p:nvPicPr>
        <p:blipFill>
          <a:blip r:embed="rId9"/>
          <a:stretch>
            <a:fillRect/>
          </a:stretch>
        </p:blipFill>
        <p:spPr>
          <a:xfrm>
            <a:off x="29377965" y="620053"/>
            <a:ext cx="2996009" cy="1514182"/>
          </a:xfrm>
          <a:prstGeom prst="rect">
            <a:avLst/>
          </a:prstGeom>
        </p:spPr>
      </p:pic>
    </p:spTree>
    <p:extLst>
      <p:ext uri="{BB962C8B-B14F-4D97-AF65-F5344CB8AC3E}">
        <p14:creationId xmlns:p14="http://schemas.microsoft.com/office/powerpoint/2010/main" val="1548968059"/>
      </p:ext>
    </p:extLst>
  </p:cSld>
  <p:clrMapOvr>
    <a:masterClrMapping/>
  </p:clrMapOvr>
</p:sld>
</file>

<file path=ppt/theme/theme1.xml><?xml version="1.0" encoding="utf-8"?>
<a:theme xmlns:a="http://schemas.openxmlformats.org/drawingml/2006/main" name="Custom Design">
  <a:themeElements>
    <a:clrScheme name="Custom 6">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2870E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22853</TotalTime>
  <Words>12597</Words>
  <Application>Microsoft Macintosh PowerPoint</Application>
  <PresentationFormat>Custom</PresentationFormat>
  <Paragraphs>767</Paragraphs>
  <Slides>13</Slides>
  <Notes>13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MS PGothic</vt:lpstr>
      <vt:lpstr>Arial</vt:lpstr>
      <vt:lpstr>Arial Black</vt:lpstr>
      <vt:lpstr>Arial Narrow</vt:lpstr>
      <vt:lpstr>Custom Design</vt:lpstr>
      <vt:lpstr>1_Custom Design</vt:lpstr>
      <vt:lpstr>2_Custom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Taylor C Campbell</cp:lastModifiedBy>
  <cp:revision>1196</cp:revision>
  <dcterms:created xsi:type="dcterms:W3CDTF">2005-05-18T01:24:28Z</dcterms:created>
  <dcterms:modified xsi:type="dcterms:W3CDTF">2024-09-19T13:04:51Z</dcterms:modified>
  <cp:category>Powerpoint poster templates</cp:category>
</cp:coreProperties>
</file>