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76E2550-FD09-4AEF-B183-F56DC42ADF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2D703095-305E-49F3-A146-06BAA09EC9C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Lyndon B. Johnson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Matthew Kramer and Nathaniel Tucker</a:t>
            </a:r>
          </a:p>
        </p:txBody>
      </p:sp>
    </p:spTree>
    <p:extLst>
      <p:ext uri="{BB962C8B-B14F-4D97-AF65-F5344CB8AC3E}">
        <p14:creationId xmlns:p14="http://schemas.microsoft.com/office/powerpoint/2010/main" val="389072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Born in 1908 and raised on a small farm in rural Texas</a:t>
            </a:r>
          </a:p>
          <a:p>
            <a:r>
              <a:rPr lang="en-US" dirty="0"/>
              <a:t>Family of some of the earliest settlers of Texas</a:t>
            </a:r>
          </a:p>
          <a:p>
            <a:r>
              <a:rPr lang="en-US" dirty="0"/>
              <a:t>They eventually had several financial problems when the price of cotton dropped, forcing them to leave the farm and move to nearby Johnson City, Texas</a:t>
            </a:r>
          </a:p>
          <a:p>
            <a:r>
              <a:rPr lang="en-US" dirty="0"/>
              <a:t>He always told his classmates he would be the president one day as he was upset about the financial problems with his family</a:t>
            </a:r>
          </a:p>
        </p:txBody>
      </p:sp>
    </p:spTree>
    <p:extLst>
      <p:ext uri="{BB962C8B-B14F-4D97-AF65-F5344CB8AC3E}">
        <p14:creationId xmlns:p14="http://schemas.microsoft.com/office/powerpoint/2010/main" val="364812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had to deal with the Vietnam war for the majority of his presidency</a:t>
            </a:r>
          </a:p>
          <a:p>
            <a:r>
              <a:rPr lang="en-US" dirty="0"/>
              <a:t>He stepped up military presence in Vietnam as he believed that a North Vietnamese victory would cause communism to spread drastically throughout Asia.</a:t>
            </a:r>
          </a:p>
          <a:p>
            <a:r>
              <a:rPr lang="en-US" dirty="0"/>
              <a:t>Set up several national security agencies including NSAM 273 </a:t>
            </a:r>
          </a:p>
          <a:p>
            <a:r>
              <a:rPr lang="en-US" dirty="0"/>
              <a:t>Heavily supported the policy of containment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Domestic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Most of his accomplishments were in America as his foreign policies were extremely unpopular among the public </a:t>
            </a:r>
          </a:p>
          <a:p>
            <a:r>
              <a:rPr lang="en-US" dirty="0"/>
              <a:t>Set up “The Great Society” to help provide for the underprivileged and to set out plans to help in America </a:t>
            </a:r>
            <a:r>
              <a:rPr lang="en-US"/>
              <a:t>and overseas</a:t>
            </a:r>
            <a:endParaRPr lang="en-US" dirty="0"/>
          </a:p>
          <a:p>
            <a:r>
              <a:rPr lang="en-US" dirty="0"/>
              <a:t>This set up Medicare and Medicaid</a:t>
            </a:r>
          </a:p>
          <a:p>
            <a:r>
              <a:rPr lang="en-US" dirty="0"/>
              <a:t>Put large amounts of money into colleges around the nation to help education Inequality</a:t>
            </a:r>
          </a:p>
          <a:p>
            <a:r>
              <a:rPr lang="en-US" dirty="0"/>
              <a:t>He approved passage of a bill establishing a Department of Housing and Urban Development</a:t>
            </a:r>
          </a:p>
        </p:txBody>
      </p:sp>
    </p:spTree>
    <p:extLst>
      <p:ext uri="{BB962C8B-B14F-4D97-AF65-F5344CB8AC3E}">
        <p14:creationId xmlns:p14="http://schemas.microsoft.com/office/powerpoint/2010/main" val="329298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Accomplishments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Played a huge role in civil rights issues and movements</a:t>
            </a:r>
          </a:p>
          <a:p>
            <a:r>
              <a:rPr lang="en-US" dirty="0"/>
              <a:t>Passed landmark civil rights bill, outlawing discrimination based on religion, race, or national origin</a:t>
            </a:r>
          </a:p>
          <a:p>
            <a:r>
              <a:rPr lang="en-US" dirty="0"/>
              <a:t>Passed voting  rights act in 1965 to give voting rights to minorities </a:t>
            </a:r>
          </a:p>
        </p:txBody>
      </p:sp>
    </p:spTree>
    <p:extLst>
      <p:ext uri="{BB962C8B-B14F-4D97-AF65-F5344CB8AC3E}">
        <p14:creationId xmlns:p14="http://schemas.microsoft.com/office/powerpoint/2010/main" val="294930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Parts of “The Great Society” were flawed including his model cities program</a:t>
            </a:r>
          </a:p>
          <a:p>
            <a:r>
              <a:rPr lang="en-US" dirty="0"/>
              <a:t>It was originally supposed to provide funding to cities but eventually some cities would use this money to have greater control over their neighborhoods and citizens</a:t>
            </a:r>
          </a:p>
          <a:p>
            <a:r>
              <a:rPr lang="en-US" dirty="0"/>
              <a:t>Johnson escalated military presence in Vietnam, which was extremely unpopular at the time, and eventually dropping his approval rating to under 40% </a:t>
            </a:r>
          </a:p>
        </p:txBody>
      </p:sp>
    </p:spTree>
    <p:extLst>
      <p:ext uri="{BB962C8B-B14F-4D97-AF65-F5344CB8AC3E}">
        <p14:creationId xmlns:p14="http://schemas.microsoft.com/office/powerpoint/2010/main" val="198974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43</TotalTime>
  <Words>320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Impact</vt:lpstr>
      <vt:lpstr>Times New Roman</vt:lpstr>
      <vt:lpstr>NewsPrint</vt:lpstr>
      <vt:lpstr>Lyndon B. Johnson</vt:lpstr>
      <vt:lpstr>Early life</vt:lpstr>
      <vt:lpstr>Foreign Policies</vt:lpstr>
      <vt:lpstr>Domestic Policies</vt:lpstr>
      <vt:lpstr>Accomplishments</vt:lpstr>
      <vt:lpstr>Failures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Lyndon B. Johnson</dc:title>
  <dc:creator>admin</dc:creator>
  <cp:lastModifiedBy>Borthwick, Kristen Louise</cp:lastModifiedBy>
  <cp:revision>5</cp:revision>
  <dcterms:created xsi:type="dcterms:W3CDTF">2019-04-03T13:44:00Z</dcterms:created>
  <dcterms:modified xsi:type="dcterms:W3CDTF">2019-04-05T13:49:56Z</dcterms:modified>
</cp:coreProperties>
</file>