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A0863F6A-DB0D-3849-A63E-3265A80AD563}" type="datetimeFigureOut">
              <a:rPr lang="en-US" smtClean="0"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07FEDC3A-C83F-1D43-BDC3-F5AF81F031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887" y="477706"/>
            <a:ext cx="7998424" cy="435952"/>
          </a:xfrm>
        </p:spPr>
        <p:txBody>
          <a:bodyPr/>
          <a:lstStyle/>
          <a:p>
            <a:pPr algn="l"/>
            <a:r>
              <a:rPr lang="en-US" sz="2800" dirty="0" smtClean="0">
                <a:latin typeface="Century Gothic"/>
                <a:cs typeface="Century Gothic"/>
              </a:rPr>
              <a:t>Daybook					April 18, 2017 </a:t>
            </a:r>
            <a:endParaRPr lang="en-US" sz="2800" dirty="0">
              <a:latin typeface="Century Gothic"/>
              <a:cs typeface="Century Gothic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887" y="1738177"/>
            <a:ext cx="7998424" cy="4412295"/>
          </a:xfrm>
          <a:solidFill>
            <a:schemeClr val="bg1"/>
          </a:solidFill>
        </p:spPr>
        <p:txBody>
          <a:bodyPr/>
          <a:lstStyle/>
          <a:p>
            <a:pPr marL="914400" lvl="1" indent="-457200" algn="l">
              <a:buFont typeface="+mj-lt"/>
              <a:buAutoNum type="arabicPeriod"/>
            </a:pPr>
            <a:r>
              <a:rPr lang="en-US" sz="2400" dirty="0" smtClean="0">
                <a:solidFill>
                  <a:srgbClr val="0D0D0D"/>
                </a:solidFill>
              </a:rPr>
              <a:t>Get out your Daybook and Heroic Essay with Copy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400" dirty="0" smtClean="0">
                <a:solidFill>
                  <a:srgbClr val="0D0D0D"/>
                </a:solidFill>
              </a:rPr>
              <a:t>Answer the following questions in your Daybook</a:t>
            </a:r>
            <a:endParaRPr lang="en-US" dirty="0"/>
          </a:p>
          <a:p>
            <a:pPr lvl="1" algn="l"/>
            <a:r>
              <a:rPr lang="en-US" sz="2400" dirty="0" smtClean="0">
                <a:solidFill>
                  <a:srgbClr val="0D0D0D"/>
                </a:solidFill>
              </a:rPr>
              <a:t>	</a:t>
            </a:r>
          </a:p>
          <a:p>
            <a:pPr lvl="1" algn="l"/>
            <a:r>
              <a:rPr lang="en-US" sz="2400" dirty="0" smtClean="0">
                <a:solidFill>
                  <a:srgbClr val="0D0D0D"/>
                </a:solidFill>
              </a:rPr>
              <a:t>How long did you spend writing your essay?</a:t>
            </a:r>
          </a:p>
          <a:p>
            <a:pPr lvl="1" algn="l"/>
            <a:r>
              <a:rPr lang="en-US" sz="2400" dirty="0" smtClean="0">
                <a:solidFill>
                  <a:srgbClr val="0D0D0D"/>
                </a:solidFill>
              </a:rPr>
              <a:t>Where did you write your essay?</a:t>
            </a:r>
          </a:p>
          <a:p>
            <a:pPr lvl="1" algn="l"/>
            <a:r>
              <a:rPr lang="en-US" sz="2400" dirty="0" smtClean="0">
                <a:solidFill>
                  <a:srgbClr val="0D0D0D"/>
                </a:solidFill>
              </a:rPr>
              <a:t>Did you use any writing tools like a dictionary or thesaurus?</a:t>
            </a:r>
          </a:p>
          <a:p>
            <a:pPr lvl="1" algn="l"/>
            <a:r>
              <a:rPr lang="en-US" sz="2400" dirty="0" smtClean="0">
                <a:solidFill>
                  <a:srgbClr val="0D0D0D"/>
                </a:solidFill>
              </a:rPr>
              <a:t>How confident are you in your essay, as it is right now? </a:t>
            </a:r>
          </a:p>
          <a:p>
            <a:pPr lvl="1" algn="l"/>
            <a:endParaRPr lang="en-US" sz="2400" dirty="0" smtClean="0">
              <a:solidFill>
                <a:srgbClr val="0D0D0D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7887" y="913658"/>
            <a:ext cx="79984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entury Gothic"/>
                <a:cs typeface="Century Gothic"/>
              </a:rPr>
              <a:t>Follow The Steps Below</a:t>
            </a:r>
          </a:p>
          <a:p>
            <a:pPr algn="ctr"/>
            <a:endParaRPr lang="en-US" sz="32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2955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887" y="477706"/>
            <a:ext cx="7998424" cy="435952"/>
          </a:xfrm>
        </p:spPr>
        <p:txBody>
          <a:bodyPr/>
          <a:lstStyle/>
          <a:p>
            <a:pPr algn="l"/>
            <a:r>
              <a:rPr lang="en-US" sz="2800" dirty="0" smtClean="0">
                <a:latin typeface="Century Gothic"/>
                <a:cs typeface="Century Gothic"/>
              </a:rPr>
              <a:t>Daybook					April 18, 2017 </a:t>
            </a:r>
            <a:endParaRPr lang="en-US" sz="2800" dirty="0">
              <a:latin typeface="Century Gothic"/>
              <a:cs typeface="Century Gothic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887" y="1738177"/>
            <a:ext cx="7998424" cy="4412295"/>
          </a:xfrm>
          <a:solidFill>
            <a:schemeClr val="bg1"/>
          </a:solidFill>
        </p:spPr>
        <p:txBody>
          <a:bodyPr/>
          <a:lstStyle/>
          <a:p>
            <a:pPr marL="914400" lvl="1" indent="-457200" algn="l">
              <a:buFont typeface="+mj-lt"/>
              <a:buAutoNum type="arabicPeriod"/>
            </a:pPr>
            <a:r>
              <a:rPr lang="en-US" sz="2400" dirty="0" smtClean="0">
                <a:solidFill>
                  <a:srgbClr val="0D0D0D"/>
                </a:solidFill>
              </a:rPr>
              <a:t>Read your own Heroic Essay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400" dirty="0">
                <a:solidFill>
                  <a:srgbClr val="0D0D0D"/>
                </a:solidFill>
              </a:rPr>
              <a:t>C</a:t>
            </a:r>
            <a:r>
              <a:rPr lang="en-US" sz="2400" dirty="0" smtClean="0">
                <a:solidFill>
                  <a:srgbClr val="0D0D0D"/>
                </a:solidFill>
              </a:rPr>
              <a:t>omplete the Self – Assessment Handout</a:t>
            </a:r>
          </a:p>
          <a:p>
            <a:pPr marL="914400" lvl="1" indent="-457200" algn="l">
              <a:buFont typeface="+mj-lt"/>
              <a:buAutoNum type="arabicPeriod"/>
            </a:pPr>
            <a:r>
              <a:rPr lang="en-US" sz="2400" dirty="0" smtClean="0">
                <a:solidFill>
                  <a:srgbClr val="0D0D0D"/>
                </a:solidFill>
              </a:rPr>
              <a:t>Respond to the prompt in your Daybook</a:t>
            </a:r>
          </a:p>
          <a:p>
            <a:pPr lvl="1" algn="l"/>
            <a:endParaRPr lang="en-US" sz="2400" dirty="0" smtClean="0">
              <a:solidFill>
                <a:srgbClr val="0D0D0D"/>
              </a:solidFill>
            </a:endParaRPr>
          </a:p>
          <a:p>
            <a:pPr lvl="1" algn="l"/>
            <a:r>
              <a:rPr lang="en-US" sz="2400" dirty="0" smtClean="0">
                <a:solidFill>
                  <a:srgbClr val="0D0D0D"/>
                </a:solidFill>
              </a:rPr>
              <a:t>After reviewing your essay, using the self – assessment handout and the rubric provided, use your judgment to determine what grade you believe you should receive based on the information gathered. </a:t>
            </a:r>
          </a:p>
          <a:p>
            <a:pPr lvl="1" algn="l"/>
            <a:r>
              <a:rPr lang="en-US" sz="2400" dirty="0">
                <a:solidFill>
                  <a:srgbClr val="0D0D0D"/>
                </a:solidFill>
              </a:rPr>
              <a:t>*</a:t>
            </a:r>
            <a:r>
              <a:rPr lang="en-US" sz="2400" dirty="0" smtClean="0">
                <a:solidFill>
                  <a:srgbClr val="0D0D0D"/>
                </a:solidFill>
              </a:rPr>
              <a:t>Be sure to support your argument with details.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7887" y="913658"/>
            <a:ext cx="79984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entury Gothic"/>
                <a:cs typeface="Century Gothic"/>
              </a:rPr>
              <a:t>Follow The Steps Below</a:t>
            </a:r>
          </a:p>
          <a:p>
            <a:pPr algn="ctr"/>
            <a:endParaRPr lang="en-US" sz="32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56694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887" y="477706"/>
            <a:ext cx="7998424" cy="435952"/>
          </a:xfrm>
        </p:spPr>
        <p:txBody>
          <a:bodyPr/>
          <a:lstStyle/>
          <a:p>
            <a:pPr algn="l"/>
            <a:r>
              <a:rPr lang="en-US" sz="2800" dirty="0" smtClean="0">
                <a:latin typeface="Century Gothic"/>
                <a:cs typeface="Century Gothic"/>
              </a:rPr>
              <a:t>Daybook					</a:t>
            </a:r>
            <a:r>
              <a:rPr lang="en-US" sz="2800" smtClean="0">
                <a:latin typeface="Century Gothic"/>
                <a:cs typeface="Century Gothic"/>
              </a:rPr>
              <a:t>April 18, </a:t>
            </a:r>
            <a:r>
              <a:rPr lang="en-US" sz="2800" dirty="0" smtClean="0">
                <a:latin typeface="Century Gothic"/>
                <a:cs typeface="Century Gothic"/>
              </a:rPr>
              <a:t>2017 </a:t>
            </a:r>
            <a:endParaRPr lang="en-US" sz="2800" dirty="0">
              <a:latin typeface="Century Gothic"/>
              <a:cs typeface="Century Gothic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7887" y="3476353"/>
            <a:ext cx="7998424" cy="2941531"/>
          </a:xfrm>
        </p:spPr>
        <p:txBody>
          <a:bodyPr/>
          <a:lstStyle/>
          <a:p>
            <a:pPr marL="457200" indent="-457200" algn="l">
              <a:buFont typeface="+mj-lt"/>
              <a:buAutoNum type="arabicPeriod"/>
            </a:pPr>
            <a:r>
              <a:rPr lang="en-US" b="1" dirty="0" smtClean="0"/>
              <a:t>MARK CORRECTIONS ON ESSAY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/>
              <a:t>Look for spelling, grammar, and punctuation mistakes.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b="1" dirty="0" smtClean="0"/>
              <a:t>MAKE SPECIFIC SUGGESTIONS</a:t>
            </a:r>
          </a:p>
          <a:p>
            <a:pPr marL="914400" lvl="1" indent="-457200" algn="l">
              <a:buFont typeface="Arial"/>
              <a:buChar char="•"/>
            </a:pPr>
            <a:r>
              <a:rPr lang="en-US" dirty="0" smtClean="0"/>
              <a:t>Word choice, Use of Details, Organization, Topic</a:t>
            </a:r>
            <a:endParaRPr lang="en-US" dirty="0"/>
          </a:p>
          <a:p>
            <a:pPr marL="457200" indent="-457200" algn="l">
              <a:buFont typeface="+mj-lt"/>
              <a:buAutoNum type="arabicPeriod"/>
            </a:pPr>
            <a:r>
              <a:rPr lang="en-US" b="1" dirty="0" smtClean="0"/>
              <a:t>COMPLIMENT THE AUTHOR</a:t>
            </a:r>
          </a:p>
          <a:p>
            <a:pPr marL="800100" lvl="1" indent="-342900" algn="l">
              <a:buFont typeface="Arial"/>
              <a:buChar char="•"/>
            </a:pPr>
            <a:r>
              <a:rPr lang="en-US" dirty="0" smtClean="0"/>
              <a:t> What are a few things that you liked?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57887" y="913658"/>
            <a:ext cx="7998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entury Gothic"/>
                <a:cs typeface="Century Gothic"/>
              </a:rPr>
              <a:t>Writing Workshop</a:t>
            </a:r>
            <a:endParaRPr lang="en-US" sz="2400" b="1" dirty="0" smtClean="0">
              <a:latin typeface="Century Gothic"/>
              <a:cs typeface="Century Gothic"/>
            </a:endParaRPr>
          </a:p>
          <a:p>
            <a:pPr algn="ctr"/>
            <a:r>
              <a:rPr lang="en-US" sz="3200" dirty="0" smtClean="0">
                <a:latin typeface="Century Gothic"/>
                <a:cs typeface="Century Gothic"/>
              </a:rPr>
              <a:t>3 Steps to a Successful Peer-Review</a:t>
            </a:r>
          </a:p>
          <a:p>
            <a:pPr algn="ctr"/>
            <a:endParaRPr lang="en-US" sz="3200" dirty="0" smtClean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1485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71</TotalTime>
  <Words>137</Words>
  <Application>Microsoft Office PowerPoint</Application>
  <PresentationFormat>On-screen Show (4:3)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Brush Script MT</vt:lpstr>
      <vt:lpstr>Calisto MT</vt:lpstr>
      <vt:lpstr>Century Gothic</vt:lpstr>
      <vt:lpstr>Capital</vt:lpstr>
      <vt:lpstr>Daybook     April 18, 2017 </vt:lpstr>
      <vt:lpstr>Daybook     April 18, 2017 </vt:lpstr>
      <vt:lpstr>Daybook     April 18, 2017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Daybook     April 11, 2017</dc:title>
  <dc:creator>Tara Hamlin</dc:creator>
  <cp:lastModifiedBy>Borthwick, Kristen Louise</cp:lastModifiedBy>
  <cp:revision>9</cp:revision>
  <dcterms:created xsi:type="dcterms:W3CDTF">2017-04-10T13:10:08Z</dcterms:created>
  <dcterms:modified xsi:type="dcterms:W3CDTF">2017-04-17T17:31:02Z</dcterms:modified>
</cp:coreProperties>
</file>