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599" autoAdjust="0"/>
  </p:normalViewPr>
  <p:slideViewPr>
    <p:cSldViewPr>
      <p:cViewPr varScale="1">
        <p:scale>
          <a:sx n="76" d="100"/>
          <a:sy n="76" d="100"/>
        </p:scale>
        <p:origin x="198" y="79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10/20/2017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10/20/2017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256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10/20/2017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10/20/2017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16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10/20/2017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255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10/20/2017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158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10/20/2017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10/20/2017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156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10/20/2017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10/20/2017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10/20/2017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10/20/2017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10/20/2017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0349" y="2886075"/>
            <a:ext cx="11201400" cy="3733800"/>
          </a:xfrm>
        </p:spPr>
        <p:txBody>
          <a:bodyPr>
            <a:noAutofit/>
          </a:bodyPr>
          <a:lstStyle/>
          <a:p>
            <a:r>
              <a:rPr lang="en-US" sz="5400" dirty="0" smtClean="0">
                <a:latin typeface="Chiller" panose="04020404031007020602" pitchFamily="82" charset="0"/>
              </a:rPr>
              <a:t>Think about different machines that you have in your life (</a:t>
            </a:r>
            <a:r>
              <a:rPr lang="en-US" sz="5400" dirty="0" err="1" smtClean="0">
                <a:latin typeface="Chiller" panose="04020404031007020602" pitchFamily="82" charset="0"/>
              </a:rPr>
              <a:t>ie</a:t>
            </a:r>
            <a:r>
              <a:rPr lang="en-US" sz="5400" dirty="0" smtClean="0">
                <a:latin typeface="Chiller" panose="04020404031007020602" pitchFamily="82" charset="0"/>
              </a:rPr>
              <a:t>. The family car, the toaster, a blender, the lawn mower, etc.)  Write a brief account of what would happen if one of those machines became possessed by a malevolent spirit.</a:t>
            </a:r>
            <a:endParaRPr lang="en-US" sz="5400" dirty="0">
              <a:latin typeface="Chiller" panose="04020404031007020602" pitchFamily="8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03212" y="457200"/>
            <a:ext cx="9144000" cy="1295400"/>
          </a:xfrm>
        </p:spPr>
        <p:txBody>
          <a:bodyPr/>
          <a:lstStyle/>
          <a:p>
            <a:r>
              <a:rPr lang="en-US" sz="9600" dirty="0" smtClean="0">
                <a:solidFill>
                  <a:srgbClr val="FF0000"/>
                </a:solidFill>
                <a:latin typeface="Chiller" panose="04020404031007020602" pitchFamily="82" charset="0"/>
              </a:rPr>
              <a:t>Possession</a:t>
            </a:r>
            <a:endParaRPr lang="en-US" sz="9600" dirty="0">
              <a:solidFill>
                <a:srgbClr val="FF0000"/>
              </a:solidFill>
              <a:latin typeface="Chiller" panose="04020404031007020602" pitchFamily="82" charset="0"/>
            </a:endParaRPr>
          </a:p>
        </p:txBody>
      </p:sp>
      <p:pic>
        <p:nvPicPr>
          <p:cNvPr id="5" name="Picture 4" descr="RaketChick: Out-of-the-box has never been Scarier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5612" y="225425"/>
            <a:ext cx="2952750" cy="264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5</TotalTime>
  <Words>50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Chiller</vt:lpstr>
      <vt:lpstr>Consolas</vt:lpstr>
      <vt:lpstr>Corbel</vt:lpstr>
      <vt:lpstr>Chalkboard 16x9</vt:lpstr>
      <vt:lpstr>Possession</vt:lpstr>
    </vt:vector>
  </TitlesOfParts>
  <Company>ETSU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Possession</dc:title>
  <dc:creator>Kristen Borthwick</dc:creator>
  <cp:lastModifiedBy>Kristen Borthwick</cp:lastModifiedBy>
  <cp:revision>1</cp:revision>
  <dcterms:created xsi:type="dcterms:W3CDTF">2017-10-20T19:11:54Z</dcterms:created>
  <dcterms:modified xsi:type="dcterms:W3CDTF">2017-10-20T19:17:08Z</dcterms:modified>
</cp:coreProperties>
</file>