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8926" y="167110"/>
            <a:ext cx="5366084" cy="1825096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Chiller" panose="04020404031007020602" pitchFamily="82" charset="0"/>
              </a:rPr>
              <a:t>What If…</a:t>
            </a:r>
            <a:endParaRPr lang="en-US" sz="9600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821" y="1783659"/>
            <a:ext cx="11702716" cy="430432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five minutes to think about your worst fears, powerful memories, and scary books and films, then write down as many crazy what ifs as possible!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What if your best friends dies and comes back to haunt you…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What if your shadow comes to life…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What if your school holiday abroad turned out to be in a zombie plague area…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What if every period of your day was chemistry class…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What if Coach Price became your guardian…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91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</TotalTime>
  <Words>89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Chiller</vt:lpstr>
      <vt:lpstr>Vapor Trail</vt:lpstr>
      <vt:lpstr>What If…</vt:lpstr>
    </vt:vector>
  </TitlesOfParts>
  <Company>ETSU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If…</dc:title>
  <dc:creator>Borthwick, Kristen Louise</dc:creator>
  <cp:lastModifiedBy>Borthwick, Kristen Louise</cp:lastModifiedBy>
  <cp:revision>2</cp:revision>
  <dcterms:created xsi:type="dcterms:W3CDTF">2017-10-12T12:01:27Z</dcterms:created>
  <dcterms:modified xsi:type="dcterms:W3CDTF">2017-10-12T12:26:12Z</dcterms:modified>
</cp:coreProperties>
</file>