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5" autoAdjust="0"/>
    <p:restoredTop sz="94660"/>
  </p:normalViewPr>
  <p:slideViewPr>
    <p:cSldViewPr snapToGrid="0">
      <p:cViewPr varScale="1">
        <p:scale>
          <a:sx n="119" d="100"/>
          <a:sy n="119" d="100"/>
        </p:scale>
        <p:origin x="96" y="3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1803405"/>
            <a:ext cx="94488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632201"/>
            <a:ext cx="94488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909561" y="4314328"/>
            <a:ext cx="2910840" cy="374642"/>
          </a:xfrm>
        </p:spPr>
        <p:txBody>
          <a:bodyPr/>
          <a:lstStyle/>
          <a:p>
            <a:fld id="{48A87A34-81AB-432B-8DAE-1953F412C126}" type="datetimeFigureOut">
              <a:rPr lang="en-US" dirty="0"/>
              <a:t>10/12/2017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371600" y="4323845"/>
            <a:ext cx="640080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7200" y="1430866"/>
            <a:ext cx="2743200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77" y="4697360"/>
            <a:ext cx="10822034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1727" y="941439"/>
            <a:ext cx="10821840" cy="3478161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516715"/>
            <a:ext cx="10820400" cy="701969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10/12/2017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2"/>
            <a:ext cx="1082040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9133"/>
            <a:ext cx="10130516" cy="99906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10/12/2017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67" y="753533"/>
            <a:ext cx="10151533" cy="2604495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303865" y="3365556"/>
            <a:ext cx="9592736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959862"/>
            <a:ext cx="10151533" cy="679871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10/12/2017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476250" y="93345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984230" y="270129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95" y="1124701"/>
            <a:ext cx="10146186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8315"/>
            <a:ext cx="10144654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78883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10/12/2017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8883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895600" y="761999"/>
            <a:ext cx="8610599" cy="130386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800" y="2202080"/>
            <a:ext cx="3456432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799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68800" y="2201333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366858" y="2904067"/>
            <a:ext cx="3456432" cy="331461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51800" y="2192866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8051801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10/12/2017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599" cy="12954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8618" y="4191000"/>
            <a:ext cx="3451582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8618" y="2362200"/>
            <a:ext cx="3451582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8618" y="4873764"/>
            <a:ext cx="3451582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74263" y="4191000"/>
            <a:ext cx="3448935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374263" y="2362200"/>
            <a:ext cx="3448936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374264" y="4873763"/>
            <a:ext cx="344893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49731" y="4191000"/>
            <a:ext cx="3456469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049855" y="2362200"/>
            <a:ext cx="3447878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8049731" y="4873761"/>
            <a:ext cx="345244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10/12/2017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194559"/>
            <a:ext cx="10820400" cy="40241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48800" y="745066"/>
            <a:ext cx="2057400" cy="3903133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4466" y="745067"/>
            <a:ext cx="8204201" cy="390313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79941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10/12/2017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0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3"/>
            <a:ext cx="10820399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467" y="3641725"/>
            <a:ext cx="10490200" cy="955675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10/12/2017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1"/>
            <a:ext cx="6991492" cy="36406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194559"/>
            <a:ext cx="5334000" cy="40241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194559"/>
            <a:ext cx="5334000" cy="40241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10/12/2017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600" cy="12954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9" y="2183802"/>
            <a:ext cx="507999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3132666"/>
            <a:ext cx="5311775" cy="308601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0" y="2183802"/>
            <a:ext cx="5105400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132666"/>
            <a:ext cx="5334000" cy="308601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10/12/2017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10/12/2017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10/12/2017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41148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95582" y="746759"/>
            <a:ext cx="6510618" cy="5471925"/>
          </a:xfrm>
        </p:spPr>
        <p:txBody>
          <a:bodyPr anchor="ctr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411480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10/12/2017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687324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861238" y="751241"/>
            <a:ext cx="3644962" cy="5467443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687324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10/12/2017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TOP.pn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4414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895600" y="764373"/>
            <a:ext cx="861060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194560"/>
            <a:ext cx="10820400" cy="40241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95360" y="6356350"/>
            <a:ext cx="29108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10/12/2017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355845"/>
            <a:ext cx="7772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3810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448926" y="167110"/>
            <a:ext cx="5366084" cy="1825096"/>
          </a:xfrm>
        </p:spPr>
        <p:txBody>
          <a:bodyPr>
            <a:normAutofit/>
          </a:bodyPr>
          <a:lstStyle/>
          <a:p>
            <a:r>
              <a:rPr lang="en-US" sz="9600" dirty="0" smtClean="0">
                <a:solidFill>
                  <a:srgbClr val="FF0000"/>
                </a:solidFill>
                <a:latin typeface="Chiller" panose="04020404031007020602" pitchFamily="82" charset="0"/>
              </a:rPr>
              <a:t>What If…</a:t>
            </a:r>
            <a:endParaRPr lang="en-US" sz="9600" dirty="0">
              <a:solidFill>
                <a:srgbClr val="FF0000"/>
              </a:solidFill>
              <a:latin typeface="Chiller" panose="04020404031007020602" pitchFamily="82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12821" y="1783659"/>
            <a:ext cx="11702716" cy="4304320"/>
          </a:xfrm>
        </p:spPr>
        <p:txBody>
          <a:bodyPr>
            <a:noAutofit/>
          </a:bodyPr>
          <a:lstStyle/>
          <a:p>
            <a:r>
              <a:rPr lang="en-US" sz="2800" dirty="0" smtClean="0"/>
              <a:t>Take five minutes to think about your worst fears, powerful memories, and scary books and films, then write down as many crazy what ifs as possible!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dirty="0" smtClean="0"/>
              <a:t>What if your best friends dies and comes back to haunt you…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dirty="0" smtClean="0"/>
              <a:t>What if your shadow comes to life…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dirty="0" smtClean="0"/>
              <a:t>What if your school holiday abroad turned out to be in a zombie plague area…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dirty="0" smtClean="0"/>
              <a:t>What if every period of your day was chemistry class…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dirty="0" smtClean="0"/>
              <a:t>What if Coach Price became your guardian…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41091808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Vapor Trail">
  <a:themeElements>
    <a:clrScheme name="Vapor Trail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DF2E28"/>
      </a:accent1>
      <a:accent2>
        <a:srgbClr val="FE801A"/>
      </a:accent2>
      <a:accent3>
        <a:srgbClr val="E9BF35"/>
      </a:accent3>
      <a:accent4>
        <a:srgbClr val="81BB42"/>
      </a:accent4>
      <a:accent5>
        <a:srgbClr val="32C7A9"/>
      </a:accent5>
      <a:accent6>
        <a:srgbClr val="4A9BDC"/>
      </a:accent6>
      <a:hlink>
        <a:srgbClr val="F0532B"/>
      </a:hlink>
      <a:folHlink>
        <a:srgbClr val="F38B53"/>
      </a:folHlink>
    </a:clrScheme>
    <a:fontScheme name="Vapor Trail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Vapor Trail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8F31A783-2159-4870-BC29-2BA7D038EA4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TM04033937[[fn=Vapor Trail]]</Template>
  <TotalTime>24</TotalTime>
  <Words>89</Words>
  <Application>Microsoft Office PowerPoint</Application>
  <PresentationFormat>Widescreen</PresentationFormat>
  <Paragraphs>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Century Gothic</vt:lpstr>
      <vt:lpstr>Chiller</vt:lpstr>
      <vt:lpstr>Vapor Trail</vt:lpstr>
      <vt:lpstr>What If…</vt:lpstr>
    </vt:vector>
  </TitlesOfParts>
  <Company>ETSU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What If…</dc:title>
  <dc:creator>Borthwick, Kristen Louise</dc:creator>
  <cp:lastModifiedBy>Borthwick, Kristen Louise</cp:lastModifiedBy>
  <cp:revision>2</cp:revision>
  <dcterms:created xsi:type="dcterms:W3CDTF">2017-10-12T12:01:27Z</dcterms:created>
  <dcterms:modified xsi:type="dcterms:W3CDTF">2017-10-12T12:26:12Z</dcterms:modified>
</cp:coreProperties>
</file>