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8" r:id="rId4"/>
    <p:sldId id="268" r:id="rId5"/>
    <p:sldId id="257" r:id="rId6"/>
    <p:sldId id="260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58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005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063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00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90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50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03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9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44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086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731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584F-4023-42C1-AF07-585FAA875428}" type="datetimeFigureOut">
              <a:rPr lang="en-US" smtClean="0"/>
              <a:pPr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0042-B59D-4E3B-AA8C-4E4EB87CC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73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Militarism</a:t>
            </a:r>
            <a:r>
              <a:rPr lang="en-US" dirty="0" smtClean="0"/>
              <a:t> – The policy of glorifying military power and keeping an army prepared for war.</a:t>
            </a:r>
          </a:p>
          <a:p>
            <a:r>
              <a:rPr lang="en-US" b="1" u="sng" dirty="0" smtClean="0"/>
              <a:t>Alliances</a:t>
            </a:r>
            <a:r>
              <a:rPr lang="en-US" dirty="0" smtClean="0"/>
              <a:t> – Unions or associations formed for mutual benefit.</a:t>
            </a:r>
          </a:p>
          <a:p>
            <a:r>
              <a:rPr lang="en-US" b="1" u="sng" dirty="0" smtClean="0"/>
              <a:t>Imperialism</a:t>
            </a:r>
            <a:r>
              <a:rPr lang="en-US" dirty="0" smtClean="0"/>
              <a:t> – When a country increases their power and wealth by bringing additional territories under their control.</a:t>
            </a:r>
          </a:p>
          <a:p>
            <a:r>
              <a:rPr lang="en-US" b="1" u="sng" dirty="0" smtClean="0"/>
              <a:t>Nationalism</a:t>
            </a:r>
            <a:r>
              <a:rPr lang="en-US" dirty="0" smtClean="0"/>
              <a:t> – Love or loyalty to one’s nation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876800" cy="490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02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Assassination of Franz Ferdinand.</a:t>
            </a:r>
          </a:p>
          <a:p>
            <a:pPr lvl="1"/>
            <a:r>
              <a:rPr lang="en-US" dirty="0" smtClean="0"/>
              <a:t>Archduke of Austria-Hungary.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Killed by Serbian terrorist group called the Black Hand.</a:t>
            </a:r>
          </a:p>
          <a:p>
            <a:endParaRPr lang="en-US" dirty="0" smtClean="0"/>
          </a:p>
          <a:p>
            <a:r>
              <a:rPr lang="en-US" dirty="0" smtClean="0"/>
              <a:t>Led to Austria-Hungary declaring war on Serbia.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Alliances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Central Powers</a:t>
            </a:r>
          </a:p>
          <a:p>
            <a:pPr algn="ctr"/>
            <a:r>
              <a:rPr lang="en-US" dirty="0" smtClean="0"/>
              <a:t>Germany</a:t>
            </a:r>
            <a:endParaRPr lang="en-US" dirty="0"/>
          </a:p>
          <a:p>
            <a:pPr algn="ctr"/>
            <a:r>
              <a:rPr lang="en-US" dirty="0" smtClean="0"/>
              <a:t>Austria-Hungary</a:t>
            </a:r>
          </a:p>
          <a:p>
            <a:pPr algn="ctr"/>
            <a:r>
              <a:rPr lang="en-US" dirty="0" smtClean="0"/>
              <a:t>Bulgaria</a:t>
            </a:r>
          </a:p>
          <a:p>
            <a:pPr algn="ctr"/>
            <a:r>
              <a:rPr lang="en-US" dirty="0" smtClean="0"/>
              <a:t>Ottoman Empire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Allies</a:t>
            </a:r>
            <a:endParaRPr lang="en-US" u="sng" dirty="0"/>
          </a:p>
          <a:p>
            <a:pPr algn="ctr"/>
            <a:r>
              <a:rPr lang="en-US" dirty="0" smtClean="0"/>
              <a:t>Great Britain</a:t>
            </a:r>
          </a:p>
          <a:p>
            <a:pPr algn="ctr"/>
            <a:r>
              <a:rPr lang="en-US" dirty="0" smtClean="0"/>
              <a:t>France</a:t>
            </a:r>
          </a:p>
          <a:p>
            <a:pPr algn="ctr"/>
            <a:r>
              <a:rPr lang="en-US" dirty="0" smtClean="0"/>
              <a:t>Russia</a:t>
            </a:r>
          </a:p>
          <a:p>
            <a:pPr algn="ctr"/>
            <a:r>
              <a:rPr lang="en-US" dirty="0" smtClean="0"/>
              <a:t>Italy</a:t>
            </a:r>
          </a:p>
          <a:p>
            <a:pPr algn="ctr"/>
            <a:r>
              <a:rPr lang="en-US" dirty="0" smtClean="0"/>
              <a:t>Serbia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25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anceandww1.weebly.com/uploads/1/3/5/4/13545433/4731770_orig.gif?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4102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76400"/>
            <a:ext cx="6629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04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Western Front</a:t>
            </a:r>
            <a:endParaRPr lang="en-US" b="1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Northern France</a:t>
            </a:r>
          </a:p>
          <a:p>
            <a:endParaRPr lang="en-US" dirty="0" smtClean="0"/>
          </a:p>
          <a:p>
            <a:r>
              <a:rPr lang="en-US" dirty="0" smtClean="0"/>
              <a:t>War = </a:t>
            </a:r>
            <a:r>
              <a:rPr lang="en-US" u="sng" dirty="0" smtClean="0"/>
              <a:t>Stalemate </a:t>
            </a:r>
          </a:p>
          <a:p>
            <a:endParaRPr lang="en-US" dirty="0" smtClean="0"/>
          </a:p>
          <a:p>
            <a:r>
              <a:rPr lang="en-US" dirty="0" smtClean="0"/>
              <a:t>Introduction of </a:t>
            </a:r>
            <a:r>
              <a:rPr lang="en-US" u="sng" dirty="0" smtClean="0"/>
              <a:t>Trench Warfare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419601" cy="347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49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418" y="609600"/>
            <a:ext cx="7105650" cy="536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76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Schlieffen</a:t>
            </a:r>
            <a:r>
              <a:rPr lang="en-US" b="1" u="sng" dirty="0" smtClean="0"/>
              <a:t> Plan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General Alfred Graf Von </a:t>
            </a:r>
            <a:r>
              <a:rPr lang="en-US" dirty="0" err="1" smtClean="0"/>
              <a:t>Schlieffen</a:t>
            </a:r>
            <a:endParaRPr lang="en-US" dirty="0" smtClean="0"/>
          </a:p>
          <a:p>
            <a:r>
              <a:rPr lang="en-US" dirty="0" smtClean="0"/>
              <a:t>Facing war on 2 </a:t>
            </a:r>
            <a:r>
              <a:rPr lang="en-US" u="sng" dirty="0" smtClean="0"/>
              <a:t>fronts</a:t>
            </a:r>
          </a:p>
          <a:p>
            <a:r>
              <a:rPr lang="en-US" dirty="0" smtClean="0"/>
              <a:t>Attack and defeat France in the </a:t>
            </a:r>
            <a:r>
              <a:rPr lang="en-US" u="sng" dirty="0" smtClean="0"/>
              <a:t>Western Front</a:t>
            </a:r>
            <a:r>
              <a:rPr lang="en-US" dirty="0" smtClean="0"/>
              <a:t> then rush east and fight Russia on </a:t>
            </a:r>
            <a:r>
              <a:rPr lang="en-US" smtClean="0"/>
              <a:t>the </a:t>
            </a:r>
            <a:r>
              <a:rPr lang="en-US" u="sng" smtClean="0"/>
              <a:t>Eastern </a:t>
            </a:r>
            <a:r>
              <a:rPr lang="en-US" u="sng" dirty="0" smtClean="0"/>
              <a:t>Front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36671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87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Russia and Serbia </a:t>
            </a:r>
            <a:r>
              <a:rPr lang="en-US" dirty="0" err="1" smtClean="0"/>
              <a:t>vs</a:t>
            </a:r>
            <a:r>
              <a:rPr lang="en-US" dirty="0" smtClean="0"/>
              <a:t> Germany and Austria-Hungary</a:t>
            </a:r>
          </a:p>
          <a:p>
            <a:r>
              <a:rPr lang="en-US" dirty="0" smtClean="0"/>
              <a:t>Fighting on German/Russian border</a:t>
            </a:r>
          </a:p>
          <a:p>
            <a:r>
              <a:rPr lang="en-US" dirty="0" smtClean="0"/>
              <a:t>Russia = not yet industrialized</a:t>
            </a:r>
          </a:p>
          <a:p>
            <a:r>
              <a:rPr lang="en-US" dirty="0" smtClean="0"/>
              <a:t>Made up for it in numbers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245965" cy="333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165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Causes of WWI </vt:lpstr>
      <vt:lpstr>Causes of WWI</vt:lpstr>
      <vt:lpstr>Alliances</vt:lpstr>
      <vt:lpstr>Slide 4</vt:lpstr>
      <vt:lpstr>Slide 5</vt:lpstr>
      <vt:lpstr>Western Front</vt:lpstr>
      <vt:lpstr>Slide 7</vt:lpstr>
      <vt:lpstr>Schlieffen Plan</vt:lpstr>
      <vt:lpstr>Eastern Front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</dc:creator>
  <cp:lastModifiedBy>ETSU</cp:lastModifiedBy>
  <cp:revision>15</cp:revision>
  <dcterms:created xsi:type="dcterms:W3CDTF">2013-01-27T18:49:04Z</dcterms:created>
  <dcterms:modified xsi:type="dcterms:W3CDTF">2013-01-29T17:37:52Z</dcterms:modified>
</cp:coreProperties>
</file>