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7" r:id="rId4"/>
    <p:sldId id="258" r:id="rId5"/>
    <p:sldId id="259" r:id="rId6"/>
    <p:sldId id="261" r:id="rId7"/>
    <p:sldId id="273" r:id="rId8"/>
    <p:sldId id="274" r:id="rId9"/>
    <p:sldId id="276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33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48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30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97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82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82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7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41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15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59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D71EF-631E-4C67-88ED-08D54FDEA432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1E20-A8E8-4FE3-BB9A-2A6F172D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10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What caused fighting to stop on the Eastern Front?</a:t>
            </a:r>
          </a:p>
          <a:p>
            <a:endParaRPr lang="en-US" dirty="0" smtClean="0"/>
          </a:p>
          <a:p>
            <a:r>
              <a:rPr lang="en-US" dirty="0" smtClean="0"/>
              <a:t>2) Which event officially ended WWI?</a:t>
            </a:r>
          </a:p>
          <a:p>
            <a:endParaRPr lang="en-US" dirty="0" smtClean="0"/>
          </a:p>
          <a:p>
            <a:r>
              <a:rPr lang="en-US" dirty="0" smtClean="0"/>
              <a:t>3) What was the day and time when fighting stopped?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 awarded 1919 Nobel Peace Price for his peacemaking efforts</a:t>
            </a:r>
          </a:p>
          <a:p>
            <a:endParaRPr lang="en-US" dirty="0"/>
          </a:p>
          <a:p>
            <a:r>
              <a:rPr lang="en-US" dirty="0" smtClean="0"/>
              <a:t>Were his points a success?</a:t>
            </a:r>
          </a:p>
          <a:p>
            <a:endParaRPr lang="en-US" dirty="0"/>
          </a:p>
          <a:p>
            <a:r>
              <a:rPr lang="en-US" dirty="0" smtClean="0"/>
              <a:t>They provide a framework for the discussions at Versailles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927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0309" y="-20501"/>
            <a:ext cx="5653087" cy="71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344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Wilson’s 14 Point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still at war, Woodrow Wilson draws up a series of peace proposals. </a:t>
            </a:r>
          </a:p>
          <a:p>
            <a:endParaRPr lang="en-US" dirty="0"/>
          </a:p>
          <a:p>
            <a:r>
              <a:rPr lang="en-US" dirty="0" smtClean="0"/>
              <a:t>Drawn up 10 months before the war ended</a:t>
            </a:r>
          </a:p>
          <a:p>
            <a:endParaRPr lang="en-US" dirty="0"/>
          </a:p>
          <a:p>
            <a:r>
              <a:rPr lang="en-US" dirty="0" smtClean="0"/>
              <a:t>These are known as his </a:t>
            </a:r>
            <a:r>
              <a:rPr lang="en-US" b="1" u="sng" dirty="0" smtClean="0"/>
              <a:t>14 Points</a:t>
            </a:r>
            <a:endParaRPr lang="en-US" b="1" i="1" u="sng" dirty="0" smtClean="0"/>
          </a:p>
          <a:p>
            <a:endParaRPr lang="en-US" b="1" i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711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1-4 include:</a:t>
            </a:r>
          </a:p>
          <a:p>
            <a:r>
              <a:rPr lang="en-US" dirty="0" smtClean="0"/>
              <a:t>An end to secret treaties</a:t>
            </a:r>
          </a:p>
          <a:p>
            <a:r>
              <a:rPr lang="en-US" dirty="0" smtClean="0"/>
              <a:t>Freedom of the seas</a:t>
            </a:r>
          </a:p>
          <a:p>
            <a:r>
              <a:rPr lang="en-US" dirty="0" smtClean="0"/>
              <a:t>Free trade</a:t>
            </a:r>
          </a:p>
          <a:p>
            <a:r>
              <a:rPr lang="en-US" dirty="0" smtClean="0"/>
              <a:t>Reduced national armies and navies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394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5 was the adjustment of colonial claims with fairness toward colonial peoples</a:t>
            </a:r>
          </a:p>
          <a:p>
            <a:endParaRPr lang="en-US" dirty="0"/>
          </a:p>
          <a:p>
            <a:r>
              <a:rPr lang="en-US" dirty="0" smtClean="0"/>
              <a:t>What does this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229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Points 6-13 were specific suggestions for changing borders and creating new nations. </a:t>
            </a:r>
          </a:p>
          <a:p>
            <a:endParaRPr lang="en-US" dirty="0"/>
          </a:p>
          <a:p>
            <a:r>
              <a:rPr lang="en-US" dirty="0" smtClean="0"/>
              <a:t>The guiding idea behind these points was </a:t>
            </a:r>
            <a:r>
              <a:rPr lang="en-US" b="1" u="sng" dirty="0" smtClean="0"/>
              <a:t>Self-determination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27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Self-Determination</a:t>
            </a:r>
            <a:r>
              <a:rPr lang="en-US" dirty="0" smtClean="0"/>
              <a:t> = allowing people to decide for themselves under what government they wished to live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42722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Point 14 proposed a “general association of nations” </a:t>
            </a:r>
          </a:p>
          <a:p>
            <a:endParaRPr lang="en-US" dirty="0"/>
          </a:p>
          <a:p>
            <a:r>
              <a:rPr lang="en-US" dirty="0" smtClean="0"/>
              <a:t>These nations would protect “great and small states alike”</a:t>
            </a:r>
          </a:p>
          <a:p>
            <a:endParaRPr lang="en-US" dirty="0"/>
          </a:p>
          <a:p>
            <a:r>
              <a:rPr lang="en-US" dirty="0" smtClean="0"/>
              <a:t>Wilson wanted an organization that could peacefully negotiate solutions to world conflicts.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68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Points were accused of being Allied propaganda</a:t>
            </a:r>
          </a:p>
          <a:p>
            <a:endParaRPr lang="en-US" dirty="0"/>
          </a:p>
          <a:p>
            <a:r>
              <a:rPr lang="en-US" dirty="0" smtClean="0"/>
              <a:t>Copies were dropped behind German lines to encourage surrender. Why?</a:t>
            </a:r>
          </a:p>
          <a:p>
            <a:endParaRPr lang="en-US" dirty="0"/>
          </a:p>
          <a:p>
            <a:r>
              <a:rPr lang="en-US" dirty="0" smtClean="0"/>
              <a:t>Became the basis of German surrender</a:t>
            </a:r>
          </a:p>
        </p:txBody>
      </p:sp>
    </p:spTree>
    <p:extLst>
      <p:ext uri="{BB962C8B-B14F-4D97-AF65-F5344CB8AC3E}">
        <p14:creationId xmlns:p14="http://schemas.microsoft.com/office/powerpoint/2010/main" xmlns="" val="224331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239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Review Questions</vt:lpstr>
      <vt:lpstr>Slide 2</vt:lpstr>
      <vt:lpstr>Wilson’s 14 Point Plan</vt:lpstr>
      <vt:lpstr>14 Points</vt:lpstr>
      <vt:lpstr>14 Points</vt:lpstr>
      <vt:lpstr>14 Points</vt:lpstr>
      <vt:lpstr>14 Points</vt:lpstr>
      <vt:lpstr>14 Points</vt:lpstr>
      <vt:lpstr>Slide 9</vt:lpstr>
      <vt:lpstr>Woodrow Wilson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Wilson’s 14 Point Plan</dc:title>
  <dc:creator>Cody</dc:creator>
  <cp:lastModifiedBy>ETSU</cp:lastModifiedBy>
  <cp:revision>6</cp:revision>
  <dcterms:created xsi:type="dcterms:W3CDTF">2013-02-05T01:49:16Z</dcterms:created>
  <dcterms:modified xsi:type="dcterms:W3CDTF">2013-02-05T17:44:42Z</dcterms:modified>
</cp:coreProperties>
</file>