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8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Progressive Era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Drive for Reform and Labor</a:t>
            </a:r>
          </a:p>
        </p:txBody>
      </p:sp>
    </p:spTree>
    <p:extLst>
      <p:ext uri="{BB962C8B-B14F-4D97-AF65-F5344CB8AC3E}">
        <p14:creationId xmlns:p14="http://schemas.microsoft.com/office/powerpoint/2010/main" val="430934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Unions Form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45110"/>
            <a:ext cx="7440700" cy="3767366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industrialization did lower the price of goods, many factory wages were not enough to buy them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Workers began taking their complaints directly to their employers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Employers generally opposed the labor movement, seeing it as a threat to business and profits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44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Unions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early as the 1820s, workers attempted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collective bargaining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(negotiating as a group for higher wages or better working conditions)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Workers would strike, or refuse to work until certain demands were met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national labor union was founded in 1834: National Trades Union</a:t>
            </a:r>
          </a:p>
        </p:txBody>
      </p:sp>
    </p:spTree>
    <p:extLst>
      <p:ext uri="{BB962C8B-B14F-4D97-AF65-F5344CB8AC3E}">
        <p14:creationId xmlns:p14="http://schemas.microsoft.com/office/powerpoint/2010/main" val="2945585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Unions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first union did not last long, gradually national unions began to appear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1869: Uriah Smith Stephens founded the Knights of Labor, a union that allowed membership to anyone working in any trade, skilled or unskilled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Operated as a secret society devoted to broad social reforms such as replacing capitalism with workers cooperatives</a:t>
            </a:r>
          </a:p>
        </p:txBody>
      </p:sp>
    </p:spTree>
    <p:extLst>
      <p:ext uri="{BB962C8B-B14F-4D97-AF65-F5344CB8AC3E}">
        <p14:creationId xmlns:p14="http://schemas.microsoft.com/office/powerpoint/2010/main" val="3670092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Unions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1886: Samuel Gompers formed the American Federation of Labor (AFL) a craft union made up of skilled workers from some 100 local unions dedicated to craft or trade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high dues to create a strike and pension fund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Focused on specific workers’ issues such as wages, working hours, and working conditions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as successful as the Knights because not as inclusive</a:t>
            </a:r>
          </a:p>
        </p:txBody>
      </p:sp>
    </p:spTree>
    <p:extLst>
      <p:ext uri="{BB962C8B-B14F-4D97-AF65-F5344CB8AC3E}">
        <p14:creationId xmlns:p14="http://schemas.microsoft.com/office/powerpoint/2010/main" val="782593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major strike occurred in the railroad industry in 1877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Striking workers, responding to wage cuts, caused massive property destruction in several cities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militias called in to protect strikebreakers and federal troops eventually called in to restore order</a:t>
            </a:r>
          </a:p>
        </p:txBody>
      </p:sp>
    </p:spTree>
    <p:extLst>
      <p:ext uri="{BB962C8B-B14F-4D97-AF65-F5344CB8AC3E}">
        <p14:creationId xmlns:p14="http://schemas.microsoft.com/office/powerpoint/2010/main" val="4201434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Haymarket Square Riot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005581" cy="3599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1, 1886: Thousands of workers mounted a national demonstration for an 8-hour workday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Strikes erupted in cities and fights broke out between strikers and strikebreakers</a:t>
            </a:r>
          </a:p>
        </p:txBody>
      </p:sp>
    </p:spTree>
    <p:extLst>
      <p:ext uri="{BB962C8B-B14F-4D97-AF65-F5344CB8AC3E}">
        <p14:creationId xmlns:p14="http://schemas.microsoft.com/office/powerpoint/2010/main" val="3983966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Haymarket Square Riot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4, 1886: Protesters gathered at Haymarket Square in Chicago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frenzy broke out when a protester threw a bomb killing a policeman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Dozens of people were killed and four anarchists were executed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Left an unfortunate legacy, Knights of Labor fizzled out as people shied away from radicalism and employers became even more suspicious of unions</a:t>
            </a:r>
          </a:p>
        </p:txBody>
      </p:sp>
    </p:spTree>
    <p:extLst>
      <p:ext uri="{BB962C8B-B14F-4D97-AF65-F5344CB8AC3E}">
        <p14:creationId xmlns:p14="http://schemas.microsoft.com/office/powerpoint/2010/main" val="3189186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Coal Creek Labor Saga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575585" cy="3915647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1891 coal mine owners in Anderson County, Tennessee fired all of their miners and leased out convicts from the Tennessee to work in the coal mines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over a year, the displaced miners attacked and burned prison stockades and company buildings and many were killed </a:t>
            </a: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skirmishes 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8447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Homestead Strike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9708" y="2370041"/>
            <a:ext cx="6812692" cy="3989570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Summer of 1892 a Carnegie Steel plant cut workers wages, resulting in a strike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Henry Frick, Carnegie’s partner, responded by bringing in the Pinkertons (a private police force known for breaking up strikes)</a:t>
            </a:r>
          </a:p>
        </p:txBody>
      </p:sp>
    </p:spTree>
    <p:extLst>
      <p:ext uri="{BB962C8B-B14F-4D97-AF65-F5344CB8AC3E}">
        <p14:creationId xmlns:p14="http://schemas.microsoft.com/office/powerpoint/2010/main" val="254581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Homestead Strike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Pinkertons killed several strikers and wounded others in a 2 week standoff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Eventually, when public opinion began turning against the union, the union called off the strike in November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each strike, militia and troops were called in to suppress the unrest</a:t>
            </a:r>
          </a:p>
        </p:txBody>
      </p:sp>
    </p:spTree>
    <p:extLst>
      <p:ext uri="{BB962C8B-B14F-4D97-AF65-F5344CB8AC3E}">
        <p14:creationId xmlns:p14="http://schemas.microsoft.com/office/powerpoint/2010/main" val="3663547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Origins of Progressivism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549278" cy="3981550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Industrialization, urbanization, and immigration </a:t>
            </a: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brought benefits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challenging social problems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movement called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Progressivism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 belief that new ideas and honest, efficient government could bring about social justice) began in the 1890s</a:t>
            </a:r>
          </a:p>
        </p:txBody>
      </p:sp>
    </p:spTree>
    <p:extLst>
      <p:ext uri="{BB962C8B-B14F-4D97-AF65-F5344CB8AC3E}">
        <p14:creationId xmlns:p14="http://schemas.microsoft.com/office/powerpoint/2010/main" val="4246845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Eugene Debs and Pullman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838865" cy="3825031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1893, the Pullman Car Company laid off workers and reduced wages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Owner of the company required workers to live in the company town and controlled their rents and prices of goods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1894: workers sent representatives to negotiate with the company which resulted in the firing of 3 employees and shutting down the plant</a:t>
            </a:r>
          </a:p>
        </p:txBody>
      </p:sp>
    </p:spTree>
    <p:extLst>
      <p:ext uri="{BB962C8B-B14F-4D97-AF65-F5344CB8AC3E}">
        <p14:creationId xmlns:p14="http://schemas.microsoft.com/office/powerpoint/2010/main" val="3876278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Eugene Debs and Pullman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Workers turned to the American Railway Union led by Eugene Debs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Debs organized the ARU as an industrial union, grouping all railway workers together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June 1894, the ARU led a strike in which 300,000 railworkers had walked off their jobs </a:t>
            </a:r>
          </a:p>
        </p:txBody>
      </p:sp>
    </p:spTree>
    <p:extLst>
      <p:ext uri="{BB962C8B-B14F-4D97-AF65-F5344CB8AC3E}">
        <p14:creationId xmlns:p14="http://schemas.microsoft.com/office/powerpoint/2010/main" val="33832540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Eugene Debs and Pullman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Pullman Strike escalated, halting both railroad traffic and mail delivery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July 4, President Cleveland sent in troops to break up the strike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Debs was imprisoned for refusing to end the strike and though he appealed the governments authority to halt the strike, the Supreme Court upheld the ruling</a:t>
            </a:r>
          </a:p>
        </p:txBody>
      </p:sp>
    </p:spTree>
    <p:extLst>
      <p:ext uri="{BB962C8B-B14F-4D97-AF65-F5344CB8AC3E}">
        <p14:creationId xmlns:p14="http://schemas.microsoft.com/office/powerpoint/2010/main" val="2196332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of the Labor Movement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Outcome of Pullman set trends that employers would appeal for court orders against unions citing the Sherman Antitrust Act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Federal government regularly approved these appeals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Limited labor gains for more than 30 years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Debs eventually became a socialist, running </a:t>
            </a: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President in 1900</a:t>
            </a:r>
          </a:p>
        </p:txBody>
      </p:sp>
    </p:spTree>
    <p:extLst>
      <p:ext uri="{BB962C8B-B14F-4D97-AF65-F5344CB8AC3E}">
        <p14:creationId xmlns:p14="http://schemas.microsoft.com/office/powerpoint/2010/main" val="367865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Origins of Progressivism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Progressives came from all political parties, social classes, ethnic groups, and religions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leaders came from the growing middle class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Dissatisfied industrial workers also joined them movement as well as a few wealthy Americans drive by a desire to act in the public good</a:t>
            </a:r>
          </a:p>
        </p:txBody>
      </p:sp>
    </p:spTree>
    <p:extLst>
      <p:ext uri="{BB962C8B-B14F-4D97-AF65-F5344CB8AC3E}">
        <p14:creationId xmlns:p14="http://schemas.microsoft.com/office/powerpoint/2010/main" val="2530070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Sharing Common Beliefs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Progressives shared a common belief in the problems created by industrialization and urbanization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Wanted to bring about reforms that would correct social and political problems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Wanted to get rid of corrupt government officials and make government more responsive to public needs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Sought to eliminate the abuses of big business</a:t>
            </a:r>
          </a:p>
        </p:txBody>
      </p:sp>
    </p:spTree>
    <p:extLst>
      <p:ext uri="{BB962C8B-B14F-4D97-AF65-F5344CB8AC3E}">
        <p14:creationId xmlns:p14="http://schemas.microsoft.com/office/powerpoint/2010/main" val="1906255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Targeting a Variety of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progressives thought different issues were the most important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Political reform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women, the right to vote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Honest government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Reforms of city life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 business reforms</a:t>
            </a:r>
          </a:p>
        </p:txBody>
      </p:sp>
    </p:spTree>
    <p:extLst>
      <p:ext uri="{BB962C8B-B14F-4D97-AF65-F5344CB8AC3E}">
        <p14:creationId xmlns:p14="http://schemas.microsoft.com/office/powerpoint/2010/main" val="3216354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116119" cy="3734414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industrialization grew, businesses relied more on workers, however struggles between owners and workers intensified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Workers began rebelling against low pay and unsafe working conditions</a:t>
            </a:r>
          </a:p>
        </p:txBody>
      </p:sp>
    </p:spTree>
    <p:extLst>
      <p:ext uri="{BB962C8B-B14F-4D97-AF65-F5344CB8AC3E}">
        <p14:creationId xmlns:p14="http://schemas.microsoft.com/office/powerpoint/2010/main" val="939318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Enduring Hardships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Industrialization brought great wealth for owners of factories, mines, railroads, and large farms 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Brought higher standards of living, cheap goods, and access to public institutions like museums and schools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laborers struggled to survive </a:t>
            </a:r>
          </a:p>
        </p:txBody>
      </p:sp>
    </p:spTree>
    <p:extLst>
      <p:ext uri="{BB962C8B-B14F-4D97-AF65-F5344CB8AC3E}">
        <p14:creationId xmlns:p14="http://schemas.microsoft.com/office/powerpoint/2010/main" val="1896627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Factory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Factory owners sought to increase profits by hiring workers willing to work for low wages (often immigrants)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Worked long hours, usually six days a week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women worked in sweatshops, which required them to work for long hours on machines</a:t>
            </a:r>
          </a:p>
        </p:txBody>
      </p:sp>
    </p:spTree>
    <p:extLst>
      <p:ext uri="{BB962C8B-B14F-4D97-AF65-F5344CB8AC3E}">
        <p14:creationId xmlns:p14="http://schemas.microsoft.com/office/powerpoint/2010/main" val="842874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Factory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Factory work often dangerous and accidents were common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Despite harsh conditions, factories faced no labor shortage as there was always more people than jobs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wages were low and women were working, many parents brought their children to keep them off the streets and to earn wages as well</a:t>
            </a:r>
          </a:p>
        </p:txBody>
      </p:sp>
    </p:spTree>
    <p:extLst>
      <p:ext uri="{BB962C8B-B14F-4D97-AF65-F5344CB8AC3E}">
        <p14:creationId xmlns:p14="http://schemas.microsoft.com/office/powerpoint/2010/main" val="186326675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729</TotalTime>
  <Words>1069</Words>
  <Application>Microsoft Office PowerPoint</Application>
  <PresentationFormat>Widescreen</PresentationFormat>
  <Paragraphs>92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Times New Roman</vt:lpstr>
      <vt:lpstr>Trebuchet MS</vt:lpstr>
      <vt:lpstr>Berlin</vt:lpstr>
      <vt:lpstr>The Progressive Era</vt:lpstr>
      <vt:lpstr>Origins of Progressivism</vt:lpstr>
      <vt:lpstr>Origins of Progressivism</vt:lpstr>
      <vt:lpstr>Sharing Common Beliefs</vt:lpstr>
      <vt:lpstr>Targeting a Variety of Problems</vt:lpstr>
      <vt:lpstr>Labor</vt:lpstr>
      <vt:lpstr>Enduring Hardships</vt:lpstr>
      <vt:lpstr>Factory Work</vt:lpstr>
      <vt:lpstr>Factory Work</vt:lpstr>
      <vt:lpstr>Labor Unions Form</vt:lpstr>
      <vt:lpstr>Labor Unions Form</vt:lpstr>
      <vt:lpstr>Labor Unions Form</vt:lpstr>
      <vt:lpstr>Labor Unions Form</vt:lpstr>
      <vt:lpstr>Strikes</vt:lpstr>
      <vt:lpstr>Haymarket Square Riot</vt:lpstr>
      <vt:lpstr>Haymarket Square Riot</vt:lpstr>
      <vt:lpstr>Coal Creek Labor Saga</vt:lpstr>
      <vt:lpstr>The Homestead Strike</vt:lpstr>
      <vt:lpstr>The Homestead Strike</vt:lpstr>
      <vt:lpstr>Eugene Debs and Pullman</vt:lpstr>
      <vt:lpstr>Eugene Debs and Pullman</vt:lpstr>
      <vt:lpstr>Eugene Debs and Pullman</vt:lpstr>
      <vt:lpstr>Effects of the Labor Movement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Progressive Era</dc:title>
  <dc:creator>Kestner, Derek</dc:creator>
  <cp:lastModifiedBy>Kestner, Derek</cp:lastModifiedBy>
  <cp:revision>30</cp:revision>
  <dcterms:created xsi:type="dcterms:W3CDTF">2019-08-08T14:22:40Z</dcterms:created>
  <dcterms:modified xsi:type="dcterms:W3CDTF">2019-12-04T16:42:13Z</dcterms:modified>
</cp:coreProperties>
</file>