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527E7CF-2B1F-458C-8CFB-25D95EA36C5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Imperialism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90D8607E-EAA3-4853-9FD5-418823C1998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Roots of Imperialism</a:t>
            </a:r>
          </a:p>
        </p:txBody>
      </p:sp>
    </p:spTree>
    <p:extLst>
      <p:ext uri="{BB962C8B-B14F-4D97-AF65-F5344CB8AC3E}">
        <p14:creationId xmlns:p14="http://schemas.microsoft.com/office/powerpoint/2010/main" val="1586077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444784C-78E5-4E6E-B885-044B1A793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First Steps Toward World Power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D1CB846-F7E9-41A9-B5CA-432BEA9992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Perry’s trip opened further US expansion across Pacific Ocean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1867: US took control of the Midway Islands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1875 &amp; 1887: increased trade to Hawaiian Islands and gave US rights to build naval base at Pearl Harbor</a:t>
            </a:r>
          </a:p>
        </p:txBody>
      </p:sp>
    </p:spTree>
    <p:extLst>
      <p:ext uri="{BB962C8B-B14F-4D97-AF65-F5344CB8AC3E}">
        <p14:creationId xmlns:p14="http://schemas.microsoft.com/office/powerpoint/2010/main" val="2977668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227AADA-C5B3-47DA-B35A-D25701F2F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Seward Purchases Alaska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3C1A094F-376E-4B69-B642-9AD417192A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7297159" cy="3865145"/>
          </a:xfrm>
        </p:spPr>
        <p:txBody>
          <a:bodyPr>
            <a:normAutofit fontScale="92500" lnSpcReduction="2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1867: Secretary of State William Seward purchased Alaska from Russia for $7.2 million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Journalists referred to Alaska as “Seward’s Folly” and “Seward’s Icebox”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Seward’s purchase almost doubled US size and was a rich source of timber, oil, and other natural resources</a:t>
            </a:r>
          </a:p>
        </p:txBody>
      </p:sp>
    </p:spTree>
    <p:extLst>
      <p:ext uri="{BB962C8B-B14F-4D97-AF65-F5344CB8AC3E}">
        <p14:creationId xmlns:p14="http://schemas.microsoft.com/office/powerpoint/2010/main" val="261053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352287D-F63A-4ADE-9AD6-021CE9BBF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US Acquires Hawaii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E217B7CE-B0A0-4463-94F3-4F032CF496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7345916" cy="3971163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 had been tied economically to Hawaii since the 1790s when American merchant ships stopped at Hawaii on their way to East Asia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Christian missionaries established schools on the island and Americans established sugar cane plantations</a:t>
            </a:r>
          </a:p>
        </p:txBody>
      </p:sp>
    </p:spTree>
    <p:extLst>
      <p:ext uri="{BB962C8B-B14F-4D97-AF65-F5344CB8AC3E}">
        <p14:creationId xmlns:p14="http://schemas.microsoft.com/office/powerpoint/2010/main" val="2633689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682BCD4-681C-4566-8F8A-DA9D3229C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US Acquires Hawaii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7029A08-3F0B-429E-B6E7-C4F8493A67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1887: </a:t>
            </a:r>
            <a:r>
              <a:rPr lang="en-US" sz="3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American </a:t>
            </a:r>
            <a:r>
              <a:rPr lang="en-US" sz="36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planters 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convince King Kalakaua to amend Hawaii constitution so that voting rights held by wealthy landowners (white planters)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Early 1890s: white planters faced two crises:</a:t>
            </a:r>
          </a:p>
          <a:p>
            <a:pPr lvl="1"/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 tariff law imposed duties on previously duty-free Hawaiian sugar</a:t>
            </a:r>
          </a:p>
          <a:p>
            <a:pPr lvl="1"/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1891: King Kalakaua died and his sister Liliuokalani became queen </a:t>
            </a:r>
          </a:p>
        </p:txBody>
      </p:sp>
    </p:spTree>
    <p:extLst>
      <p:ext uri="{BB962C8B-B14F-4D97-AF65-F5344CB8AC3E}">
        <p14:creationId xmlns:p14="http://schemas.microsoft.com/office/powerpoint/2010/main" val="2474941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6CB0C07-972C-49BB-9188-51761C301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US Acquires Hawaii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E66EC157-FF49-4416-84C3-04E6BBD4DE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8646651" cy="3971163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Queen Liliuokalani was a Hawaiian nationalist who resented the increasing power of white planters who owned much of Hawaiian land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Abolished the constitution that had given political power to the white minority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1893: backed by US officials, white planters overthrew the queen</a:t>
            </a:r>
          </a:p>
        </p:txBody>
      </p:sp>
    </p:spTree>
    <p:extLst>
      <p:ext uri="{BB962C8B-B14F-4D97-AF65-F5344CB8AC3E}">
        <p14:creationId xmlns:p14="http://schemas.microsoft.com/office/powerpoint/2010/main" val="177630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51755E2-6129-4AF3-94BC-8784F8EED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US Acquires Hawaii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2B7CD2D-3C3C-4062-8798-A4B8AF3507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the help of US Marines, white planters seized power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 government led by wealthy planter Sanford B. Dole asked President Benjamin Harrison to annex Hawaii into the US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President Harrison signed the treaty of annexation, but could not get required Senate approval before Grover Cleveland became President</a:t>
            </a:r>
          </a:p>
        </p:txBody>
      </p:sp>
    </p:spTree>
    <p:extLst>
      <p:ext uri="{BB962C8B-B14F-4D97-AF65-F5344CB8AC3E}">
        <p14:creationId xmlns:p14="http://schemas.microsoft.com/office/powerpoint/2010/main" val="1723791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E7C4B2D-8285-42AF-B1E5-C94A8A2D6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US Acquires Hawaii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01AAA3D3-95A5-43CB-B8E5-E34ACE3D22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0321" y="2336871"/>
            <a:ext cx="8705225" cy="4024171"/>
          </a:xfrm>
        </p:spPr>
        <p:txBody>
          <a:bodyPr>
            <a:normAutofit fontScale="92500"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Cleveland ordered a full investigation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Revealed majority of Hawaiian people did not approve the treaty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Cleveland refused to sign agreement and apologized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Hawaiian annexation remained strong along the West Coast and in 1898 supported by William McKinley, Congress proclaimed Hawaii an official US territory</a:t>
            </a:r>
          </a:p>
        </p:txBody>
      </p:sp>
    </p:spTree>
    <p:extLst>
      <p:ext uri="{BB962C8B-B14F-4D97-AF65-F5344CB8AC3E}">
        <p14:creationId xmlns:p14="http://schemas.microsoft.com/office/powerpoint/2010/main" val="3895708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782B7CB-575B-4136-82F7-20C55C83E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Causes of Imperialism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C6F87D1F-3A10-4F89-8146-00D6B59056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7368610" cy="3767901"/>
          </a:xfrm>
        </p:spPr>
        <p:txBody>
          <a:bodyPr>
            <a:normAutofit fontScale="92500"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Until the late 19</a:t>
            </a:r>
            <a:r>
              <a:rPr lang="en-US" sz="3600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century, US played a small role in world affairs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late 1800s, leading spokesmen began calling for the US to join the ranks of the world’s major powers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 began acquiring influence and territories outside the continental borders</a:t>
            </a:r>
          </a:p>
        </p:txBody>
      </p:sp>
    </p:spTree>
    <p:extLst>
      <p:ext uri="{BB962C8B-B14F-4D97-AF65-F5344CB8AC3E}">
        <p14:creationId xmlns:p14="http://schemas.microsoft.com/office/powerpoint/2010/main" val="2186600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179665D-4A86-4FF6-9194-A2907E6DC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Causes of Imperialism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298579A-C5AD-4084-90F8-B1685B5C4C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3944657"/>
          </a:xfrm>
        </p:spPr>
        <p:txBody>
          <a:bodyPr>
            <a:normAutofit fontScale="92500" lnSpcReduction="20000"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the mid-1800s to the early 1900s, powerful nations engaged in a mad dash to spread their influence across the world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European nations added to colonies established in the Age of Exploration by adding colonies in Africa and Asia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 began considering the benefits of </a:t>
            </a:r>
            <a:r>
              <a:rPr lang="en-US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imperialism 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(policy by which strong nations extend their political, military, and economic control over weaker territories)</a:t>
            </a:r>
          </a:p>
        </p:txBody>
      </p:sp>
    </p:spTree>
    <p:extLst>
      <p:ext uri="{BB962C8B-B14F-4D97-AF65-F5344CB8AC3E}">
        <p14:creationId xmlns:p14="http://schemas.microsoft.com/office/powerpoint/2010/main" val="890726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0377389-328C-4456-AD93-ACF1B748A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Economic Benefits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315F686-6A3D-4989-8D1B-04AF5FB2E1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 reason for Imperialism was the desire for raw materials and natural resources, especially European nations and Japan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Sought raw materials to fuel their industries at home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Colonies were an example of </a:t>
            </a:r>
            <a:r>
              <a:rPr lang="en-US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extractive economics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(the imperial country extracted raw materials from the colony and shipped them to the home country)</a:t>
            </a:r>
          </a:p>
        </p:txBody>
      </p:sp>
    </p:spTree>
    <p:extLst>
      <p:ext uri="{BB962C8B-B14F-4D97-AF65-F5344CB8AC3E}">
        <p14:creationId xmlns:p14="http://schemas.microsoft.com/office/powerpoint/2010/main" val="2726568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653D979-1254-4893-AF88-F538F566C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Economic Benefits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9AAC7A5-9528-49C2-ADC1-9398C841CF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Possession of colonies gave nations a competitive edge for global resources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 possessed vast natural resources, leading to fewer concerns of shortages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 problem was a surplus of goods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 desire was to sell surplus goods in overseas markets to ensure higher prices and profits</a:t>
            </a:r>
          </a:p>
        </p:txBody>
      </p:sp>
    </p:spTree>
    <p:extLst>
      <p:ext uri="{BB962C8B-B14F-4D97-AF65-F5344CB8AC3E}">
        <p14:creationId xmlns:p14="http://schemas.microsoft.com/office/powerpoint/2010/main" val="131540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4117D72-77A9-4E6D-B2AF-35069A114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Military Strength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CA6DD653-6C8D-45AC-9022-87E5154A70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0321" y="2336872"/>
            <a:ext cx="7375117" cy="3767901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expand their influence, imperialist nations built up their military strength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Alfred T. Mahan: military historian and an officer in the US Navy, played a key role in transforming America into a naval power</a:t>
            </a:r>
          </a:p>
        </p:txBody>
      </p:sp>
    </p:spTree>
    <p:extLst>
      <p:ext uri="{BB962C8B-B14F-4D97-AF65-F5344CB8AC3E}">
        <p14:creationId xmlns:p14="http://schemas.microsoft.com/office/powerpoint/2010/main" val="2759663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03DB5B6-DDEF-45DF-A26C-6CD09793B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Military Strength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BEA006FB-A5E5-4BD2-A0BA-2252D1AD9B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154122" y="2389881"/>
            <a:ext cx="7140058" cy="3599317"/>
          </a:xfrm>
        </p:spPr>
        <p:txBody>
          <a:bodyPr>
            <a:normAutofit fontScale="85000" lnSpcReduction="2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Influence of Sea Power Upon History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Mahan argued that throughout history, many great nations owed their greatness to powerful navies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Called for US to build a powerful navy and acquire foreign bases to refuel their ships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1900 US had the third largest navy in the world</a:t>
            </a:r>
          </a:p>
        </p:txBody>
      </p:sp>
    </p:spTree>
    <p:extLst>
      <p:ext uri="{BB962C8B-B14F-4D97-AF65-F5344CB8AC3E}">
        <p14:creationId xmlns:p14="http://schemas.microsoft.com/office/powerpoint/2010/main" val="3698486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D3EE21B-098A-4280-8BD2-BA0C3054A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National Superiority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F23A592-C31E-4B5E-91F9-0687C22F06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Racial, national, and cultural superiority used to justify imperialism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Social Darwinism used to justify imperialism, stronger nations were meant to rule over weaker nations</a:t>
            </a:r>
          </a:p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Americans feared if US did not get involved in imperialism, America would not survive</a:t>
            </a:r>
          </a:p>
        </p:txBody>
      </p:sp>
    </p:spTree>
    <p:extLst>
      <p:ext uri="{BB962C8B-B14F-4D97-AF65-F5344CB8AC3E}">
        <p14:creationId xmlns:p14="http://schemas.microsoft.com/office/powerpoint/2010/main" val="3921036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8C872DD-B6C6-4906-B0A6-655432D4C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First Steps Toward World Power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F528A23D-F07D-406D-987E-FF612B3889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8680214" cy="3767901"/>
          </a:xfrm>
        </p:spPr>
        <p:txBody>
          <a:bodyPr>
            <a:normAutofit fontScale="92500"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the mid-1800s US began focusing more on expanding its trade and acquiring new territories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1853: Commodore Matthew Perry sailed American warships into Tokyo Bay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Perry showered Japanese emperor with gifts, negotiating a treaty to open Japan to trade with America</a:t>
            </a:r>
          </a:p>
        </p:txBody>
      </p:sp>
    </p:spTree>
    <p:extLst>
      <p:ext uri="{BB962C8B-B14F-4D97-AF65-F5344CB8AC3E}">
        <p14:creationId xmlns:p14="http://schemas.microsoft.com/office/powerpoint/2010/main" val="761230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197</TotalTime>
  <Words>755</Words>
  <Application>Microsoft Office PowerPoint</Application>
  <PresentationFormat>Widescreen</PresentationFormat>
  <Paragraphs>63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Times New Roman</vt:lpstr>
      <vt:lpstr>Trebuchet MS</vt:lpstr>
      <vt:lpstr>Berlin</vt:lpstr>
      <vt:lpstr>Imperialism</vt:lpstr>
      <vt:lpstr>The Causes of Imperialism</vt:lpstr>
      <vt:lpstr>The Causes of Imperialism</vt:lpstr>
      <vt:lpstr>Economic Benefits</vt:lpstr>
      <vt:lpstr>Economic Benefits</vt:lpstr>
      <vt:lpstr>Military Strength</vt:lpstr>
      <vt:lpstr>Military Strength</vt:lpstr>
      <vt:lpstr>National Superiority</vt:lpstr>
      <vt:lpstr>First Steps Toward World Power</vt:lpstr>
      <vt:lpstr>First Steps Toward World Power</vt:lpstr>
      <vt:lpstr>Seward Purchases Alaska</vt:lpstr>
      <vt:lpstr>The US Acquires Hawaii</vt:lpstr>
      <vt:lpstr>The US Acquires Hawaii</vt:lpstr>
      <vt:lpstr>The US Acquires Hawaii</vt:lpstr>
      <vt:lpstr>The US Acquires Hawaii</vt:lpstr>
      <vt:lpstr>The US Acquires Hawaii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Imperialism</dc:title>
  <dc:creator>Derek Kestner</dc:creator>
  <cp:lastModifiedBy>Kestner, Derek</cp:lastModifiedBy>
  <cp:revision>15</cp:revision>
  <dcterms:created xsi:type="dcterms:W3CDTF">2019-09-03T01:17:19Z</dcterms:created>
  <dcterms:modified xsi:type="dcterms:W3CDTF">2019-12-04T16:58:21Z</dcterms:modified>
</cp:coreProperties>
</file>