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Progressive Era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Muckrakers and Reforming Government</a:t>
            </a:r>
            <a:endParaRPr lang="en-US" sz="48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34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 Reforms Business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Sherman Antitrust Act of 1890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first attempt by Congress to limit concentrations of power that interfere with trade and reduce economic competition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Act was actually used to in corporations’ favor to claim labor unions were restraining trade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Did begin a trend toward federal limitations on corporate power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10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 Reforms Business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59127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Clayton Antitrust Act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enacted by Congress in 1914 to clarify and strengthen the Sherman Antitrust Act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Made practices that are conducive to the formation of a monopoly illegal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Attempted to close the loopholes businesses used to create monopolies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69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Regulating Farming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1867 Oliver H. Kelley organized the </a:t>
            </a:r>
            <a:r>
              <a:rPr lang="en-US" sz="3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Grange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an organization with goals to teach new farming techniques and call for regulation of railroad and grain elevator rates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1870s, Illinois, Wisconsin, and Minnesota enacted laws setting max rates on shipping freight and grain storage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Although railroad challenged these “Grange laws” the Supreme Court upheld them</a:t>
            </a:r>
          </a:p>
          <a:p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20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Although the Grange began to decline in the late 1870s, farming protests continued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Farmers began to form Alliances or Co-ops to band together and sell crops and push the prices of doing business down and the price of crops up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Eventually the spread of Farming Alliances lead to the formation of the </a:t>
            </a:r>
            <a:r>
              <a:rPr lang="en-US" sz="3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Populist Party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45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Populist Party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Populist Party or People’s Party sought to build a new political party from the grass roots up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Populist platform spoke out against political corruption, an inadequate monetary supply, and unresponsive government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Wished to fight low prices with the coinage of silver and fight high costs with government ownership of the railroad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12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Populist Party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Populist Party made some gains in the elections of 1892 and 1894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During the presidential election of 1896 the Populist Party made the decision to back William Jennings Bryan (Democrat) for president rather than nominate their own candidate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When Bryan lost the election to William McKinley in 1896 the Populists lost a lot of support and eventually disappeared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7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Muckrakers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During the Progressive Era, journalists and other writers began dramatizing the need for reform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Their sensational reporting uncovered many ills afflicting America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Theodore Roosevelt called these writers </a:t>
            </a:r>
            <a:r>
              <a:rPr lang="en-US" sz="3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Muckrakers 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(writer who uncovers and exposes misconduct in politics or business) though Roosevelt agreed with much of what they said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Lincoln Steffens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08554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Lincoln Steffens- managing editor at </a:t>
            </a:r>
            <a:r>
              <a:rPr lang="en-US" sz="36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McClure’s 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magazine known for uncovering social problems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1903: published a collection of articles on political corruption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Exposed how the government of Philadelphia allowed utility companies to charge customers high prices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Showed how corrupt politicians won elections by bribing and threatening voters and how political corruption affected all aspects of life in the city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5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Jacob Riis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176" y="2336870"/>
            <a:ext cx="8901163" cy="3857984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Photographer for the </a:t>
            </a:r>
            <a:r>
              <a:rPr lang="en-US" sz="36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New York Evening Sun</a:t>
            </a:r>
            <a:endParaRPr lang="en-US" sz="3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Between 1890 and 1903 published several works including </a:t>
            </a:r>
            <a:r>
              <a:rPr lang="en-US" sz="36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 the Other Half Lives</a:t>
            </a:r>
            <a:endParaRPr lang="en-US" sz="3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Showed the crowded, unsafe, rat-infested, unsanitary living conditions of the urban poor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Shocked the nation’s conscience and led to reforms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11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Upton Sinclair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0161" y="2774295"/>
            <a:ext cx="8550877" cy="3800317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Prolific American novelist and socialist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Spent 7 weeks undercover working in a Chicago stockyard the result of which was the novel </a:t>
            </a:r>
            <a:r>
              <a:rPr lang="en-US" sz="36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Jungle</a:t>
            </a:r>
            <a:endParaRPr lang="en-US" sz="3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Originally intended to raise sympathy for poor working conditions of immigrant workers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Aroused widespread concerns about impurities in processing and packaging meat leading to regulations in the industry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42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Ida Tarbell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967066" cy="359931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Investigative journalist best known for her 1905 work </a:t>
            </a:r>
            <a:r>
              <a:rPr lang="en-US" sz="36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History of Standard Oil Company</a:t>
            </a:r>
            <a:endParaRPr lang="en-US" sz="3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Became the most thorough account of the rise of business monopolies and the use of unfair practices</a:t>
            </a:r>
          </a:p>
        </p:txBody>
      </p:sp>
    </p:spTree>
    <p:extLst>
      <p:ext uri="{BB962C8B-B14F-4D97-AF65-F5344CB8AC3E}">
        <p14:creationId xmlns:p14="http://schemas.microsoft.com/office/powerpoint/2010/main" val="73070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Reforming Government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Progressives realized in order to reform society, they would need to reform the political process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Wanted to free government from political bosses and powerful business interests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Wanted to give the people more power over their government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02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Robert M. La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Follette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939594" cy="3800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Progressives pushed for election reforms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Traditionally, party leaders picked candidates for state and local offices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Reform Wisconsin governor Robert M. La </a:t>
            </a:r>
            <a:r>
              <a:rPr lang="en-US" sz="36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Follette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established the </a:t>
            </a:r>
            <a:r>
              <a:rPr lang="en-US" sz="3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direct primary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(an election in which the citizens vote to select nominees for upcoming elections)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95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Reforming Government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74458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Progressives wanted to make sure elected officials would follow citizens’ wishes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worked for three other political reforms: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initiative</a:t>
            </a:r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gave people the power to put a proposed new law on the ballot by collecting signatures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referendum</a:t>
            </a:r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allowed citizens to approve or reject laws passed by a legislature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recall</a:t>
            </a:r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gave voters the power to remove public servants from office before their terms ended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08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962</TotalTime>
  <Words>742</Words>
  <Application>Microsoft Office PowerPoint</Application>
  <PresentationFormat>Widescreen</PresentationFormat>
  <Paragraphs>62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Trebuchet MS</vt:lpstr>
      <vt:lpstr>Berlin</vt:lpstr>
      <vt:lpstr>The Progressive Era</vt:lpstr>
      <vt:lpstr>The Muckrakers</vt:lpstr>
      <vt:lpstr>Lincoln Steffens</vt:lpstr>
      <vt:lpstr>Jacob Riis</vt:lpstr>
      <vt:lpstr>Upton Sinclair</vt:lpstr>
      <vt:lpstr>Ida Tarbell</vt:lpstr>
      <vt:lpstr>Reforming Government</vt:lpstr>
      <vt:lpstr>Robert M. La Follette</vt:lpstr>
      <vt:lpstr>Reforming Government</vt:lpstr>
      <vt:lpstr>Government Reforms Business</vt:lpstr>
      <vt:lpstr>Government Reforms Business</vt:lpstr>
      <vt:lpstr>Regulating Farming</vt:lpstr>
      <vt:lpstr>Populism</vt:lpstr>
      <vt:lpstr>The Populist Party</vt:lpstr>
      <vt:lpstr>The Populist Party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Progressive Era</dc:title>
  <dc:creator>Kestner, Derek</dc:creator>
  <cp:lastModifiedBy>Kestner, Derek</cp:lastModifiedBy>
  <cp:revision>33</cp:revision>
  <dcterms:created xsi:type="dcterms:W3CDTF">2019-08-12T14:45:42Z</dcterms:created>
  <dcterms:modified xsi:type="dcterms:W3CDTF">2019-12-04T16:44:11Z</dcterms:modified>
</cp:coreProperties>
</file>