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Progressive Era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Roosevelt’s Square Deal</a:t>
            </a:r>
          </a:p>
        </p:txBody>
      </p:sp>
    </p:spTree>
    <p:extLst>
      <p:ext uri="{BB962C8B-B14F-4D97-AF65-F5344CB8AC3E}">
        <p14:creationId xmlns:p14="http://schemas.microsoft.com/office/powerpoint/2010/main" val="30423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and the Railroads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 of shipping on the railroad a concern since the 1870s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Railroads able to charge whatever they wanted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1887 Congress created the ICC to oversee rail charges for shipments that passed through more than one state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1903 Roosevelt pushed Congress to pass the Elkins Act which imposed fines on railroads that gave special rates to favored shippers</a:t>
            </a:r>
          </a:p>
        </p:txBody>
      </p:sp>
    </p:spTree>
    <p:extLst>
      <p:ext uri="{BB962C8B-B14F-4D97-AF65-F5344CB8AC3E}">
        <p14:creationId xmlns:p14="http://schemas.microsoft.com/office/powerpoint/2010/main" val="829588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and the Railroads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1906 Congress passed the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Hepburn Act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(gave the ICC stronger enforcement powers)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Gave the government the authority to set and limit shipping costs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maximum prices for ferries, bridge tolls, and oil pipelines </a:t>
            </a:r>
          </a:p>
        </p:txBody>
      </p:sp>
    </p:spTree>
    <p:extLst>
      <p:ext uri="{BB962C8B-B14F-4D97-AF65-F5344CB8AC3E}">
        <p14:creationId xmlns:p14="http://schemas.microsoft.com/office/powerpoint/2010/main" val="623321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and the Sherman Antitrust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and his administration earned a reputation as “trustbusters”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1904 the Supreme Court ruled the Northern Securities Company was an illegal trust and forced the company to split into smaller companies</a:t>
            </a:r>
          </a:p>
        </p:txBody>
      </p:sp>
    </p:spTree>
    <p:extLst>
      <p:ext uri="{BB962C8B-B14F-4D97-AF65-F5344CB8AC3E}">
        <p14:creationId xmlns:p14="http://schemas.microsoft.com/office/powerpoint/2010/main" val="3778306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and the Sherman Antitrust Act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saw a difference between “good trusts” and “bad trusts”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believed big business was bad only if it bullied smaller outfits or cheated consumers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supported powerful corporations who did business fairly</a:t>
            </a:r>
          </a:p>
        </p:txBody>
      </p:sp>
    </p:spTree>
    <p:extLst>
      <p:ext uri="{BB962C8B-B14F-4D97-AF65-F5344CB8AC3E}">
        <p14:creationId xmlns:p14="http://schemas.microsoft.com/office/powerpoint/2010/main" val="4260234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Regulating Food and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Upton Sinclair’s 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Jungle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revolted the public and infuriated Roosevelt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urged Congress to pass the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Meat Inspection Act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1906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 federal agents to inspect any meat sold across state lines and required federal inspection of meat processing plants </a:t>
            </a:r>
          </a:p>
        </p:txBody>
      </p:sp>
    </p:spTree>
    <p:extLst>
      <p:ext uri="{BB962C8B-B14F-4D97-AF65-F5344CB8AC3E}">
        <p14:creationId xmlns:p14="http://schemas.microsoft.com/office/powerpoint/2010/main" val="2859392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Regulating Food and Drugs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699338"/>
            <a:ext cx="9613861" cy="291063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Pure Food and Drug Act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Placed the same controls on other foods and medicines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Banned interstate shipment of impure food and mislabeling of food and drugs</a:t>
            </a:r>
          </a:p>
        </p:txBody>
      </p:sp>
    </p:spTree>
    <p:extLst>
      <p:ext uri="{BB962C8B-B14F-4D97-AF65-F5344CB8AC3E}">
        <p14:creationId xmlns:p14="http://schemas.microsoft.com/office/powerpoint/2010/main" val="900621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and the Environment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519088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Roosevelt’s deep love of nature helped shape his politics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believed that the land should be preserved, but not all lands (some held natural resources that were needed)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called up experts to study both preserving and using nature</a:t>
            </a:r>
          </a:p>
        </p:txBody>
      </p:sp>
    </p:spTree>
    <p:extLst>
      <p:ext uri="{BB962C8B-B14F-4D97-AF65-F5344CB8AC3E}">
        <p14:creationId xmlns:p14="http://schemas.microsoft.com/office/powerpoint/2010/main" val="4030421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and the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believed forests should be protected to give the trees time to grow, and then used to build houses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pushed Congress to pass the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Reclamation Act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Gave federal government power to build and manage dams to create reservoirs and decide where and how water would be distributed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Gave government ability to generate </a:t>
            </a: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with water</a:t>
            </a:r>
          </a:p>
        </p:txBody>
      </p:sp>
    </p:spTree>
    <p:extLst>
      <p:ext uri="{BB962C8B-B14F-4D97-AF65-F5344CB8AC3E}">
        <p14:creationId xmlns:p14="http://schemas.microsoft.com/office/powerpoint/2010/main" val="265873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Shapes the Modern Presidency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658025" cy="398978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presidents of the late 1800s seen as weak and ineffective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arrival of Theodore Roosevelt ushered in a new era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a charismatic individual who embraced Progressive ideals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Changed the way Americans viewed the President and the government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580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Shapes the Modern Presidency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became the youngest president at 43 when William McKinley was assassinated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child of wealthy parents, Roosevelt used his parents’ money to develop his strength and mind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graduated from Harvard in 1880 and was elected to the New York Assembly</a:t>
            </a:r>
          </a:p>
        </p:txBody>
      </p:sp>
    </p:spTree>
    <p:extLst>
      <p:ext uri="{BB962C8B-B14F-4D97-AF65-F5344CB8AC3E}">
        <p14:creationId xmlns:p14="http://schemas.microsoft.com/office/powerpoint/2010/main" val="365876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Shapes the Modern Presidency</a:t>
            </a:r>
            <a:endParaRPr lang="en-US" sz="4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587548" cy="3599317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3 years and the deaths of his mother and wife, Roosevelt retired to a ranch in the west where he developed a deep love of the wilderness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Returned to politics in 1889 as the president of New York City’s Board of Police where he became famous fighting corruption</a:t>
            </a:r>
          </a:p>
        </p:txBody>
      </p:sp>
    </p:spTree>
    <p:extLst>
      <p:ext uri="{BB962C8B-B14F-4D97-AF65-F5344CB8AC3E}">
        <p14:creationId xmlns:p14="http://schemas.microsoft.com/office/powerpoint/2010/main" val="270126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Shapes the Modern Presidency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 McKinley noticed him and named him Assistant Secretary of the Navy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Spanish-American war broke out in 1898, Roosevelt resigned the post and formed the Rough Riders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war, he was elected governor of New York where he pushed for Progressive reforms</a:t>
            </a:r>
          </a:p>
        </p:txBody>
      </p:sp>
    </p:spTree>
    <p:extLst>
      <p:ext uri="{BB962C8B-B14F-4D97-AF65-F5344CB8AC3E}">
        <p14:creationId xmlns:p14="http://schemas.microsoft.com/office/powerpoint/2010/main" val="2942661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 Shapes the Modern Presidency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leave New York, and them, alone Republican leaders convinced McKinley to choose Roosevelt as his Vice President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McKinley's assassination, Roosevelt dominated public attention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greatly expanded the power of the President</a:t>
            </a:r>
          </a:p>
        </p:txBody>
      </p:sp>
    </p:spTree>
    <p:extLst>
      <p:ext uri="{BB962C8B-B14F-4D97-AF65-F5344CB8AC3E}">
        <p14:creationId xmlns:p14="http://schemas.microsoft.com/office/powerpoint/2010/main" val="346598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Roosevelt’s Square Deal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Roosevelt’s reform program was called the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Square Deal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(goals were to keep the wealthy and powerful from taking advantage of small business owners and the poor)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government should be fair, but did not believe everyone would get rich or that the government should take care of the lazy</a:t>
            </a:r>
          </a:p>
        </p:txBody>
      </p:sp>
    </p:spTree>
    <p:extLst>
      <p:ext uri="{BB962C8B-B14F-4D97-AF65-F5344CB8AC3E}">
        <p14:creationId xmlns:p14="http://schemas.microsoft.com/office/powerpoint/2010/main" val="3325968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Trustbusting and Regulating Industry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962550" cy="3599317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often stepped in to industrial disputes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1902 he threatened to use federal workers to mine coal if mine owners and workers couldn’t come to an agreement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Mine owners eventually gave miners a small pay raise and a 9-hour workday</a:t>
            </a:r>
          </a:p>
        </p:txBody>
      </p:sp>
    </p:spTree>
    <p:extLst>
      <p:ext uri="{BB962C8B-B14F-4D97-AF65-F5344CB8AC3E}">
        <p14:creationId xmlns:p14="http://schemas.microsoft.com/office/powerpoint/2010/main" val="3213381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Trustbusting and Regulating Industry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740527"/>
            <a:ext cx="9613861" cy="306714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Coal strike was one of many steps Roosevelt took to control power of corporations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1903, he asked Congress to establish the Department of Commerce and Labor to monitor businesses engaged in interstate commerce</a:t>
            </a:r>
          </a:p>
        </p:txBody>
      </p:sp>
    </p:spTree>
    <p:extLst>
      <p:ext uri="{BB962C8B-B14F-4D97-AF65-F5344CB8AC3E}">
        <p14:creationId xmlns:p14="http://schemas.microsoft.com/office/powerpoint/2010/main" val="28117074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409</TotalTime>
  <Words>758</Words>
  <Application>Microsoft Office PowerPoint</Application>
  <PresentationFormat>Widescreen</PresentationFormat>
  <Paragraphs>65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Trebuchet MS</vt:lpstr>
      <vt:lpstr>Berlin</vt:lpstr>
      <vt:lpstr>The Progressive Era</vt:lpstr>
      <vt:lpstr>Roosevelt Shapes the Modern Presidency</vt:lpstr>
      <vt:lpstr>Roosevelt Shapes the Modern Presidency</vt:lpstr>
      <vt:lpstr>Roosevelt Shapes the Modern Presidency</vt:lpstr>
      <vt:lpstr>Roosevelt Shapes the Modern Presidency</vt:lpstr>
      <vt:lpstr>Roosevelt Shapes the Modern Presidency</vt:lpstr>
      <vt:lpstr>Roosevelt’s Square Deal</vt:lpstr>
      <vt:lpstr>Trustbusting and Regulating Industry</vt:lpstr>
      <vt:lpstr>Trustbusting and Regulating Industry</vt:lpstr>
      <vt:lpstr>Roosevelt and the Railroads</vt:lpstr>
      <vt:lpstr>Roosevelt and the Railroads</vt:lpstr>
      <vt:lpstr>Roosevelt and the Sherman Antitrust Act</vt:lpstr>
      <vt:lpstr>Roosevelt and the Sherman Antitrust Act</vt:lpstr>
      <vt:lpstr>Regulating Food and Drugs</vt:lpstr>
      <vt:lpstr>Regulating Food and Drugs</vt:lpstr>
      <vt:lpstr>Roosevelt and the Environment</vt:lpstr>
      <vt:lpstr>Roosevelt and the Environment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Progressive Era</dc:title>
  <dc:creator>Kestner, Derek</dc:creator>
  <cp:lastModifiedBy>Kestner, Derek</cp:lastModifiedBy>
  <cp:revision>20</cp:revision>
  <dcterms:created xsi:type="dcterms:W3CDTF">2019-08-14T16:50:08Z</dcterms:created>
  <dcterms:modified xsi:type="dcterms:W3CDTF">2019-12-04T16:48:28Z</dcterms:modified>
</cp:coreProperties>
</file>