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Unifying Italy</a:t>
            </a:r>
            <a:endParaRPr lang="en-US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19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Intrigue With France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1859: Cavour provoked a war with Austria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help from France, Sardinia defeated the Austrians and annexed Lombardy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Nationalist groups overthrew Austrian-backed rulers in other northern Italian states who then joined </a:t>
            </a:r>
            <a:r>
              <a:rPr lang="en-US" sz="360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Sardinia</a:t>
            </a:r>
            <a:endParaRPr lang="en-US" sz="360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5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Garibaldi’s “Red Shirts”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9205963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Kingdom of the Two Sicilies, Giuseppe Garibaldi, a longtime nationalist and ally of Mazzini was ready to act for Italian unification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he wanted an Italian republic, he did not hesitate to accept help from the </a:t>
            </a:r>
            <a:r>
              <a:rPr lang="en-US" sz="360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monarchist Cavour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57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Garibaldi’s “Red Shirts”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1860, Garibaldi was able to recruit a force of 1,000 Red Shirt volunteers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Cavour provided weapons and allowed 2 ships to sail Garibaldi and his men south to Sicily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Garibaldi’s forces quickly won control of Sicily and crossed the mainland marching north to Naples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2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Unity at Last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70828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Garibaldi’s success alarmed Cavour, who believed Garibaldi would set up his own republic, and urged VE to send Sardinian troops to defeat Garibaldi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Sardinians overran the Papal States and joined up with Garibaldi in Naples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86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Unity at Last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8597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Garibaldi turned over Naples and Sicily to Victor Emmanuel and in 1861 he was crowned king of Italy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Although Cavour died in 1861 with Rome and Venetia outside the new Italian nation, his successors completed his dream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Italy won Venetia in the Austro-Prussian War and gained Rome when the French were forced to withdraw, uniting Italy for the first time since the Roman Empire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4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Faces Challenges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united Italy faced challenges such as having no tradition of unity and strong regional rivalries that left Italy unable to solve national issues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Greatest regional differences were between the north and the south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North Italy was richer and had more cities that southern Italy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2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Faces Challenges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553730"/>
            <a:ext cx="9613861" cy="3649361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Northern Italy was a center for business and culture while southern Italy was rural and poor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the south’s population boomed, its inhabitants struggled to maintain a meager existence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Hostilities between Italy and the Catholic Church arose due to papal resentment of the seizure of the Papal State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did allow papacy limited rights and control over church property, but popes saw themselves as prisoners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17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Faces Challenges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Italy was a constitutional monarchy with a two house legislature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Members of the upper house selected by the king and had veto power over laws passed in the lower house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Lower house elected by the small number of men who held the right to vote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Faces Challenges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2503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late 1800s, unrest increased as radical leftists struggled against a conservative government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Socialists conducted strikes while anarchists turned to sabotage and violence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Eventually, the government extended suffrage to more men and passed laws to improve social conditions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unrest continued, the government set out to distract by extending the empire to Ethiopia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30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Progress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08554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Despite its problems, Italy developed economically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the nation lacked natural resources, in the north many industries still sprang up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the population was exploding, an important safety valve was emigration, and many Italians moved to the US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0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Obstacles to Italian Unity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97344" cy="359931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the people of the Italian peninsula spoke the same language, they had not experienced political unity since the Roman Empire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the early 1800s, Italian patriots were determined to build a new, united Italy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Unification was brought about by a strong state and a shrewd politician—Count </a:t>
            </a:r>
            <a:r>
              <a:rPr lang="en-US" sz="360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Camillo Cavour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1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Obstacles to Italian Unity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33268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Italy had been a battleground for foreign and local princes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Warfare and foreign rule led people to identify with local regions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invasions of Napoleon sparked dreams of national unity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 the Congress of Vienna, Italian union was laughable and Austria took control of much of northern Italy while a French Bourbon ruler was put in charge of Naples and Sicily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Obstacles to Italian Unity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Nationalists organized secret patriotic societies and focused their efforts on expelling Austria from northern Italy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Between 1820 and 1848 nationalist revolts exploded across the region, but Austria troops were always sent in to crush the rebels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60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Mazzini Establishes Young Italy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820373" cy="4014501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1830s, nationalist leader Giuseppe Mazzini founded Young Italy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goal of the society was to unify Italy into one free, independent nation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1849: Mazzini helped set up a revolutionary government in Rome that was toppled by France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Mazzini spent much of his life in exile dreaming of a unified Italy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6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Struggle for Italy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 1848, leadership of the Italian nationalist movement passed to the Kingdom of Sardinia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Sardinia’s constitutional monarch, Victor Emmanuel II, hoped to join other states to his own increasing his power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1852, VE made Count Camillo Cavour his prime minister</a:t>
            </a:r>
          </a:p>
        </p:txBody>
      </p:sp>
    </p:spTree>
    <p:extLst>
      <p:ext uri="{BB962C8B-B14F-4D97-AF65-F5344CB8AC3E}">
        <p14:creationId xmlns:p14="http://schemas.microsoft.com/office/powerpoint/2010/main" val="23016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Struggle for Italy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865380" cy="4080404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Cavour came from a noble family but favored liberal goals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was a crafty politician willing to use almost any means to achieve his goals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was a monarchist who believed in the idea of Realpolitik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65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Struggle for Italy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224" y="2592246"/>
            <a:ext cx="9613861" cy="359931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Cavour moved first to reform Sardinia’s economy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Improved agriculture, built railroads, encourage commerce by supporting free trade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 long-term goal was to end Austrian power in Italy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9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Intrigue With France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1855: Sardinia joined Britain and France in the Crimean War against Russia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they did not win territory, they won a seat at the peace conference and gained the attention of Napoleon III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1858: Cavour negotiated a secret deal with Napoleon III, who promised to aid Sardinia in a war against Austria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6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152</TotalTime>
  <Words>924</Words>
  <Application>Microsoft Office PowerPoint</Application>
  <PresentationFormat>Widescreen</PresentationFormat>
  <Paragraphs>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Trebuchet MS</vt:lpstr>
      <vt:lpstr>Berlin</vt:lpstr>
      <vt:lpstr>Nationalism</vt:lpstr>
      <vt:lpstr>Obstacles to Italian Unity</vt:lpstr>
      <vt:lpstr>Obstacles to Italian Unity</vt:lpstr>
      <vt:lpstr>Obstacles to Italian Unity</vt:lpstr>
      <vt:lpstr>Mazzini Establishes Young Italy</vt:lpstr>
      <vt:lpstr>The Struggle for Italy</vt:lpstr>
      <vt:lpstr>The Struggle for Italy</vt:lpstr>
      <vt:lpstr>The Struggle for Italy</vt:lpstr>
      <vt:lpstr>Intrigue With France</vt:lpstr>
      <vt:lpstr>Intrigue With France</vt:lpstr>
      <vt:lpstr>Garibaldi’s “Red Shirts”</vt:lpstr>
      <vt:lpstr>Garibaldi’s “Red Shirts”</vt:lpstr>
      <vt:lpstr>Unity at Last</vt:lpstr>
      <vt:lpstr>Unity at Last</vt:lpstr>
      <vt:lpstr>Italy Faces Challenges</vt:lpstr>
      <vt:lpstr>Italy Faces Challenges</vt:lpstr>
      <vt:lpstr>Italy Faces Challenges</vt:lpstr>
      <vt:lpstr>Italy Faces Challenges</vt:lpstr>
      <vt:lpstr>Economic Progress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Nationalism</dc:title>
  <dc:creator>Kestner, Derek</dc:creator>
  <cp:lastModifiedBy>Kestner, Derek</cp:lastModifiedBy>
  <cp:revision>16</cp:revision>
  <dcterms:created xsi:type="dcterms:W3CDTF">2019-10-17T18:49:02Z</dcterms:created>
  <dcterms:modified xsi:type="dcterms:W3CDTF">2019-12-05T12:58:55Z</dcterms:modified>
</cp:coreProperties>
</file>