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348B97-72BE-4149-B287-7AF1084D1A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 War 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0C48D96-95AE-4B99-B221-BE14F28D18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Effects of the War</a:t>
            </a:r>
          </a:p>
        </p:txBody>
      </p:sp>
    </p:spTree>
    <p:extLst>
      <p:ext uri="{BB962C8B-B14F-4D97-AF65-F5344CB8AC3E}">
        <p14:creationId xmlns:p14="http://schemas.microsoft.com/office/powerpoint/2010/main" val="395538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Order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the war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 and Russian monarchies toppled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Austro-Hungarian and Ottoman Empires no longer existed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 and France victorious, but economically and politically weak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came out strong, confident, </a:t>
            </a:r>
            <a:r>
              <a:rPr lang="en-US" sz="32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prosperous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53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3FC7E8-459A-425F-8F73-CD981893D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 Adjusts to Peace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DDA0C84-3E84-403A-BDC0-AEEDE2CE0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368688" cy="3767901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end of World War I produced an unstable international order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Loss of territory and harsh reparations encouraged a strong desire of revenge in Germans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US, horrors of the war and fears of communists led Americans to question their role in the world</a:t>
            </a:r>
          </a:p>
        </p:txBody>
      </p:sp>
    </p:spTree>
    <p:extLst>
      <p:ext uri="{BB962C8B-B14F-4D97-AF65-F5344CB8AC3E}">
        <p14:creationId xmlns:p14="http://schemas.microsoft.com/office/powerpoint/2010/main" val="298839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A46E11-4B11-431D-8291-D3933380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Spanish Flu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CCE60C3-4494-4D94-B3D0-FDACB2733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33249" y="2505456"/>
            <a:ext cx="6925081" cy="376282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September 1918: an unusually deadly form of the flu virus appeared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the virus began, it spread like wildfire and killed millions worldwide</a:t>
            </a:r>
          </a:p>
        </p:txBody>
      </p:sp>
    </p:spTree>
    <p:extLst>
      <p:ext uri="{BB962C8B-B14F-4D97-AF65-F5344CB8AC3E}">
        <p14:creationId xmlns:p14="http://schemas.microsoft.com/office/powerpoint/2010/main" val="28048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D9E9E0-CFE5-489B-9011-81527D85B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Red Scare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C453F65-A690-4A34-8A69-A069DF701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382329" cy="3599317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World War I, labor strikes ignited a fear of radicals and communists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emergence of the Soviet Union as a communist nation fed these fears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Communist ideology called for an international workers’ revolution and Vladimir Lenin encouraged revolutions outside his nation</a:t>
            </a:r>
          </a:p>
        </p:txBody>
      </p:sp>
    </p:spTree>
    <p:extLst>
      <p:ext uri="{BB962C8B-B14F-4D97-AF65-F5344CB8AC3E}">
        <p14:creationId xmlns:p14="http://schemas.microsoft.com/office/powerpoint/2010/main" val="121285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4140FE-77A1-4F9F-92C1-37826E5F2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Red Scare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C99FE3-8CFD-4386-AB31-EFEC285A3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891649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Revolutionary activity abroad and strikes across the US prompted the first American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 scare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wave of widespread fear of suspected communists thought to be plotting revolution)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Authorities discovered bombs mailed to important industrialists and government officials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series of raids in early 1920, police arrested thousands of people, most of whom were never charged or tried for a crime</a:t>
            </a:r>
          </a:p>
        </p:txBody>
      </p:sp>
    </p:spTree>
    <p:extLst>
      <p:ext uri="{BB962C8B-B14F-4D97-AF65-F5344CB8AC3E}">
        <p14:creationId xmlns:p14="http://schemas.microsoft.com/office/powerpoint/2010/main" val="156480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Red Scare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many, these actions were an attack on personal liberties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1920: the American Civil Liberties Union (ACLU) was formed to protect these liberties in the courts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Nicola Sacco and Bartolomeo Vanzetti were two Italian immigrant anarchists charged with shooting and killing two men during a holdup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20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Red Scare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two were accused because eyewitnesses said the robbers “looked Italian”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they were represented by the ACLU, they were quickly found guilty despite little hard evidence being against them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charged they were found guilty because of their ethnicity and political beliefs than by evidence, nevertheless they were executed on August 23, 1927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4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Embracing Normalcy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Wilson hoped the election of Democrat James Cox would prove Americans support for the League of Nations, Warren G. Harding was elected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Harding called for a return to “normalcy,” returning to the simpler times before Wilson took office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Harding was elected, the US did not completely withdraw from world affairs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10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Embracing Normalcy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466033" cy="3808555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1920, US was an economic giant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the richest, most industrialized country in the world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British and French demand for US goods created an immense trade unbalance and Europeans had to borrow money from American bankers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US embraced its new role as a quiet giant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7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360</TotalTime>
  <Words>461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Trebuchet MS</vt:lpstr>
      <vt:lpstr>Berlin</vt:lpstr>
      <vt:lpstr>World War I</vt:lpstr>
      <vt:lpstr>America Adjusts to Peace</vt:lpstr>
      <vt:lpstr>The Spanish Flu</vt:lpstr>
      <vt:lpstr>The Red Scare</vt:lpstr>
      <vt:lpstr>The Red Scare</vt:lpstr>
      <vt:lpstr>The Red Scare</vt:lpstr>
      <vt:lpstr>The Red Scare</vt:lpstr>
      <vt:lpstr>Embracing Normalcy</vt:lpstr>
      <vt:lpstr>Embracing Normalcy</vt:lpstr>
      <vt:lpstr>New Order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War I</dc:title>
  <dc:creator>Derek Kestner</dc:creator>
  <cp:lastModifiedBy>Kestner, Derek</cp:lastModifiedBy>
  <cp:revision>12</cp:revision>
  <dcterms:created xsi:type="dcterms:W3CDTF">2019-12-01T16:39:34Z</dcterms:created>
  <dcterms:modified xsi:type="dcterms:W3CDTF">2019-12-04T19:01:23Z</dcterms:modified>
</cp:coreProperties>
</file>