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Imperialism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Japan Modernizes</a:t>
            </a:r>
            <a:endParaRPr lang="en-US" sz="4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3082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Modern Government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3857981"/>
          </a:xfrm>
        </p:spPr>
        <p:txBody>
          <a:bodyPr>
            <a:normAutofit fontScale="92500" lnSpcReduction="2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new Japanese legislature (</a:t>
            </a:r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Diet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was formed, made up of one elected house and one house appointed by the emperor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Established a Western style bureaucracy with departments for finance, the army, the navy, and education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Japanese military adopted Western technology and ended the special privilege of samurai with all me subject to military service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208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Industrialization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Meiji leaders made the economy a priority, encouraging Japanese businesses to adopt Western methods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 up modern banking, built railroads, improved ports, and organized a telegraph and postal system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get industry started, the government built factories and then sold them to wealthy business families to develop them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the 1890s, Japanese business was booming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0148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Japanese Military Strength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7381458" cy="3808555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a small island nation, Japan lacked many basic resources needed for industrialization and depended on other countries for raw materials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Spurred by this dependency, Japan sought to build an empire</a:t>
            </a:r>
          </a:p>
        </p:txBody>
      </p:sp>
    </p:spTree>
    <p:extLst>
      <p:ext uri="{BB962C8B-B14F-4D97-AF65-F5344CB8AC3E}">
        <p14:creationId xmlns:p14="http://schemas.microsoft.com/office/powerpoint/2010/main" val="2210744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Korea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3923884"/>
          </a:xfrm>
        </p:spPr>
        <p:txBody>
          <a:bodyPr>
            <a:normAutofit fontScale="92500" lnSpcReduction="2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Due to its location, Korea became a prime target for imperialist rivalries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Korea was a focus of competition for Japan, China, and Russia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Though Korea maintained relations with China and Japan, they had shut their doors to most foreigners and maintained their own traditions and government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1876: Japan used its superior power to force Korea to open its ports to Japanese trade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7060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Japan Gains Power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1894: competition between Japan and China in Korea led to the First Sino-Japanese War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Though China had greater resources, Japan had benefited from modernization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Japan easily won the war and used the victory to gain treaty ports in China and control of Taiwan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5298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Japan Gains Power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3899170"/>
          </a:xfrm>
        </p:spPr>
        <p:txBody>
          <a:bodyPr>
            <a:normAutofit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1905: Japan successfully challenged Russia for control of Korea and Manchuria in the Russo-Japanese War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During the war Japan’s armies defeated Russian troops in Manchuria and destroyed an entire Russian fleet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Treaty of Portsmouth gave Japan control of Korea as well as rights to parts of Manchuria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2119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Japan Rules Korea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8360664" cy="3599317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Initially, Japan made Korea a protectorate, however in 1910 they annexed Korea outright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set out to modernize their newly acquired territory, building factories, railroads, and communications systems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73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Japan Rules Korea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development generally benefitted the Japanese, as Koreans produced more rice than ever before, sending most of it to Japan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Japanese were unpopular in Korea; they imposed harsh rule and deliberately tried to erase Korean language and identity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Koreans began a nonviolent protest in 1919 to oppose Japanese rule which was violently crushed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653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Japan Rules Korea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Violence did not discourage many Koreans working to end Japanese rule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March First Movement became a rallying symbol for Korean nationalists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Japan would continue to expand in East Asia seeking natural resources and territory, eventually becoming the strongest power in Asia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07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Discontent in Tokugawa Japan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7391924" cy="3833269"/>
          </a:xfrm>
        </p:spPr>
        <p:txBody>
          <a:bodyPr>
            <a:normAutofit fontScale="92500" lnSpcReduction="2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1600s: Japan was still ruled by shoguns (supreme military dictators)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Though emperors still lived in Kyoto, the real power was held by the shoguns in Edo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1603: the Tokugawa family seized power and reinstated centralized feudalism and closed Japan to foreigners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7340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Discontent in Tokugawa Japan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3948597"/>
          </a:xfrm>
        </p:spPr>
        <p:txBody>
          <a:bodyPr>
            <a:normAutofit fontScale="92500"/>
          </a:bodyPr>
          <a:lstStyle/>
          <a:p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more than 200 years, Japan developed in isolation</a:t>
            </a:r>
          </a:p>
          <a:p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Though commerce expanded, many of the landholding lords suffered financial hardship because their wealth was in land rather than cash</a:t>
            </a:r>
          </a:p>
          <a:p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Samurai were unhappy that they lacked the money to live as well as the urban merchants</a:t>
            </a:r>
          </a:p>
          <a:p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Merchants resented their place at the bottom of the social ladder, receiving no political power despite their wealth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0093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Japan Opens Up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207742"/>
            <a:ext cx="8666904" cy="3987112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the 1800s, Japanese leaders knew it would not be long before Western powers began turning toward Japan for trade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July 1853: Commodore Matthew Perry sailed his naval force into Tokyo Bay carrying a letter from President Milliard Fillmore demanding Japan open itself to diplomatic and commercial exchange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9667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Japan Opens Up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3816792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Japan’s leaders knew they did not have the ability to defend themselves against the US Navy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Treaty of Kanagawa in 1854, the Japanese agreed to open two ports to US ships, though not for trade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Japanese felt humiliated by unequal treaties and many criticized the shogun for not taking a strong stand against the foreigners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0657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Japan Opens Up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8545905" cy="3599317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1867: Foreign resentment deepened social and economic unrest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Discontented samurai led a revolt that unseated the shogun and “restored” 15-year-old Meiji to power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young emperor began a long rule known as the Meiji Restoration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22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Meiji Transformation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3874457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During the restoration, Meiji reforms who ruled in the emperors name worked to strengthen Japan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wanted to grow their country’s economy and make their military stronger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Many of the leaders set out to learn Western ways and adapt them to Japanese demands, learning about Western governments, economies, technologies, and customs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5309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Meiji Restoration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Japanese government brought in experts from Western countries and sent young samurai to study abroad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Meiji reforms were faced with the enormous task of replacing the rigid feudal order with a new political and social system and change did not come quickly</a:t>
            </a:r>
          </a:p>
        </p:txBody>
      </p:sp>
    </p:spTree>
    <p:extLst>
      <p:ext uri="{BB962C8B-B14F-4D97-AF65-F5344CB8AC3E}">
        <p14:creationId xmlns:p14="http://schemas.microsoft.com/office/powerpoint/2010/main" val="480006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Modern Government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7433700" cy="3816793"/>
          </a:xfrm>
        </p:spPr>
        <p:txBody>
          <a:bodyPr>
            <a:normAutofit fontScale="85000"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Meiji reformers wished to create a strong central government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 studying different Western governments, they adopted the German model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1889: the Emperor set forth the Meiji constitution establishing the principal that all citizens were equal before the law and the emperor had absolute power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1634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603</TotalTime>
  <Words>905</Words>
  <Application>Microsoft Office PowerPoint</Application>
  <PresentationFormat>Widescreen</PresentationFormat>
  <Paragraphs>69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Times New Roman</vt:lpstr>
      <vt:lpstr>Trebuchet MS</vt:lpstr>
      <vt:lpstr>Berlin</vt:lpstr>
      <vt:lpstr>Imperialism</vt:lpstr>
      <vt:lpstr>Discontent in Tokugawa Japan</vt:lpstr>
      <vt:lpstr>Discontent in Tokugawa Japan</vt:lpstr>
      <vt:lpstr>Japan Opens Up</vt:lpstr>
      <vt:lpstr>Japan Opens Up</vt:lpstr>
      <vt:lpstr>Japan Opens Up</vt:lpstr>
      <vt:lpstr>The Meiji Transformation</vt:lpstr>
      <vt:lpstr>The Meiji Restoration</vt:lpstr>
      <vt:lpstr>A Modern Government</vt:lpstr>
      <vt:lpstr>A Modern Government</vt:lpstr>
      <vt:lpstr>Industrialization</vt:lpstr>
      <vt:lpstr>Japanese Military Strength</vt:lpstr>
      <vt:lpstr>Korea</vt:lpstr>
      <vt:lpstr>Japan Gains Power</vt:lpstr>
      <vt:lpstr>Japan Gains Power</vt:lpstr>
      <vt:lpstr>Japan Rules Korea</vt:lpstr>
      <vt:lpstr>Japan Rules Korea</vt:lpstr>
      <vt:lpstr>Japan Rules Korea</vt:lpstr>
    </vt:vector>
  </TitlesOfParts>
  <Company>ETSU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Imperialism</dc:title>
  <dc:creator>Kestner, Derek</dc:creator>
  <cp:lastModifiedBy>Kestner, Derek</cp:lastModifiedBy>
  <cp:revision>26</cp:revision>
  <dcterms:created xsi:type="dcterms:W3CDTF">2019-11-25T14:35:17Z</dcterms:created>
  <dcterms:modified xsi:type="dcterms:W3CDTF">2019-12-05T13:50:49Z</dcterms:modified>
</cp:coreProperties>
</file>