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Imperialism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United States and </a:t>
            </a:r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Latin America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9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2776A4-A6D7-484A-8B82-849C7EBC7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Panama Canal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A17429-1F2B-4A77-863E-0D3B57CA4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the US could build a canal through Panama, the US needed the consent of the Columbian government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time, Panama was apart of Columbia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Columbia demanded more than the US was willing to provide and negotiations stalled</a:t>
            </a:r>
          </a:p>
        </p:txBody>
      </p:sp>
    </p:spTree>
    <p:extLst>
      <p:ext uri="{BB962C8B-B14F-4D97-AF65-F5344CB8AC3E}">
        <p14:creationId xmlns:p14="http://schemas.microsoft.com/office/powerpoint/2010/main" val="10601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B6C69-8A85-4D28-A58B-B5DA1E84A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Panama Canal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F5AFDA-0AC4-4AED-B0E1-4F4A17558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04901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Roosevelt stepped in and sent US warships to support a Panamanian rebellion against Columbia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Navy presence convinced the Columbians not to interfere and Panama soon declared independence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Panama granted US control over the “Canal Zone” and 35,000 workers began construction of the canal</a:t>
            </a:r>
          </a:p>
        </p:txBody>
      </p:sp>
    </p:spTree>
    <p:extLst>
      <p:ext uri="{BB962C8B-B14F-4D97-AF65-F5344CB8AC3E}">
        <p14:creationId xmlns:p14="http://schemas.microsoft.com/office/powerpoint/2010/main" val="36705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Panama Canal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doctors did develop scientific breakthroughs to combat tropical diseases, 5,000 workers still died constructing the canal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Canal finally completed in 1914, cutting 8,000 nautical miles off the trip from the east coast to the west coast of the United States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Roosevelt Corollary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2336872"/>
            <a:ext cx="8296113" cy="3742652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1900s: Possibility of European intervention in Latin America presented due to Latin American countries to repay debts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1903: Germany and Britain blockaded Venezuelan ports to ensure the country repaid European debts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Roosevelt Corollary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14966" y="2270970"/>
            <a:ext cx="6875456" cy="3857981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1904: Roosevelt announced to Congress a new Latin America policy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President’s 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Roosevelt Corollary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 the Monroe Doctrine for an age of economic imperialism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Roosevelt Corollary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08554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Corollary stated that the US will intervene in cases of “chronic wrongdoing” by Latin American nations that European nations may use to justify military intervention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would assume police power and restore order, depriving European nations the excuse of intervening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reassert America’s longstanding policy of keeping Western Hemisphere free from European intervention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Taft’s Dollar Diplomacy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2336872"/>
            <a:ext cx="7218467" cy="3734414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his term was over, Roosevelt picked William Howard Taft to succeed him as President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winning the election, Taft wished to maintain open door policy in Asia and ensure continued stability in Latin America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Taft’s Dollar Diplomacy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9917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Taft hoped to calm anti-American feelings in Asia and Latin America by relying less on the “big stick” and more on “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 diplomacy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aimed to increase American investments in businesses and banks throughout Central America and the Caribbean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Americans invested in plantations, mines, oil wells, etc.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Still required military intervention: 1909 &amp; 1912 Nicaragua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7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Wilson &amp; Moral Diplomacy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2336872"/>
            <a:ext cx="8638289" cy="3956836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the election of 1912, Wilson criticized the foreign policy of Roosevelt and Taft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winning the election, Wilson appointed William Jennings Bryan as Secretary of State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Wanted to take US foreign policy in a different direction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Wilson &amp; Moral Diplomacy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Wilson promised that the US would no longer seek new territories, but would seek to promote “human rights, national integrity, and opportunity” called 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 Diplomacy</a:t>
            </a:r>
            <a:endParaRPr lang="en-US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Despite his preference for “moral diplomacy,” Wilson did use military to guide Latin Americans in the direction he though proper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in Puerto Rico and Cuba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Americans began calling for a more aggressive role in Latin America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 leaders viewed Latin America as being a sphere of influence for the US and foreign nations should stay out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influence in Latin America brought benefits to the US but contributed to anti-American hostility</a:t>
            </a:r>
          </a:p>
        </p:txBody>
      </p:sp>
    </p:spTree>
    <p:extLst>
      <p:ext uri="{BB962C8B-B14F-4D97-AF65-F5344CB8AC3E}">
        <p14:creationId xmlns:p14="http://schemas.microsoft.com/office/powerpoint/2010/main" val="19774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Wilson &amp; Moral Diplomacy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1915: Wilson sends troops to Haiti to protect US interests and guard against the potential of German or French aggression in the nation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Wilson prodded Hattian government to sign agreement giving US right to control its financial and foreign affairs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Revolution in Mexico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2336872"/>
            <a:ext cx="8351609" cy="3783842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years, Mexican dictator Porfirio Diaz benefited his country’s small upper class of wealthy landowners, clerics, and military men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Diaz encouraged foreign investment resulting in American business people owning large portions of Mexico’s industries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37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Revolution in Mexico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3326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Mexican aristocracy and foreign investor's wealth grew while its large population suffered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1911: Francisco Madero led the Mexican Revolution that toppled Diaz, but he was later overthrown due to his lack of administration skills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Wilson could not accept new leader General Victoriano Huerta and instead backed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Venustiano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Carranza 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Wilson Sends In Troops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1914: Wilson uses US sailors arrests to help Carranza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Wilson sent Marines to occupy Veracruz, which caused the Huerta government to collapse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Carranza government was slow to bring about reforms, causing rebels to rise up under 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Francisco “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Pancho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Villa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Wilson Sends In Troops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8357848" cy="3599317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1916: Villa’s forces crossed over border into New Mexico, raiding the town of Columbus, leaving 18 dead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Wilson sent General John J. Pershing and 10,000 soldiers to Mexico to chase Villa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Pershing chased him for several months, failing to capture him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Wilson Sends In Troops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0855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1917: Due to his concerns of World War I in Europe, Wilson eventually withdraws American troops from Mexico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long afterward, US declared war on Germany and General Pershing would lead the American Expeditionary Force </a:t>
            </a:r>
            <a:r>
              <a:rPr lang="en-US" sz="3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Europe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525ED-C57E-4ABA-A299-78B1F10A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in Puerto Rico and Cuba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CCCADE8-46E3-4B07-8274-52B9BF19F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6590280" cy="3767901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Spanish-American War, Puerto Rico remained under direct US military rule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1900, Congress passed the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Foraker Act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 civil government in Puerto Rico</a:t>
            </a:r>
          </a:p>
        </p:txBody>
      </p:sp>
    </p:spTree>
    <p:extLst>
      <p:ext uri="{BB962C8B-B14F-4D97-AF65-F5344CB8AC3E}">
        <p14:creationId xmlns:p14="http://schemas.microsoft.com/office/powerpoint/2010/main" val="12722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F1AC44-BCA9-446F-BA59-F17ADA245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Foraker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C3B582-D752-49E6-AA1E-C7B42F273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authorized the President to appoint a governor and part of the Puerto Rican legislature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Puerto Ricans could fill the rest of the legislature in a general election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Citizenship rights for Puerto Ricans remained unclear and eventually the Supreme Court ruled Puerto Ricans did not enjoy the same rights as Americans</a:t>
            </a:r>
          </a:p>
        </p:txBody>
      </p:sp>
    </p:spTree>
    <p:extLst>
      <p:ext uri="{BB962C8B-B14F-4D97-AF65-F5344CB8AC3E}">
        <p14:creationId xmlns:p14="http://schemas.microsoft.com/office/powerpoint/2010/main" val="29564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6B662-9F69-4FCB-B5AF-3544116EE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Platt Amendment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01BB90E-2155-419B-A6A0-D537039EC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7628792" cy="3918154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the Treaty of Paris granted Cuba independence, the US Army did not leave the island until 1902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Congress forced Cuba to add the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Platt Amendment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its constitution bringing the country under the US sphere of influence</a:t>
            </a:r>
          </a:p>
        </p:txBody>
      </p:sp>
    </p:spTree>
    <p:extLst>
      <p:ext uri="{BB962C8B-B14F-4D97-AF65-F5344CB8AC3E}">
        <p14:creationId xmlns:p14="http://schemas.microsoft.com/office/powerpoint/2010/main" val="30086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4813C2-F008-4427-980B-4F516228A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Platt Amendment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32D2F9-90FD-4EC5-8FA5-EA6097BF3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791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Prevented Cuba from signing a treaty with another nation without American approval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 Cuba to lease naval stations to the US and granted the US the “right to intervene” to preserve order in Cuba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Cubans strongly disliked the Platt Amendment, but realized the US would not end its military government of the island and added the amendment to their constitution</a:t>
            </a:r>
          </a:p>
        </p:txBody>
      </p:sp>
    </p:spTree>
    <p:extLst>
      <p:ext uri="{BB962C8B-B14F-4D97-AF65-F5344CB8AC3E}">
        <p14:creationId xmlns:p14="http://schemas.microsoft.com/office/powerpoint/2010/main" val="38226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BD1FD9-6922-4624-87C0-5B50DC2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Stick Diplomacy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0A5D5-411E-4E2A-A6C1-29C0F354C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7611454" cy="3931406"/>
          </a:xfrm>
        </p:spPr>
        <p:txBody>
          <a:bodyPr>
            <a:normAutofit fontScale="925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Theodore Roosevelt became President, he promoted a new kind of diplomacy based on a strong military to achieve America’s goals called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“big stick” diplomacy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Roosevelt’s admiration for old African saying, “Speak softly and carry a big stick; you will go far”</a:t>
            </a:r>
          </a:p>
        </p:txBody>
      </p:sp>
    </p:spTree>
    <p:extLst>
      <p:ext uri="{BB962C8B-B14F-4D97-AF65-F5344CB8AC3E}">
        <p14:creationId xmlns:p14="http://schemas.microsoft.com/office/powerpoint/2010/main" val="30111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BFC43-A288-4EDE-87A3-89A16222A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Stick Diplomacy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588871-A4E6-41CD-B6F8-8420CA46A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Roosevelt believed in carrying a big stick due to his adherence to balance-of-power principles and his view of the US as a special nation with a moral responsibility to civilize weaker nations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Believed Americas elite had to accept the challenge of international leadership</a:t>
            </a:r>
          </a:p>
        </p:txBody>
      </p:sp>
    </p:spTree>
    <p:extLst>
      <p:ext uri="{BB962C8B-B14F-4D97-AF65-F5344CB8AC3E}">
        <p14:creationId xmlns:p14="http://schemas.microsoft.com/office/powerpoint/2010/main" val="591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8987C-23A3-49B7-8720-2817DD6E1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Panama Canal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59CEC3-BC70-4393-A9A0-27AADA638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336872"/>
            <a:ext cx="6810961" cy="3865145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Roosevelt was not the source of the idea to build a canal across Central America, but did play a significant role in its history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1903, the US bought the rights to build a canal across Panama from a French company for $40 million</a:t>
            </a:r>
          </a:p>
        </p:txBody>
      </p:sp>
    </p:spTree>
    <p:extLst>
      <p:ext uri="{BB962C8B-B14F-4D97-AF65-F5344CB8AC3E}">
        <p14:creationId xmlns:p14="http://schemas.microsoft.com/office/powerpoint/2010/main" val="42724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1129</TotalTime>
  <Words>1157</Words>
  <Application>Microsoft Office PowerPoint</Application>
  <PresentationFormat>Widescreen</PresentationFormat>
  <Paragraphs>86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Trebuchet MS</vt:lpstr>
      <vt:lpstr>Berlin</vt:lpstr>
      <vt:lpstr>Imperialism</vt:lpstr>
      <vt:lpstr>Policy in Puerto Rico and Cuba</vt:lpstr>
      <vt:lpstr>Policy in Puerto Rico and Cuba</vt:lpstr>
      <vt:lpstr>The Foraker Act</vt:lpstr>
      <vt:lpstr>The Platt Amendment</vt:lpstr>
      <vt:lpstr>The Platt Amendment</vt:lpstr>
      <vt:lpstr>Big Stick Diplomacy</vt:lpstr>
      <vt:lpstr>Big Stick Diplomacy</vt:lpstr>
      <vt:lpstr>The Panama Canal</vt:lpstr>
      <vt:lpstr>The Panama Canal</vt:lpstr>
      <vt:lpstr>The Panama Canal</vt:lpstr>
      <vt:lpstr>The Panama Canal</vt:lpstr>
      <vt:lpstr>The Roosevelt Corollary</vt:lpstr>
      <vt:lpstr>The Roosevelt Corollary</vt:lpstr>
      <vt:lpstr>The Roosevelt Corollary</vt:lpstr>
      <vt:lpstr>Taft’s Dollar Diplomacy</vt:lpstr>
      <vt:lpstr>Taft’s Dollar Diplomacy</vt:lpstr>
      <vt:lpstr>Wilson &amp; Moral Diplomacy</vt:lpstr>
      <vt:lpstr>Wilson &amp; Moral Diplomacy</vt:lpstr>
      <vt:lpstr>Wilson &amp; Moral Diplomacy</vt:lpstr>
      <vt:lpstr>Revolution in Mexico</vt:lpstr>
      <vt:lpstr>Revolution in Mexico</vt:lpstr>
      <vt:lpstr>Wilson Sends In Troops</vt:lpstr>
      <vt:lpstr>Wilson Sends In Troops</vt:lpstr>
      <vt:lpstr>Wilson Sends In Troops</vt:lpstr>
    </vt:vector>
  </TitlesOfParts>
  <Company>ETSU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Imperialism</dc:title>
  <dc:creator>Kestner, Derek</dc:creator>
  <cp:lastModifiedBy>Kestner, Derek</cp:lastModifiedBy>
  <cp:revision>32</cp:revision>
  <dcterms:created xsi:type="dcterms:W3CDTF">2019-10-08T16:53:53Z</dcterms:created>
  <dcterms:modified xsi:type="dcterms:W3CDTF">2019-12-04T17:44:14Z</dcterms:modified>
</cp:coreProperties>
</file>