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Progressive Era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Wilson’s New Freedom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29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Temperance and the 18</a:t>
            </a:r>
            <a:r>
              <a:rPr lang="en-US" sz="43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1919: 18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to the Constitution ratified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 that on January 17, 1920 the production, transportation, or sale of alcohol would be prohibited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was later overturned by the 21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in 1933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114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Women’s Suffrage and the 19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208699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the idea of women’s suffrage had been around for a long time, it was reenergized by Carrie Chapman Catt in the 1890s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Urged women to join the National American Woman Suffrage Association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072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Women’s Suffrage and the 19</a:t>
            </a:r>
            <a:r>
              <a:rPr lang="en-US" sz="43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Catt called for action on two fronts: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Lobbying Congress to pass a constitutional amendment giving women the right to vote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referendum process to pass state suffrage laws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 to recruit wealthy, well-educated women to go out and sign on women from all levels of society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Tennessee, Anne Dallas Dudley led the charge for women’s suffrage</a:t>
            </a:r>
          </a:p>
        </p:txBody>
      </p:sp>
    </p:spTree>
    <p:extLst>
      <p:ext uri="{BB962C8B-B14F-4D97-AF65-F5344CB8AC3E}">
        <p14:creationId xmlns:p14="http://schemas.microsoft.com/office/powerpoint/2010/main" val="3644913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Women’s Suffrage and the 19</a:t>
            </a:r>
            <a:r>
              <a:rPr lang="en-US" sz="43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social activists such as Alice Paul became more daring in their strategies to win the vote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1917, Paul was organizing public protest marches using picket signs outside the White House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of their methods angered other people, including other women and suffrage groups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31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Women’s Suffrage and the 19</a:t>
            </a:r>
            <a:r>
              <a:rPr lang="en-US" sz="43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World War I, Carrie Catt and others supported the war effort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efforts led legislators to support a women’s suffrage amendment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1919 Congress approved the 19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stating the right to vote “shall not be denied or abridged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account of sex”</a:t>
            </a:r>
            <a:endParaRPr lang="en-US" sz="3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54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and the Democrats Win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765241"/>
            <a:ext cx="9613861" cy="300124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Theodore Roosevelt and his successor William Howard Taft were forceful Progressives who greatly expanded the power of the Presidency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used this power to promote a far-reaching reform agenda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2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and the Democrats Win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396157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1912, Republican party split over the issue of reform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who wanted more active government chose Theodore Roosevelt to run as the Progressive Party candidate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Loyal Republicans backed President William Howard Taft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760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and the Democrats Win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split allowed the Democrat candidate Woodrow Wilson to win the Presidency (first man from the South to do so in 60 years)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Woodrow Wilson shaped his ideas into a program called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Freedom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place strict government controls on corporations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 to bring new opportunities (new freedom) to small businesses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538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Wilson Regulates the Economy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attacked the “triple wall of privilege” (tariffs, banks, and trusts): believed they blocked businesses from being free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wanted to prevent manufacturers from charging high prices by lowering tariffs on foreign goods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this would eventually lower American-made prices because Americans would buy foreign goods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647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Regulates the Economy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1913: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Sixteenth Amendment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ratified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Gave Congress the power to create a graduated income tax (wealthy pays a higher percentage of their income than poor people)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convinced Congress to pass the Underwood Tariff Act which would cut tariffs and create the income tax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7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Wilson Regulates the Economy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attempted to reform the banking system by urging Congress to pass the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Reserve Act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Placed national banks under the control of a Federal Reserve Board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up regional banks to hold reserve funds from commercial banks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Attempted to keep too much money from ending up in the hands of one person, bank, or region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21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3441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 to 1913, the Constitution called for the election of senators by state legislatures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was the least controversial measures taken up by the Constitutional Convention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Progressive era, Progressives began crying that this system was undemocratic and corrupt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17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amended the Constitution to allow for the direct election of Senators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99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Temperance and the 18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123698" cy="391564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Temperance Movement began with churches in the early 1800s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1833 there were over 6,000 local temperance societies in the US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Driven by women, the goal of the movement was a complete prohibition of alcohol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4501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498</TotalTime>
  <Words>663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Trebuchet MS</vt:lpstr>
      <vt:lpstr>Berlin</vt:lpstr>
      <vt:lpstr>The Progressive Era</vt:lpstr>
      <vt:lpstr>Wilson and the Democrats Win</vt:lpstr>
      <vt:lpstr>Wilson and the Democrats Win</vt:lpstr>
      <vt:lpstr>Wilson and the Democrats Win</vt:lpstr>
      <vt:lpstr>Wilson Regulates the Economy</vt:lpstr>
      <vt:lpstr>Wilson Regulates the Economy</vt:lpstr>
      <vt:lpstr>Wilson Regulates the Economy</vt:lpstr>
      <vt:lpstr>17th Amendment</vt:lpstr>
      <vt:lpstr>Temperance and the 18th Amendment</vt:lpstr>
      <vt:lpstr>Temperance and the 18th Amendment</vt:lpstr>
      <vt:lpstr>Women’s Suffrage and the 19th Amendment</vt:lpstr>
      <vt:lpstr>Women’s Suffrage and the 19th Amendment</vt:lpstr>
      <vt:lpstr>Women’s Suffrage and the 19th Amendment</vt:lpstr>
      <vt:lpstr>Women’s Suffrage and the 19th Amendment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Progressive Era</dc:title>
  <dc:creator>Kestner, Derek</dc:creator>
  <cp:lastModifiedBy>Kestner, Derek</cp:lastModifiedBy>
  <cp:revision>17</cp:revision>
  <dcterms:created xsi:type="dcterms:W3CDTF">2019-08-20T19:01:11Z</dcterms:created>
  <dcterms:modified xsi:type="dcterms:W3CDTF">2019-12-04T16:50:37Z</dcterms:modified>
</cp:coreProperties>
</file>