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Industrialization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Segregation and Social Tensions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5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Americans Oppose Injustice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Americans refused to accept their role as second-class citizens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organizations to fight and secure their freedom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some of those organizations disagreed on methods, they all agreed to “never turn back”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622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Booker T. Washington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2175" y="2287445"/>
            <a:ext cx="8618905" cy="4080404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famous black leader of the late 19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Argued African Americans should not focus on overturning Jim Crow laws, but should build up economic resources and establishing their reputations as honest, hardworking citizens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Booker T. Washington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Poured his energies into the Tuskegee Institute in Macon County, Alabama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known for providing “industrial education” to African Americans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Argued such education would prepare African Americans for citizenship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25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W.E.B. Du Bois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185108" cy="390740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Criticized Washington’s willingness to accommodate southern whites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Argued blacks should demand full and immediate equality and not limit themselves to vocational education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not feel that voting was a privilege that blacks needed to earn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6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Lynching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28635"/>
            <a:ext cx="9613861" cy="359931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southern whites used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lynching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(using violence to spread fear among blacks) to dissuade African Americans from voting, demanding rights, etc.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Lynching victims usually displayed publicly to strike fear among other African Americans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997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Benjamin Singleton and the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Exodusters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793192" cy="3907409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 businessmen from Tennessee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Helped organize a group of African Americans (the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Exodusters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who moved to Kansas and Oklahoma to take advantage of the Homestead Act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Planted crops and founded several enduring all-black towns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8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Compromise of 1877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76444" cy="394859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Election of 1876 pitted Republican Rutherford B. Hayes against Democrat Samuel Tilden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election day, Tilden appeared to win, however Republicans claimed black voters in Louisiana, Florida, and South Carolina blocked from voting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79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Compromise of 1877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Louisiana, Florida, and South Carolina last three southern states with Reconstruction Republican governments still in place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Compromise was reached where Democrat members of Congress would not block Hayes’ election in exchange for removal of Union troops from the south and an end to Reconstruction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Resulted in southern control over African Americans without concern of federal intervention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11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Crow Laws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193099" cy="372617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Southern governments enacted measures aimed at disenfranchising (taking away the right to vote) and enacted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Crow Laws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 that whites and blacks in the south must be kept segregated or apart from one another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8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Limiting Voting Rights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prevented state governments from denying people the right to vote based on “race, color, or previous condition of servitude”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Reconstruction, States passed a number of restrictive measures to get around the 15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</a:p>
          <a:p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97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Limiting Voting Rights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622082" cy="400626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enacted a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 tax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(required voters to pay a tax to vote)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Americans could scarcely afford to pay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 voters to pass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literacy tests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(testing if a voter could read)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3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Limiting Voting Rights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20446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Enacted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grandfather clauses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(allowed a person to vote as long as his ancestors had voted prior to 1866)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Ancestors of freed African Americans could not vote, eliminating them from voting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white Americans resorted to violence to ensure African Americans did not participate in voting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 participation in politics fell dramatically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1940 only 3 percent of Blacks in South could vote</a:t>
            </a:r>
          </a:p>
          <a:p>
            <a:pPr lvl="1"/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977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Forcing Segregation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493718" cy="3940360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Crow became a way of life in the South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aspects of life in the South became segregated as a result of Jim Crow Laws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North, blacks found </a:t>
            </a:r>
            <a:r>
              <a:rPr lang="en-US" sz="3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facto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segregation- non-legal segregation of places to work and live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Plessy v. Ferguson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(1896)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113924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Supreme Court ruled that Jim Crow laws of “separate but equal” was constitutional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reality, separate facilities were rarely equal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4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528</TotalTime>
  <Words>617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Trebuchet MS</vt:lpstr>
      <vt:lpstr>Berlin</vt:lpstr>
      <vt:lpstr>The Rise of Industrialization</vt:lpstr>
      <vt:lpstr>The Compromise of 1877</vt:lpstr>
      <vt:lpstr>The Compromise of 1877</vt:lpstr>
      <vt:lpstr>Jim Crow Laws</vt:lpstr>
      <vt:lpstr>Limiting Voting Rights</vt:lpstr>
      <vt:lpstr>Limiting Voting Rights</vt:lpstr>
      <vt:lpstr>Limiting Voting Rights</vt:lpstr>
      <vt:lpstr>Forcing Segregation</vt:lpstr>
      <vt:lpstr>Plessy v. Ferguson (1896)</vt:lpstr>
      <vt:lpstr>African Americans Oppose Injustice</vt:lpstr>
      <vt:lpstr>Booker T. Washington</vt:lpstr>
      <vt:lpstr>Booker T. Washington</vt:lpstr>
      <vt:lpstr>W.E.B. Du Bois</vt:lpstr>
      <vt:lpstr>Lynching</vt:lpstr>
      <vt:lpstr>Benjamin Singleton and the Exodusters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Industrialization</dc:title>
  <dc:creator>Kestner, Derek</dc:creator>
  <cp:lastModifiedBy>Kestner, Derek</cp:lastModifiedBy>
  <cp:revision>16</cp:revision>
  <dcterms:created xsi:type="dcterms:W3CDTF">2019-07-15T13:54:23Z</dcterms:created>
  <dcterms:modified xsi:type="dcterms:W3CDTF">2019-12-04T14:53:34Z</dcterms:modified>
</cp:coreProperties>
</file>