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Rise of Industrialization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Gilded Age (Immigration)</a:t>
            </a:r>
            <a:endParaRPr lang="en-US" sz="4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887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Angel Island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7496310" cy="3767366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Chinese and other Asian immigrants were processed at Angel Island, which opened in 1910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 always formidable and seemed designed to filter out Chinese immigrants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4626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Chinese Exclusion Act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Signed into law in 1882 by Chester A. Arthur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Suspended Chinese immigration for ten years and made it impossible for Chinese to become naturalized citizens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Though it was challenged by Chinese already in America, their efforts failed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Extended another ten years in 1892, then Chinese immigration made permanently illegal in 1902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30534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Life in America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7412744" cy="3841506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Most immigrants settled in cities close to factories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Often lived in ethnic neighborhoods with people who shared their native language, religion, and culture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29359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Nativism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Newcomers to the US often faced </a:t>
            </a:r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nativism 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(the belief that native-born white Americans were superior to immigrants)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Competition for jobs and housing fueled resentment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Immigrants willing to work for less wages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Religious differences sparked suspicion between native-born workers and immigrants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33855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Nativism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734413"/>
          </a:xfrm>
        </p:spPr>
        <p:txBody>
          <a:bodyPr>
            <a:normAutofit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Religion was a big problem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Protestants were suspicious of Catholicism: Irish, German, Italian, and Polish 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Many native-born Protestants would not hire Catholics or Jews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 Americans signed agreements not to rent or sell property to Catholics, Jews, African Americans, or other groups they considered “non-native”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443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New Immigrants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7498518" cy="3833269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Immigration is a central theme of American history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Foreign born population of US doubled between 1870 and 1900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Fear among Americans that that immigrants would destroy American culture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340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Old 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Immigrants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965073"/>
          </a:xfrm>
        </p:spPr>
        <p:txBody>
          <a:bodyPr>
            <a:normAutofit fontScale="925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Until 1870, most immigrants that came to the US were Protestants from northern and western Europe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Many had saved money, had a skill or trade, and were educated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Many were German and Irish Catholics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Though some Americans were prejudiced to Catholics, the Irish spoke English and German Catholics benefited from good reputation of their Protestant countrymen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474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New Immigrants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030976"/>
          </a:xfrm>
        </p:spPr>
        <p:txBody>
          <a:bodyPr>
            <a:normAutofit fontScale="925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Beginning in 1870, “new” immigrants from southern and eastern Europe began coming to America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Often unskilled, poor, Catholic or Jewish, usually settled in cities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Came from Italy, Greece, Poland, Hungary, and Russia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Planned to make money and return home to Europe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Many native-born Americans felt threatened by newcomers with different cultures and languages</a:t>
            </a:r>
          </a:p>
          <a:p>
            <a:pPr lvl="1"/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1524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Push/Pull Factors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Push/Pull Factors are factors that lead to people immigrating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Push Factors- factors that compel people to leave their homes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Famine, war, persecution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Pull Factors- factors that draw people to a new place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Economic opportunity, religious freedom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721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Push Factors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Land reform and low prices forced many in Mexico, Poland, and China to move off of farms and come to the US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Wars and political revolutions forced many from China and eastern Europe to immigrate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Russian and eastern European Jews came to the US to escape religious persecution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3138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Pull Factors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 offered opportunity for plentiful land and employment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Homestead Act attracted those looking for land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Railroad construction and other jobs attracted many foreign workers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 offered political and religious freedom to immigrants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308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Arriving in America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7204532" cy="3775604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 stop for ships bringing immigrants to America was at a processing station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Immigration officials decided who could stay in US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Beginning in 1892, immigrants from Europe arriving in New York went through Ellis Island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8479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Ellis Island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Third-class passengers on ships sent to Ellis Island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Immigration officials did legal and medical inspections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Checked to ensure they were healthy, had money, a skill, or a sponsor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Only about 2 percent denied entry due to shipowners doing preliminary screening prior to boarding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473728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828</TotalTime>
  <Words>593</Words>
  <Application>Microsoft Office PowerPoint</Application>
  <PresentationFormat>Widescreen</PresentationFormat>
  <Paragraphs>62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Times New Roman</vt:lpstr>
      <vt:lpstr>Trebuchet MS</vt:lpstr>
      <vt:lpstr>Berlin</vt:lpstr>
      <vt:lpstr>The Rise of Industrialization</vt:lpstr>
      <vt:lpstr>New Immigrants</vt:lpstr>
      <vt:lpstr>Old Immigrants</vt:lpstr>
      <vt:lpstr>New Immigrants</vt:lpstr>
      <vt:lpstr>Push/Pull Factors</vt:lpstr>
      <vt:lpstr>Push Factors</vt:lpstr>
      <vt:lpstr>Pull Factors</vt:lpstr>
      <vt:lpstr>Arriving in America</vt:lpstr>
      <vt:lpstr>Ellis Island</vt:lpstr>
      <vt:lpstr>Angel Island</vt:lpstr>
      <vt:lpstr>Chinese Exclusion Act</vt:lpstr>
      <vt:lpstr>Life in America</vt:lpstr>
      <vt:lpstr>Nativism</vt:lpstr>
      <vt:lpstr>Nativism</vt:lpstr>
    </vt:vector>
  </TitlesOfParts>
  <Company>ETSU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Rise of Industrialization</dc:title>
  <dc:creator>Kestner, Derek</dc:creator>
  <cp:lastModifiedBy>Kestner, Derek</cp:lastModifiedBy>
  <cp:revision>18</cp:revision>
  <dcterms:created xsi:type="dcterms:W3CDTF">2019-08-01T11:48:11Z</dcterms:created>
  <dcterms:modified xsi:type="dcterms:W3CDTF">2019-12-04T16:30:00Z</dcterms:modified>
</cp:coreProperties>
</file>