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Rise of Industrialization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Gilded Age (Politics)</a:t>
            </a:r>
            <a:endParaRPr lang="en-US" sz="4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03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Civil Service Reform and Honest Government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8370845" cy="3816793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July 2, 1881- President James Garfield shot by Charles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Guiteau</a:t>
            </a:r>
            <a:endParaRPr lang="en-US" sz="3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Guiteau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shot Garfield because he felt the Republican party did not fulfill its promise to give him a government job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Assassination shined a light on the need for civil service reform and an end to spoils system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60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Civil Service Reform and Honest Government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97902" y="2262731"/>
            <a:ext cx="7192520" cy="4039215"/>
          </a:xfrm>
        </p:spPr>
        <p:txBody>
          <a:bodyPr>
            <a:normAutofit fontScale="925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Though Chester Arthur supported the spoils system, he signed the 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Pendleton Civil Service Act 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into law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Established the Civil Service Commission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Wrote a civil service exam everyone seeking government jobs would have to pass</a:t>
            </a:r>
            <a:endParaRPr lang="en-US" sz="3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18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Gilded Age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6719961" cy="3973312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Gilded Age (1877-1900) was characterized by inaction and political corruption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Questions began to arise if democracy could survive in a time dominated by powerful corporations and men of great wealth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21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Balance of Power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Party loyalties evenly divided during this time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 twice between 1877 and 1897 did Democrats or Republicans gain control of Presidency and both houses of Congress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Situation made it extremely difficult to pass new laws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27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Balance of Power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Presidents of this time period viewed as extremely weak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Rutherford B. Hayes owed election to a secret deal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Benjamin Harrison became second President to lose popular vote and win electoral college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Chester Arthur upset fellow Republicans so much he failed to win their nomination for a second term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42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Corruption Plagues Politics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709700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During this time period, only Grover Cleveland had a reputation for integrity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won the presidency in 1884 (first Democrat in 24 years)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Lost presidency to 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Benjamin 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Harrison in 1888 despite winning popular vote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Elected again as president in 1892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29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Corruption Plagues Politics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628384" cy="3940360"/>
          </a:xfrm>
        </p:spPr>
        <p:txBody>
          <a:bodyPr>
            <a:normAutofit fontScale="925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 politicians during this time period extremely corrupt and routinely accepted bribes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William “Boss” Tweed ran Tammany Hall (Democratic political machine of New York)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Used political influence to gain money and power through laundering money through the government of New York</a:t>
            </a:r>
            <a:endParaRPr lang="en-US" sz="3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86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Corruption Plagues Politics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989786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Thomas Nast, a political cartoonist, drew a number of political cartoons exposing Tweed’s illegal activities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Led to the arrest of Tweed and his downfall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During this era, the 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spoils system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(system where politicians award government jobs to loyal party workers with little regard to qualification) was a central component to politics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00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Spoils System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899170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Political machines extremely important in national politics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Presidential candidates did not campaign for office, because they felt it lowered the reputation of the presidency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Parties developed organizations that reached out all over the country to encourage voters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of this organization driven by the spoils system, jobs and promised contracts used to encourage people to vote for their candidate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Political participation got a boost from spoils system- 75% to 80% of people who could vote did vote</a:t>
            </a:r>
          </a:p>
          <a:p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66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Civil Service Reform and Honest Government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915646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bg1"/>
              </a:buClr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Feeling began to arise that the spoils system made government extremely inefficient, prompted many to push for civil service reforms</a:t>
            </a:r>
          </a:p>
          <a:p>
            <a:pPr>
              <a:buClr>
                <a:schemeClr val="bg1"/>
              </a:buClr>
            </a:pP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Civil Service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a system that includes federal jobs in the executive branch</a:t>
            </a:r>
          </a:p>
          <a:p>
            <a:pPr>
              <a:buClr>
                <a:schemeClr val="bg1"/>
              </a:buClr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Although there were some attempts to change the spoils system, it was feared without it there would be no one to run political campaigns</a:t>
            </a:r>
            <a:endParaRPr lang="en-US" sz="36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83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252</TotalTime>
  <Words>532</Words>
  <Application>Microsoft Office PowerPoint</Application>
  <PresentationFormat>Widescreen</PresentationFormat>
  <Paragraphs>45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Times New Roman</vt:lpstr>
      <vt:lpstr>Trebuchet MS</vt:lpstr>
      <vt:lpstr>Berlin</vt:lpstr>
      <vt:lpstr>The Rise of Industrialization</vt:lpstr>
      <vt:lpstr>The Gilded Age</vt:lpstr>
      <vt:lpstr>Balance of Power</vt:lpstr>
      <vt:lpstr>Balance of Power</vt:lpstr>
      <vt:lpstr>Corruption Plagues Politics</vt:lpstr>
      <vt:lpstr>Corruption Plagues Politics</vt:lpstr>
      <vt:lpstr>Corruption Plagues Politics</vt:lpstr>
      <vt:lpstr>The Spoils System</vt:lpstr>
      <vt:lpstr>Civil Service Reform and Honest Government</vt:lpstr>
      <vt:lpstr>Civil Service Reform and Honest Government</vt:lpstr>
      <vt:lpstr>Civil Service Reform and Honest Government</vt:lpstr>
    </vt:vector>
  </TitlesOfParts>
  <Company>ETSU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Rise of Industrialization</dc:title>
  <dc:creator>Kestner, Derek</dc:creator>
  <cp:lastModifiedBy>Kestner, Derek</cp:lastModifiedBy>
  <cp:revision>13</cp:revision>
  <dcterms:created xsi:type="dcterms:W3CDTF">2019-07-25T11:48:56Z</dcterms:created>
  <dcterms:modified xsi:type="dcterms:W3CDTF">2019-12-04T15:59:07Z</dcterms:modified>
</cp:coreProperties>
</file>