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Rise of Industrialization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Westward Expansion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Homestead Act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7200511" cy="359931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 Plains last area to be heavily settled by white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Homestead Act 1862- US government offered farm plots of 160 acres to anyone willing to live on the land for five years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 dig a well and build a road</a:t>
            </a:r>
            <a:endParaRPr lang="en-US" sz="3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homestead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33" y="2336872"/>
            <a:ext cx="398104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Homestead Act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3210084"/>
            <a:ext cx="9613861" cy="225984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settlers were former slaves who fled the South after Reconstruction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Homesteading life was difficult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Windstorms, blizzards, droughts, etc.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Miners Hope to Strike Rich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337506" cy="410511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Mining was first great boom in the west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Gold and silver attracted people from around the world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old west mining tow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28" y="2801312"/>
            <a:ext cx="4685780" cy="28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Miners Hope to Strike Rich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gold was discovered, people began to pour into the area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 usually ill-prepared for their arrival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Mining camps spring up to house miners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Others saw opportunity to make fortunes by selling supplies to miners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Miners Hope to Strike Rich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towns grow, marshals and sheriffs hired to keep the peace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mining towns were “boomtowns”- thrived only as long as the gold supply held out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boomtowns became abandoned when the precious metals disappeared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Transcontinental Railroad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7273893" cy="389917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industry in West grew, need of transport grew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Arguments over placement of railroad delayed construction of a transcontinental railroad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transcontinental railr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15" y="3028241"/>
            <a:ext cx="3832086" cy="23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Transcontinental Railroad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Unlike Europe, US expected railroads to be built by private enterprise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ways Congress supported railroad construction: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Provided money in the form of loans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Made land grants- gave builders wide stretches of land on track route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Transcontinental Railroad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6418893" cy="40556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1863: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3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Pacific starts in Sacramento, California laying track east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Union Pacific lays track west from Omaha Nebraska</a:t>
            </a:r>
            <a:endParaRPr lang="en-US" sz="3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transcontinental railroad map\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15" y="2337326"/>
            <a:ext cx="4769921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Transcontinental Railroad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4973" y="2328634"/>
            <a:ext cx="6734475" cy="3989788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 Pacific Company brought workers from China to build railroad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Extremely harsh working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Little regard paid to workers 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Irish immigrants built track for Union Pacific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Tracks met in Promontory, Utah in 1869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hinese transcontinental railr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4" y="2475704"/>
            <a:ext cx="4572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Railroad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Railroad tied the nation together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Moved products and people, spurred industrial development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Stimulated growth of towns and cities along the railroad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Intensified demand for Native American land</a:t>
            </a:r>
          </a:p>
          <a:p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Brought tides of people into Mexican American communities of the Southwest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138</TotalTime>
  <Words>350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Trebuchet MS</vt:lpstr>
      <vt:lpstr>Berlin</vt:lpstr>
      <vt:lpstr>The Rise of Industrialization</vt:lpstr>
      <vt:lpstr>Miners Hope to Strike Rich</vt:lpstr>
      <vt:lpstr>Miners Hope to Strike Rich</vt:lpstr>
      <vt:lpstr>Miners Hope to Strike Rich</vt:lpstr>
      <vt:lpstr>The Transcontinental Railroad</vt:lpstr>
      <vt:lpstr>The Transcontinental Railroad</vt:lpstr>
      <vt:lpstr>The Transcontinental Railroad</vt:lpstr>
      <vt:lpstr>The Transcontinental Railroad</vt:lpstr>
      <vt:lpstr>Effects of Railroad</vt:lpstr>
      <vt:lpstr>The Homestead Act</vt:lpstr>
      <vt:lpstr>The Homestead Act</vt:lpstr>
    </vt:vector>
  </TitlesOfParts>
  <Company>ETSU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Industrialization</dc:title>
  <dc:creator>Kestner, Derek</dc:creator>
  <cp:lastModifiedBy>Kestner, Derek</cp:lastModifiedBy>
  <cp:revision>13</cp:revision>
  <dcterms:created xsi:type="dcterms:W3CDTF">2019-07-09T17:30:51Z</dcterms:created>
  <dcterms:modified xsi:type="dcterms:W3CDTF">2019-07-11T12:58:22Z</dcterms:modified>
</cp:coreProperties>
</file>