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Rise of Industrialization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Westward Expansion</a:t>
            </a:r>
            <a:endParaRPr lang="en-US" sz="4800" b="1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47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Homestead Act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200511" cy="3599317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Great Plains last area to be heavily settled by white people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Homestead Act 1862- US government offered farm plots of 160 acres to anyone willing to live on the land for five years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Must dig a well and build a road</a:t>
            </a:r>
            <a:endParaRPr lang="en-US" sz="34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56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Homestead Act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3210084"/>
            <a:ext cx="9613861" cy="2259842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Many settlers were former slaves who fled the South after Reconstruction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Homesteading life was difficult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Windstorms, blizzards, droughts, etc.</a:t>
            </a:r>
          </a:p>
          <a:p>
            <a:pPr marL="0" indent="0">
              <a:buNone/>
            </a:pP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35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Miners Hope to Strike Rich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6337506" cy="4105117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Mining was first great boom in the west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Gold and silver attracted people from around the world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39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Miners Hope to Strike Rich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When gold was discovered, people began to pour into the area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Area usually ill-prepared for their arrival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Mining camps spring up to house miners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Others saw opportunity to make fortunes by selling supplies to miners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36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Miners Hope to Strike Rich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 towns grow, marshals and sheriffs hired to keep the peace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Many mining towns were “boomtowns”- thrived only as long as the gold supply held out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Many boomtowns became abandoned when the precious metals disappeared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15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Transcontinental Railroad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273893" cy="3899171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 industry in West grew, need of transport grew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Arguments over placement of railroad delayed construction of a transcontinental railroad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0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Transcontinental Railroad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Unlike Europe, US expected railroads to be built by private enterprise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Two ways Congress supported railroad construction: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Provided money in the form of loans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Made land grants- gave builders wide stretches of land on track route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15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Transcontinental Railroad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6418893" cy="4055690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1863: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Central </a:t>
            </a:r>
            <a:r>
              <a:rPr lang="en-US" sz="34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Pacific starts in Sacramento, California laying track east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Union Pacific lays track west from Omaha Nebraska</a:t>
            </a:r>
            <a:endParaRPr lang="en-US" sz="34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21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Transcontinental Railroad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14973" y="2328634"/>
            <a:ext cx="6734475" cy="3989788"/>
          </a:xfrm>
        </p:spPr>
        <p:txBody>
          <a:bodyPr>
            <a:normAutofit fontScale="850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Central Pacific Company brought workers from China to build railroad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Extremely harsh working conditions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Little regard paid to workers safety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Irish immigrants built track for Union Pacific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Tracks met in Promontory, Utah in 1869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84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Effects of Railroad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Railroad tied the nation together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Moved products and people, spurred industrial development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Stimulated growth of towns and cities along the railroad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Intensified demand for Native American land</a:t>
            </a:r>
          </a:p>
          <a:p>
            <a:r>
              <a:rPr lang="en-US" sz="36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Brought tides of people into Mexican American communities of the Southwest</a:t>
            </a:r>
            <a:endParaRPr lang="en-US" sz="36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85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139</TotalTime>
  <Words>350</Words>
  <Application>Microsoft Office PowerPoint</Application>
  <PresentationFormat>Widescreen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Times New Roman</vt:lpstr>
      <vt:lpstr>Trebuchet MS</vt:lpstr>
      <vt:lpstr>Berlin</vt:lpstr>
      <vt:lpstr>The Rise of Industrialization</vt:lpstr>
      <vt:lpstr>Miners Hope to Strike Rich</vt:lpstr>
      <vt:lpstr>Miners Hope to Strike Rich</vt:lpstr>
      <vt:lpstr>Miners Hope to Strike Rich</vt:lpstr>
      <vt:lpstr>The Transcontinental Railroad</vt:lpstr>
      <vt:lpstr>The Transcontinental Railroad</vt:lpstr>
      <vt:lpstr>The Transcontinental Railroad</vt:lpstr>
      <vt:lpstr>The Transcontinental Railroad</vt:lpstr>
      <vt:lpstr>Effects of Railroad</vt:lpstr>
      <vt:lpstr>The Homestead Act</vt:lpstr>
      <vt:lpstr>The Homestead Act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Rise of Industrialization</dc:title>
  <dc:creator>Kestner, Derek</dc:creator>
  <cp:lastModifiedBy>Kestner, Derek</cp:lastModifiedBy>
  <cp:revision>14</cp:revision>
  <dcterms:created xsi:type="dcterms:W3CDTF">2019-07-09T17:30:51Z</dcterms:created>
  <dcterms:modified xsi:type="dcterms:W3CDTF">2019-12-04T14:46:11Z</dcterms:modified>
</cp:coreProperties>
</file>