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12/5/2019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Imperialism</a:t>
            </a:r>
            <a:endParaRPr lang="en-US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Building Overseas Empires</a:t>
            </a:r>
            <a:endParaRPr lang="en-US" sz="4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6595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Resisting Imperialism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8115116" cy="3726177"/>
          </a:xfrm>
        </p:spPr>
        <p:txBody>
          <a:bodyPr>
            <a:normAutofit lnSpcReduction="10000"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Africans and Asians strongly resisted European expansion into their lands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Some people fought despite the difference in weapons technology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Other leaders attempted to strengthen their societies by reforming their own Muslim, Hindu, or Confucian traditions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7244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Facing Criticism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709700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west, a group of anti-imperialists formed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Argued that colonialism was a tool of the rich while others claimed it was immoral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pointed out that while the west was moving toward greater democracy, they were imposing undemocratic rule on other peoples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373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Forms </a:t>
            </a:r>
            <a:r>
              <a:rPr lang="en-US" sz="48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of Imperial </a:t>
            </a:r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Rule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Imperial powers developed different kinds of colonial rule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French practiced direct rule, sending officials and soldiers from France to administer their colonies and impose French culture on those colonies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British used a system of indirect rule to govern their colonies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110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Forms of Imperial Rule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British used sultans, chiefs, or other local rulers to govern their colonies and encouraged those leaders children to get an education in Britain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Britain still resorted to military force to keep control over the colony</a:t>
            </a:r>
          </a:p>
        </p:txBody>
      </p:sp>
    </p:spTree>
    <p:extLst>
      <p:ext uri="{BB962C8B-B14F-4D97-AF65-F5344CB8AC3E}">
        <p14:creationId xmlns:p14="http://schemas.microsoft.com/office/powerpoint/2010/main" val="998423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Forms of Imperial Rule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a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protectorate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local rulers were left in place but expected to follow advice of their European advisors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Cost less to run than a colony did </a:t>
            </a:r>
          </a:p>
          <a:p>
            <a:pPr lvl="1"/>
            <a:r>
              <a:rPr lang="en-US" sz="32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Did not require a large commitment of military forces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Another form of control, </a:t>
            </a: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sphere of influence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was an area where an outside power claimed exclusive investment or trading privileges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4881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Motives for Imperialism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402774"/>
            <a:ext cx="8552546" cy="3849744"/>
          </a:xfrm>
        </p:spPr>
        <p:txBody>
          <a:bodyPr>
            <a:normAutofit fontScale="92500" lnSpcReduction="10000"/>
          </a:bodyPr>
          <a:lstStyle/>
          <a:p>
            <a:pPr marL="571500" indent="-5715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 the late 1800s, Western countries wished to join Britain in building overseas empires</a:t>
            </a:r>
          </a:p>
          <a:p>
            <a:pPr marL="571500" indent="-5715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Imperialism</a:t>
            </a: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(the domination by one country of the political, economic, or cultural life of another country or region)</a:t>
            </a:r>
          </a:p>
          <a:p>
            <a:pPr marL="571500" indent="-571500">
              <a:buClr>
                <a:schemeClr val="bg1"/>
              </a:buClr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Europeans began winning empires after 1492 in the Americas, South Asia, and gained toeholds in Africa and China</a:t>
            </a:r>
            <a:endParaRPr lang="en-US" sz="36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71500" indent="-571500">
              <a:buClr>
                <a:schemeClr val="bg1"/>
              </a:buClr>
              <a:buFont typeface="Arial" panose="020B0604020202020204" pitchFamily="34" charset="0"/>
              <a:buChar char="•"/>
            </a:pPr>
            <a:endParaRPr lang="en-US" sz="3600" dirty="0" smtClean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4384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Motives for Imperialism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767365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 the 1800s, strong, centrally governed nation-states had emerged with strong economies due to the Industrial Revolution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Empowered by their new economic and military power, Europeans embarked on a path to expand their empires 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Beginning in the 1870s, Europeans brought much of the world under their influence and control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5831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Economic Interests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Industrial Revolution spurred overseas expansion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Manufacturers needed natural resources to fuel their growing needs in the Industrial Revolution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also hoped for new markets where they could sell the goods they produced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Colonies provided a valuable outlet for Europe’s growing population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960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Political and Military Motives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3"/>
            <a:ext cx="9613861" cy="3998024"/>
          </a:xfrm>
        </p:spPr>
        <p:txBody>
          <a:bodyPr>
            <a:normAutofit fontScale="925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Merchant ships and naval vessels needed bases around the world to take on coal and supplies/islands and harbors seized from native peoples supplied this need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Rival nations in Africa would take land around another nations colony to prevent that countries’ colony from expanding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Felt that ruling a global empire increased that nation’s prestige</a:t>
            </a:r>
          </a:p>
        </p:txBody>
      </p:sp>
    </p:spTree>
    <p:extLst>
      <p:ext uri="{BB962C8B-B14F-4D97-AF65-F5344CB8AC3E}">
        <p14:creationId xmlns:p14="http://schemas.microsoft.com/office/powerpoint/2010/main" val="54525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Social Darwinism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940359"/>
          </a:xfrm>
        </p:spPr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in the west believed they had a duty to bring the blessings of Western Civilization to the colonized peoples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Behind this belief was a growing sense of racial superiority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Many had embraced the ideas of Social Darwinism, applying the ideas of survival of the fittest and natural selection to human societies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7684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Spread of Western Imperialism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7888328" cy="3767366"/>
          </a:xfrm>
        </p:spPr>
        <p:txBody>
          <a:bodyPr>
            <a:normAutofit/>
          </a:bodyPr>
          <a:lstStyle/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Between 1870 and 1914, Imperialist nations gained control of much of the world</a:t>
            </a:r>
          </a:p>
          <a:p>
            <a:pPr marL="571500" indent="-571500">
              <a:buFont typeface="Arial" panose="020B0604020202020204" pitchFamily="34" charset="0"/>
              <a:buChar char="•"/>
            </a:pPr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Soldiers, merchants, settlers, and missionaries led the way in imperial expansion, but were supported by all classes of people in Europe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670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Weakness of Non-Western States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0321" y="2336872"/>
            <a:ext cx="9613861" cy="3775603"/>
          </a:xfrm>
        </p:spPr>
        <p:txBody>
          <a:bodyPr>
            <a:norm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While European nations grew stronger in the 1800s, several older civilizations were in decline: Ottoman Middle East, India, and China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West Africa: wars among African peoples and the effects of the slave trade led to undermined empires, kingdoms, and city-states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94759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Western Advantages</a:t>
            </a:r>
            <a:endParaRPr lang="en-US" sz="4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European powers had strong economies, well-organized governments, and powerful armies and navies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They also possessed superior technology such as riverboats, the telegraph, and improved medical knowledge</a:t>
            </a:r>
          </a:p>
          <a:p>
            <a:r>
              <a:rPr lang="en-US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Advances in weaponry technology gave European nations a militaristic edge over native peoples</a:t>
            </a:r>
            <a:endParaRPr lang="en-US" sz="3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51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TM04033917[[fn=Berlin]]</Template>
  <TotalTime>681</TotalTime>
  <Words>654</Words>
  <Application>Microsoft Office PowerPoint</Application>
  <PresentationFormat>Widescreen</PresentationFormat>
  <Paragraphs>53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Times New Roman</vt:lpstr>
      <vt:lpstr>Trebuchet MS</vt:lpstr>
      <vt:lpstr>Berlin</vt:lpstr>
      <vt:lpstr>Imperialism</vt:lpstr>
      <vt:lpstr>Motives for Imperialism</vt:lpstr>
      <vt:lpstr>Motives for Imperialism</vt:lpstr>
      <vt:lpstr>Economic Interests</vt:lpstr>
      <vt:lpstr>Political and Military Motives</vt:lpstr>
      <vt:lpstr>Social Darwinism</vt:lpstr>
      <vt:lpstr>The Spread of Western Imperialism</vt:lpstr>
      <vt:lpstr>Weakness of Non-Western States</vt:lpstr>
      <vt:lpstr>Western Advantages</vt:lpstr>
      <vt:lpstr>Resisting Imperialism</vt:lpstr>
      <vt:lpstr>Facing Criticism</vt:lpstr>
      <vt:lpstr>Forms of Imperial Rule</vt:lpstr>
      <vt:lpstr>Forms of Imperial Rule</vt:lpstr>
      <vt:lpstr>Forms of Imperial Rule</vt:lpstr>
    </vt:vector>
  </TitlesOfParts>
  <Company>ETSU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Imperialism</dc:title>
  <dc:creator>Kestner, Derek</dc:creator>
  <cp:lastModifiedBy>Kestner, Derek</cp:lastModifiedBy>
  <cp:revision>28</cp:revision>
  <dcterms:created xsi:type="dcterms:W3CDTF">2019-10-29T13:58:54Z</dcterms:created>
  <dcterms:modified xsi:type="dcterms:W3CDTF">2019-12-05T13:41:15Z</dcterms:modified>
</cp:coreProperties>
</file>