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Dawn of the Industrial Age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5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Multiplies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Revolution contributed to rapid population growth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Revolution reduced the risk of death due to famine due to surplus food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food made people healthier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hygiene, sanitation, and improved healthcare slowed deaths from disease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Technology</a:t>
            </a:r>
            <a:endParaRPr lang="en-U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new technology helped trigger the Industrial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sources of energy and materials helped to change the way manufacturing was accomplished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1712: British inventor Thomas Newcomen developed a steam engine powered by coal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Technology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1764: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Watt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made improvements to the steam engine that eventually became the key power source of the Industrial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1709 Abraham Darby began using coal instead of charcoal to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smelt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iron (the process of separating iron from its ore)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became a staple building material for the Industrial Revolution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40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204589" cy="3808555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thousands of years, most people lived in small farming villages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mid-1700s, the Industrial Revolution changed the way of life for humanity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5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began in Britain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was a long, slow process in which production shifted from handmade products to machine-made products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slowly spread from Britain to the rest of Europe, North America, and around the world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18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 Changes as Industry Spreads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 to 1750, most people worked the land, made their own clothing and grew their own food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people traveled no farther than the local town to exchange goods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onset of the Industrial Revolution, rural way of life disappeared, and villages began to grow into industrialized cities where people could buy food and clothing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8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 Changes as Industry Spreads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inventions such as the train and steamship allowed travelers and ideas to move rapidly between countries and continents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Improved communication and transportation allowed new inventions and scientific discoveries to come out quicker and more efficiently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6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Spurs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860521" cy="3800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Revolution helped to spur the Industrial Revolution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Dutch led the way in this new Agricultural Revolution, building dikes (reclaim land from the sea), combine smaller fields into larger ones (better use of land) and using fertilizer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09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44990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Spurs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33268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1700s, British expanded on Dutch innovations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 journals allowed exchange of farming methods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Farmers tested mixing soils, crop rotation, and planting turnips to restore exhausted soil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Jethro Tull invented a machine to deposit seeds in rows rather than scattering them wastefully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36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Enclosure Movement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 landowners pushed ahead with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enclosure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process of taking over and consolidating land formerly shared by peasant farmers)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Landowners wanted to create larger fields that could be cultivated more efficiently, supported by British Parliament through legislation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Enclosure Movement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79207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farms became enclosed, output and profits rose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Farmers needed fewer workers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 did have large human costs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Laborers thrown out of work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farmers forced off land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Jobless workers moved to towns and cities, forming a growing labor force that would tend the machines of the Industrial Revolution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11309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391</TotalTime>
  <Words>518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Trebuchet MS</vt:lpstr>
      <vt:lpstr>Berlin</vt:lpstr>
      <vt:lpstr>The Industrial Revolution</vt:lpstr>
      <vt:lpstr>The Industrial Revolution</vt:lpstr>
      <vt:lpstr>The Industrial Revolution</vt:lpstr>
      <vt:lpstr>Life Changes as Industry Spreads</vt:lpstr>
      <vt:lpstr>Life Changes as Industry Spreads</vt:lpstr>
      <vt:lpstr>Agriculture Spurs Industry</vt:lpstr>
      <vt:lpstr>Agriculture Spurs Industry</vt:lpstr>
      <vt:lpstr>The Enclosure Movement</vt:lpstr>
      <vt:lpstr>The Enclosure Movement</vt:lpstr>
      <vt:lpstr>Population Multiplies</vt:lpstr>
      <vt:lpstr>New Technology</vt:lpstr>
      <vt:lpstr>New Technology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Industrial Revolution</dc:title>
  <dc:creator>Kestner, Derek</dc:creator>
  <cp:lastModifiedBy>Kestner, Derek</cp:lastModifiedBy>
  <cp:revision>16</cp:revision>
  <dcterms:created xsi:type="dcterms:W3CDTF">2019-08-26T13:22:31Z</dcterms:created>
  <dcterms:modified xsi:type="dcterms:W3CDTF">2019-12-04T20:34:28Z</dcterms:modified>
</cp:coreProperties>
</file>