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 Leads the Way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Textile Industry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America, the improved technology of spinning and weaving machines presented the challenge of producing enough cotton for Britain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Cleaning and seeding cotton by hand was a time-consuming task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1793: Eli Whitney created the cotton gin that separated seeds from raw cotton, which exponentially increased cotton production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00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Textile Industry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545648" cy="359931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new textile machines killed the cottage industry because they were too large to put in peoples’ homes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Manufacturers built long sheds along rivers to house the machines, creating the first factories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Factories capable of creating large quantities of goods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59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Transportation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496611" cy="3792079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production increased, manufacturers needed faster and cheaper methods of moving goods from place to place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capitalists invested in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turnpikes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(private roads built by entrepreneurs who charged travelers a toll, or fee, to use them)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65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Transportation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capitalists had canals dug to connect rivers or inland towns to coastal ports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1763: The Bridgewater canal opened, making it cheaper to receive coal and raw materials and ship finished products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off a canal building frenzy where many capitalists formed companies to construct canals for profit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1840s canals lost their importance due to the importance of steam locomotives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0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Transportation Revolution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694320" cy="4006263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early 1800s, George Stephenson developed a steam-powered locomotive to pull carriages along iron rails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Railroads did not have to follow course of the river, meaning trains could go places rivers could not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Allowed factory owners to ship products overland swiftly and cheaply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50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Chain Reaction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 triggered a chain reaction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machines created during the revolution allowed large quantities of goods to be produced, causing prices to fall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Lower prices made goods more affordable, creating more consumers who created </a:t>
            </a:r>
            <a:r>
              <a:rPr lang="en-US" sz="3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demand for goods</a:t>
            </a:r>
            <a:endParaRPr lang="en-US" sz="36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18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Britain?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226966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to better agricultural practices, Britain began experiencing a population boom in the 18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changes also left many farmers jobless and homeless, leading to a population boom of towns and cities which created a ready supply of labor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09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Britain?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several reasons Britain was ripe for the birthplace of the Industrial Revolution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 had the advantage of plentiful natural resources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ports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Navigable rivers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24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Britain?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 able to establish communications and transport relatively easy due to its easy access to the sea from all points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 had a plentiful supply of coal that was important in powering steam engines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vast supplies of iron to build new machines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47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Demand and Capital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1700s, Britain had a large pool of skilled workforce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Population explosion boosted the demand for goods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order to increase production to meet the demands for goods, money was necessary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0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Demand and Capital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115405" cy="3808555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Trade from Britain’s growing overseas empire helped the British economy prosper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Beginning with the slave trade, business class accumulated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(money used to invest in enterprises)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85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Demand and Capital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business organization in an area such as shipping, mining, railroads, or factories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 had a stable government which helped support economic growth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Government built a strong navy to protect the empire and overseas trade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the upper class looked down on business people, they did not reject the wealth they were creating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2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Textile Industry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805175" cy="3750890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 first took hold in Britain’s textiles industry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British merchants originally tried developing cotton cloth in homes, called the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cottage industry</a:t>
            </a:r>
            <a:endParaRPr 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Raw cotton was distributed to peasant families who spun it into thread and woven into cloth in their homes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Skilled </a:t>
            </a:r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artisans finished and dyed cloth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41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Textile Industry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under the cottage industry extremely slow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Demand for cloth grew, inciting inventors to come up with faster, more efficient devices that revolutionized the textile industry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 Kay’s flying shuttle, James Hargreaves spinning jenny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95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624</TotalTime>
  <Words>652</Words>
  <Application>Microsoft Office PowerPoint</Application>
  <PresentationFormat>Widescreen</PresentationFormat>
  <Paragraphs>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Trebuchet MS</vt:lpstr>
      <vt:lpstr>Berlin</vt:lpstr>
      <vt:lpstr>The Industrial Revolution</vt:lpstr>
      <vt:lpstr>Why Britain?</vt:lpstr>
      <vt:lpstr>Why Britain?</vt:lpstr>
      <vt:lpstr>Why Britain?</vt:lpstr>
      <vt:lpstr>Demand and Capital</vt:lpstr>
      <vt:lpstr>Demand and Capital</vt:lpstr>
      <vt:lpstr>Demand and Capital</vt:lpstr>
      <vt:lpstr>The Textile Industry</vt:lpstr>
      <vt:lpstr>The Textile Industry</vt:lpstr>
      <vt:lpstr>The Textile Industry</vt:lpstr>
      <vt:lpstr>The Textile Industry</vt:lpstr>
      <vt:lpstr>The Transportation Revolution</vt:lpstr>
      <vt:lpstr>The Transportation Revolution</vt:lpstr>
      <vt:lpstr>The Transportation Revolution</vt:lpstr>
      <vt:lpstr>Chain Reaction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Industrial Revolution</dc:title>
  <dc:creator>Kestner, Derek</dc:creator>
  <cp:lastModifiedBy>Kestner, Derek</cp:lastModifiedBy>
  <cp:revision>21</cp:revision>
  <dcterms:created xsi:type="dcterms:W3CDTF">2019-08-29T13:48:42Z</dcterms:created>
  <dcterms:modified xsi:type="dcterms:W3CDTF">2019-12-04T20:46:11Z</dcterms:modified>
</cp:coreProperties>
</file>