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French Revolution and Napoleon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French Revolution Unfolds</a:t>
            </a:r>
          </a:p>
        </p:txBody>
      </p:sp>
    </p:spTree>
    <p:extLst>
      <p:ext uri="{BB962C8B-B14F-4D97-AF65-F5344CB8AC3E}">
        <p14:creationId xmlns:p14="http://schemas.microsoft.com/office/powerpoint/2010/main" val="308967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Declaration of the Rights of 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32122"/>
          </a:xfrm>
        </p:spPr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Proclaimed all male citizens were equal before the law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for freedom of religion and for taxes to be levied based on ones ability to pay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not grant women equal citizenship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1791: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Olympe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Gouges wrote the Declaration of the Rights of Woman and the Female Citizen- wanted equal rights for women and men</a:t>
            </a:r>
          </a:p>
        </p:txBody>
      </p:sp>
    </p:spTree>
    <p:extLst>
      <p:ext uri="{BB962C8B-B14F-4D97-AF65-F5344CB8AC3E}">
        <p14:creationId xmlns:p14="http://schemas.microsoft.com/office/powerpoint/2010/main" val="192558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Women March on Versailles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817906" cy="3989787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5: 6,000 women march from Paris to Versailles shouting “Bread” and demanded to see the king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Much of their anger directed toward Queen Marie Antoinette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she was kind to the poor, her lavish lifestyle overshadowed her acts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Resistant to the reforms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Demanded the king return to Paris, which he eventually agreed to, returning with the women to Paris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3 years king spent as virtual prisoner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15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Assembly Presses 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Assembly followed the king to Paris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Members worked to draft a constitution and solve the financial crisis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pay off huge debt, members voted to take over and sell off church lands</a:t>
            </a:r>
          </a:p>
        </p:txBody>
      </p:sp>
    </p:spTree>
    <p:extLst>
      <p:ext uri="{BB962C8B-B14F-4D97-AF65-F5344CB8AC3E}">
        <p14:creationId xmlns:p14="http://schemas.microsoft.com/office/powerpoint/2010/main" val="29763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Church Under State Control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016117" cy="3965074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1790, the National Assembly put the French Catholic Church under state control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Passed the Civil Constitution of the Clergy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Bishops became elected, salaried officials and papal authority over the French Church was ended</a:t>
            </a:r>
          </a:p>
        </p:txBody>
      </p:sp>
    </p:spTree>
    <p:extLst>
      <p:ext uri="{BB962C8B-B14F-4D97-AF65-F5344CB8AC3E}">
        <p14:creationId xmlns:p14="http://schemas.microsoft.com/office/powerpoint/2010/main" val="92539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Church Under State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08554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Assembly dissolved convents and monasteries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bishops and priests refused to accept the Civil Constitution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peasants who were religiously conservative became angered at the revolutionary government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gulf between revolutionary Paris and the peasants formed when clergy was punished for not supporting the Civil Constitution</a:t>
            </a:r>
          </a:p>
        </p:txBody>
      </p:sp>
    </p:spTree>
    <p:extLst>
      <p:ext uri="{BB962C8B-B14F-4D97-AF65-F5344CB8AC3E}">
        <p14:creationId xmlns:p14="http://schemas.microsoft.com/office/powerpoint/2010/main" val="270208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Constitution of 1791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115419" cy="3899171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1791: National Assembly completes its main task of producing a constitution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up a limited monarchy to replace the absolute monarch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Legislative Assembly had the power to make laws, collect taxes, and decide on issues of war and peace</a:t>
            </a:r>
          </a:p>
        </p:txBody>
      </p:sp>
    </p:spTree>
    <p:extLst>
      <p:ext uri="{BB962C8B-B14F-4D97-AF65-F5344CB8AC3E}">
        <p14:creationId xmlns:p14="http://schemas.microsoft.com/office/powerpoint/2010/main" val="161359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Constitution of 1791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Lawmakers elected by tax-paying men over the age of 25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Replaced old provinces with 83 departments of relatively equal size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Abolished old provincial courts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moderates it reflected </a:t>
            </a: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Enlightenment goals and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ended Church interference </a:t>
            </a: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government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1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E33C36-FF65-4465-B10B-F61F2EE7F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Louis’s Attempted Escape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EA7631A-CE4C-4983-93B9-314B497E8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328325" cy="4103685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Marie Antoinette and others attempted to urge the king to escape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June 1791 the king, queen, and their children attempted to escape in disguise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attempted escape failed and the royal family was escorted back to Paris, proving to some that the king was a traitor to the revolution</a:t>
            </a:r>
          </a:p>
        </p:txBody>
      </p:sp>
    </p:spTree>
    <p:extLst>
      <p:ext uri="{BB962C8B-B14F-4D97-AF65-F5344CB8AC3E}">
        <p14:creationId xmlns:p14="http://schemas.microsoft.com/office/powerpoint/2010/main" val="197615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1CE8C3-0911-4419-A15C-04062BCF6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Rulers Fear the Revolution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E0B3BE8-E181-478A-ABCA-D249EA9E0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Revolution aroused debates around Europe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Followers of the Enlightenment applauded the National Assembly and their reforms while monarchs and nobles denounced the Revolution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rulers increase border patrols to stop the spread of the “French plague”</a:t>
            </a:r>
          </a:p>
        </p:txBody>
      </p:sp>
    </p:spTree>
    <p:extLst>
      <p:ext uri="{BB962C8B-B14F-4D97-AF65-F5344CB8AC3E}">
        <p14:creationId xmlns:p14="http://schemas.microsoft.com/office/powerpoint/2010/main" val="297822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B63AA7-5220-4D2D-B54F-7BE8FC97F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Rulers Fear the Revolution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55C6E2F-C062-40D6-AEB5-93A3D256D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French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emigres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(nobles, clergy, and others who had fled France and the revolutionary forces) spread horror stories to other countries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ruler began turning against France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Edmund Burke, a British writer who praised the American Revolution, condemned the revolutionaries in Paris</a:t>
            </a:r>
          </a:p>
        </p:txBody>
      </p:sp>
    </p:spTree>
    <p:extLst>
      <p:ext uri="{BB962C8B-B14F-4D97-AF65-F5344CB8AC3E}">
        <p14:creationId xmlns:p14="http://schemas.microsoft.com/office/powerpoint/2010/main" val="483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Crisis to Revolt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565568" cy="3923885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French Revolution divided into different phases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Moderate Phase of the National Assembly (1789-1791)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Radical Phase (1792-1794)- included end of monarchy and Reign of Terror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Directory (1795-1799)- period of reaction against extremism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of Napoleon (1799-1815)</a:t>
            </a:r>
          </a:p>
        </p:txBody>
      </p:sp>
    </p:spTree>
    <p:extLst>
      <p:ext uri="{BB962C8B-B14F-4D97-AF65-F5344CB8AC3E}">
        <p14:creationId xmlns:p14="http://schemas.microsoft.com/office/powerpoint/2010/main" val="29004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B3F69C-785B-4119-B375-E6C5415EA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Threats From Abroad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FF70CC7-7DE5-4AC7-87A5-4C6ED567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6793904" cy="3865145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August 1791 after Louis’s failed escape, the king of Prussia and the emperor of Austria (Marie Antoinette's brother) issued the Declaration of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Pilnitz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96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C9C521-3FDC-42AF-A8BC-FDF6F3FED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Threats From Abroad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10D7FAD-5932-4AF4-BDB0-0A321914F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Declaration of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Pilnitz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Declared king of Prussia and emperor of Austria would protect the French monarchy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the threat may have been a bluff, revolutionaries took it seriously and prepared for war</a:t>
            </a:r>
          </a:p>
        </p:txBody>
      </p:sp>
    </p:spTree>
    <p:extLst>
      <p:ext uri="{BB962C8B-B14F-4D97-AF65-F5344CB8AC3E}">
        <p14:creationId xmlns:p14="http://schemas.microsoft.com/office/powerpoint/2010/main" val="356397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B27D8F-CF04-4E3E-A8D1-38B8CFA01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Radicals Fight for Power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BAB560E-F920-45FD-A98C-849E25A88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755226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Legislative Assembly took office in October 1791 (lasted less than a year)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prices continued to rise and food became scare, working class men and women (called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sans-</a:t>
            </a:r>
            <a:r>
              <a:rPr lang="en-US" sz="3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cullotes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pushed the revolution in a more radical direction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Began demanding a republican government</a:t>
            </a:r>
          </a:p>
        </p:txBody>
      </p:sp>
    </p:spTree>
    <p:extLst>
      <p:ext uri="{BB962C8B-B14F-4D97-AF65-F5344CB8AC3E}">
        <p14:creationId xmlns:p14="http://schemas.microsoft.com/office/powerpoint/2010/main" val="409747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A3F7A3-B639-46AF-87E7-CBE1FCF5C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Radicals Fight for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C16D83-DF7F-4D9D-B52C-615A0845E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 the Legislative Assembly, hostile factions competed for power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sans-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cullottes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 support among radicals like the Jacobins (a revolutionary club of mostly middle class lawyers or intellectuals)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Moderate reformers and political officials opposed the radicals and wanted no more reforms</a:t>
            </a:r>
          </a:p>
        </p:txBody>
      </p:sp>
    </p:spTree>
    <p:extLst>
      <p:ext uri="{BB962C8B-B14F-4D97-AF65-F5344CB8AC3E}">
        <p14:creationId xmlns:p14="http://schemas.microsoft.com/office/powerpoint/2010/main" val="47180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CDC85-E5F7-49CE-9A9C-DB2D44971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 on Tyranny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BD8C46-2CA2-4024-8370-403FA62FF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91649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April 1792 the Legislative Assembly declared war to spread revolutionary ideas and end tyranny abroad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Declared war on Austria, then Prussia and Britain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the European powers believed they would defeat France due to the turmoil of the revolution, fighting would continue on-and-off until 1815</a:t>
            </a:r>
          </a:p>
          <a:p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44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Crisis to Revolt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98024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Political crisis of 1789 coincided with worst famine in memory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grain prices soared, people with jobs had to spend 80% of income on bread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Rumors ran wild setting off was is eventually called the “Great Fear”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Rumors of attacks of villages and royal troops seizing crops led to panic</a:t>
            </a:r>
          </a:p>
        </p:txBody>
      </p:sp>
    </p:spTree>
    <p:extLst>
      <p:ext uri="{BB962C8B-B14F-4D97-AF65-F5344CB8AC3E}">
        <p14:creationId xmlns:p14="http://schemas.microsoft.com/office/powerpoint/2010/main" val="7205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Crisis to Revolt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Inflamed by hunger and fear, peasants revolted against nobles trying to reimpose medieval dues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Peasants set fires and stole grain from storehouses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Riots clearly demonstrated peasant frustration with an unjust regime</a:t>
            </a:r>
          </a:p>
        </p:txBody>
      </p:sp>
    </p:spTree>
    <p:extLst>
      <p:ext uri="{BB962C8B-B14F-4D97-AF65-F5344CB8AC3E}">
        <p14:creationId xmlns:p14="http://schemas.microsoft.com/office/powerpoint/2010/main" val="417013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Paris Commune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Paris was the chief revolutionary center of France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Factions began to compete to gain power in the revolutionary ranks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Moderates looked to the Marquis de Lafayette who headed the National Guard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Largely middle-class militia organized in response to the arrival of royal troops in Paris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group to don the revolutionary tricolor red, white, and blue badge</a:t>
            </a:r>
          </a:p>
        </p:txBody>
      </p:sp>
    </p:spTree>
    <p:extLst>
      <p:ext uri="{BB962C8B-B14F-4D97-AF65-F5344CB8AC3E}">
        <p14:creationId xmlns:p14="http://schemas.microsoft.com/office/powerpoint/2010/main" val="22546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Paris Commune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6621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Paris Commune, a more radical group, took over the Paris government from the royal government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Mobilized entire neighborhoods for protests or violent action to further the revolution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clubs- some even more radical-sprang up spreading rumors about the royal family and court</a:t>
            </a:r>
          </a:p>
        </p:txBody>
      </p:sp>
    </p:spTree>
    <p:extLst>
      <p:ext uri="{BB962C8B-B14F-4D97-AF65-F5344CB8AC3E}">
        <p14:creationId xmlns:p14="http://schemas.microsoft.com/office/powerpoint/2010/main" val="153595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National Assembly 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57981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Peasant uprising and the storming of the Bastille forced the National Assembly to act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August 4, nobles in the assembly voted to end their own privileges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Manorial dues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Hunting rights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legal status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Exemption from taxes</a:t>
            </a:r>
          </a:p>
        </p:txBody>
      </p:sp>
    </p:spTree>
    <p:extLst>
      <p:ext uri="{BB962C8B-B14F-4D97-AF65-F5344CB8AC3E}">
        <p14:creationId xmlns:p14="http://schemas.microsoft.com/office/powerpoint/2010/main" val="225322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National Assembly 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agreed the nobles didn’t give up anything they hadn’t already lost, but the National Assembly turned these reforms into law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 August: Assembly took first steps toward a constitution issuing the Declaration of the Rights of Man and the Citizen</a:t>
            </a:r>
          </a:p>
        </p:txBody>
      </p:sp>
    </p:spTree>
    <p:extLst>
      <p:ext uri="{BB962C8B-B14F-4D97-AF65-F5344CB8AC3E}">
        <p14:creationId xmlns:p14="http://schemas.microsoft.com/office/powerpoint/2010/main" val="227789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Declaration of the Rights of Man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375494" cy="3783842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Modeled in part on the American Declaration of Independence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Declared all men were born free and had equal rights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Enjoyed natural rights to life, liberty and property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Insisted government was established to protect people’s natural rights</a:t>
            </a:r>
          </a:p>
        </p:txBody>
      </p:sp>
    </p:spTree>
    <p:extLst>
      <p:ext uri="{BB962C8B-B14F-4D97-AF65-F5344CB8AC3E}">
        <p14:creationId xmlns:p14="http://schemas.microsoft.com/office/powerpoint/2010/main" val="334863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446</TotalTime>
  <Words>1117</Words>
  <Application>Microsoft Office PowerPoint</Application>
  <PresentationFormat>Widescreen</PresentationFormat>
  <Paragraphs>106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Trebuchet MS</vt:lpstr>
      <vt:lpstr>Berlin</vt:lpstr>
      <vt:lpstr>The French Revolution and Napoleon</vt:lpstr>
      <vt:lpstr>Political Crisis to Revolt</vt:lpstr>
      <vt:lpstr>Political Crisis to Revolt</vt:lpstr>
      <vt:lpstr>Political Crisis to Revolt</vt:lpstr>
      <vt:lpstr>The Paris Commune</vt:lpstr>
      <vt:lpstr>The Paris Commune</vt:lpstr>
      <vt:lpstr>The National Assembly Acts</vt:lpstr>
      <vt:lpstr>The National Assembly Acts</vt:lpstr>
      <vt:lpstr>Declaration of the Rights of Man</vt:lpstr>
      <vt:lpstr>Declaration of the Rights of Man</vt:lpstr>
      <vt:lpstr>Women March on Versailles</vt:lpstr>
      <vt:lpstr>National Assembly Presses On</vt:lpstr>
      <vt:lpstr>The Church Under State Control</vt:lpstr>
      <vt:lpstr>The Church Under State Control</vt:lpstr>
      <vt:lpstr>The Constitution of 1791</vt:lpstr>
      <vt:lpstr>The Constitution of 1791</vt:lpstr>
      <vt:lpstr>Louis’s Attempted Escape</vt:lpstr>
      <vt:lpstr>Rulers Fear the Revolution</vt:lpstr>
      <vt:lpstr>Rulers Fear the Revolution</vt:lpstr>
      <vt:lpstr>Threats From Abroad</vt:lpstr>
      <vt:lpstr>Threats From Abroad</vt:lpstr>
      <vt:lpstr>Radicals Fight for Power</vt:lpstr>
      <vt:lpstr>Radicals Fight for Power</vt:lpstr>
      <vt:lpstr>War on Tyranny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French Revolution and Napoleon</dc:title>
  <dc:creator>Kestner, Derek</dc:creator>
  <cp:lastModifiedBy>Kestner, Derek</cp:lastModifiedBy>
  <cp:revision>23</cp:revision>
  <dcterms:created xsi:type="dcterms:W3CDTF">2019-07-30T14:37:54Z</dcterms:created>
  <dcterms:modified xsi:type="dcterms:W3CDTF">2019-12-04T20:10:45Z</dcterms:modified>
</cp:coreProperties>
</file>