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E0307-B85C-446A-8EF0-0407D435D787}" type="datetimeFigureOut">
              <a:rPr lang="en-US" dirty="0"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D862E7-95FA-4FC4-9EC5-DDBFA8DC7417}" type="datetimeFigureOut">
              <a:rPr lang="en-US" dirty="0"/>
              <a:t>12/4/2019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987F2-A784-4F72-BB57-0E9EACDE722E}" type="datetimeFigureOut">
              <a:rPr lang="en-US" dirty="0"/>
              <a:t>12/4/2019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BBD51E-4B19-444E-85C0-DBD7EB6263F4}" type="datetimeFigureOut">
              <a:rPr lang="en-US" dirty="0"/>
              <a:t>12/4/2019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7255A-4AD5-4D3E-9A0A-689DA3BA976C}" type="datetimeFigureOut">
              <a:rPr lang="en-US" dirty="0"/>
              <a:t>12/4/2019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E0AD15-87AC-45B2-9EE5-8D165AF83CD7}" type="datetimeFigureOut">
              <a:rPr lang="en-US" dirty="0"/>
              <a:t>12/4/2019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C40CCD-F0D6-4CC2-A4C8-2D7D0D875F02}" type="datetimeFigureOut">
              <a:rPr lang="en-US" dirty="0"/>
              <a:t>12/4/2019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CFE2CC-454D-4466-AC55-B86DA0A87BAE}" type="datetimeFigureOut">
              <a:rPr lang="en-US" dirty="0"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ltGray"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B647B1BF-4039-460D-A637-65428CBD720E}" type="datetimeFigureOut">
              <a:rPr lang="en-US" dirty="0"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A39ACE-9343-4EBE-B5CA-AEA240A1DC53}" type="datetimeFigureOut">
              <a:rPr lang="en-US" dirty="0"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A00F7B-89C5-4DF7-A309-6263220147D4}" type="datetimeFigureOut">
              <a:rPr lang="en-US" dirty="0"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9C95DE-FD64-4606-AE61-EC1136867CC6}" type="datetimeFigureOut">
              <a:rPr lang="en-US" dirty="0"/>
              <a:t>12/4/2019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EB0BBD-30FE-4CF1-900A-0C45149F8AF8}" type="datetimeFigureOut">
              <a:rPr lang="en-US" dirty="0"/>
              <a:t>12/4/2019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A5F7F-3E81-4C65-A4D1-CB62D5B9DB91}" type="datetimeFigureOut">
              <a:rPr lang="en-US" dirty="0"/>
              <a:t>12/4/2019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ECC86-1672-4627-AEFE-EC5485C73905}" type="datetimeFigureOut">
              <a:rPr lang="en-US" dirty="0"/>
              <a:t>12/4/2019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DCB01F-D966-4C62-B900-0BE008A90C98}" type="datetimeFigureOut">
              <a:rPr lang="en-US" dirty="0"/>
              <a:t>12/4/2019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73A0EA-7DC7-4964-BB97-B173EF3B859A}" type="datetimeFigureOut">
              <a:rPr lang="en-US" dirty="0"/>
              <a:t>12/4/2019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EF52CC-F3D9-41D4-BCE4-C208E61A3F31}" type="datetimeFigureOut">
              <a:rPr lang="en-US" dirty="0"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French Revolution and Napoleon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4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Radical Revolution</a:t>
            </a:r>
            <a:endParaRPr lang="en-US" sz="4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36132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Maximilien Robespierre</a:t>
            </a:r>
            <a:endParaRPr lang="en-US" sz="4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8216858" cy="3882696"/>
          </a:xfrm>
        </p:spPr>
        <p:txBody>
          <a:bodyPr>
            <a:normAutofit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Shrewd lawyer </a:t>
            </a:r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and politician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Rose to become the leader of the Committee of Public Safety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Became known as “the incorruptible” due to his dedication to the revolution, his enemies called him a tyrant</a:t>
            </a:r>
            <a:endParaRPr lang="en-US" sz="36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209434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Maximilien Robespierre</a:t>
            </a:r>
            <a:endParaRPr lang="en-US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Believed in Rousseau’s idea of the general will being the source of law</a:t>
            </a:r>
          </a:p>
          <a:p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Promoted religious tolerance and the end of slavery</a:t>
            </a:r>
          </a:p>
          <a:p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Popular with the sans-culottes due to his hatred of the old regime</a:t>
            </a:r>
          </a:p>
          <a:p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Believed a republic of virtue could only be achieved through terror- “prompt, severe, inflexible justice”</a:t>
            </a:r>
            <a:endParaRPr lang="en-US" sz="36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677413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Reign of Terror</a:t>
            </a:r>
            <a:endParaRPr lang="en-US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1" y="2336872"/>
            <a:ext cx="8255269" cy="3808555"/>
          </a:xfrm>
        </p:spPr>
        <p:txBody>
          <a:bodyPr>
            <a:normAutofit fontScale="92500" lnSpcReduction="20000"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Robespierre one of the chief architects of the Reign of Terror (September 1793-July 1794)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Revolutionary courts conducted hasty trial and sentenced many to death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Those on trial accused of resisting the revolution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300,000 arrested and around 17,000 executed</a:t>
            </a:r>
            <a:endParaRPr lang="en-US" sz="36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024139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Reign of Terror</a:t>
            </a:r>
            <a:endParaRPr lang="en-US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0321" y="2336873"/>
            <a:ext cx="9613861" cy="4006262"/>
          </a:xfrm>
        </p:spPr>
        <p:txBody>
          <a:bodyPr>
            <a:normAutofit fontScale="92500" lnSpcReduction="10000"/>
          </a:bodyPr>
          <a:lstStyle/>
          <a:p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Guillotine seen as the symbol of the Reign of Terror</a:t>
            </a:r>
          </a:p>
          <a:p>
            <a:pPr lvl="1"/>
            <a:r>
              <a:rPr lang="en-US" sz="32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Introduced as a more humane way to execute criminals</a:t>
            </a:r>
          </a:p>
          <a:p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Many victims of mistaken identity or falsely accused by neighbors</a:t>
            </a:r>
          </a:p>
          <a:p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Eventually, members of the Convention turned on members of the Committee of Public Safety</a:t>
            </a:r>
          </a:p>
          <a:p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July 28, 1794 Robespierre executed, afterward executions slowed dramatically</a:t>
            </a:r>
            <a:endParaRPr lang="en-US" sz="36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718493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Third Stage of Revolution</a:t>
            </a:r>
            <a:endParaRPr lang="en-US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 reaction to the Terror, moderates in the Convention produced the Constitution of 1795</a:t>
            </a:r>
          </a:p>
          <a:p>
            <a:pPr lvl="1"/>
            <a:r>
              <a:rPr lang="en-US" sz="32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Set up a five-man directory and two-house legislature elected by male citizens of property</a:t>
            </a:r>
          </a:p>
          <a:p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Middle class and professional people were driving force of this stage of the revolution</a:t>
            </a:r>
          </a:p>
          <a:p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Although dictatorial, the Directory was weak and faced great discontent</a:t>
            </a:r>
          </a:p>
        </p:txBody>
      </p:sp>
    </p:spTree>
    <p:extLst>
      <p:ext uri="{BB962C8B-B14F-4D97-AF65-F5344CB8AC3E}">
        <p14:creationId xmlns:p14="http://schemas.microsoft.com/office/powerpoint/2010/main" val="323679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Third Stage of Revolution</a:t>
            </a:r>
            <a:endParaRPr lang="en-US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Peace was made with Prussia and Spain, but war continued with Austria and Britain</a:t>
            </a:r>
          </a:p>
          <a:p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Leaders lined pockets, but failed to solve problems</a:t>
            </a:r>
          </a:p>
          <a:p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Revival of royalist feeling became a threat to the Directory as emigres began coming back to France</a:t>
            </a:r>
            <a:endParaRPr lang="en-US" sz="36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825223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Third Stage of Revolution</a:t>
            </a:r>
            <a:endParaRPr lang="en-US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As chaos threatened, politicians began turning toward Napoleon Bonaparte</a:t>
            </a:r>
          </a:p>
          <a:p>
            <a:pPr lvl="1"/>
            <a:r>
              <a:rPr lang="en-US" sz="32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Popular war hero</a:t>
            </a:r>
          </a:p>
          <a:p>
            <a:pPr lvl="1"/>
            <a:r>
              <a:rPr lang="en-US" sz="32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Won victories against Austria in Italy</a:t>
            </a:r>
          </a:p>
          <a:p>
            <a:pPr lvl="1"/>
            <a:r>
              <a:rPr lang="en-US" sz="320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Politicians </a:t>
            </a:r>
            <a:r>
              <a:rPr lang="en-US" sz="32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planned to use Bonaparte to advance their own goals, but he outwits them to become ruler of France</a:t>
            </a:r>
            <a:endParaRPr lang="en-US" sz="3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87573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Revolution Brings Change</a:t>
            </a:r>
            <a:endParaRPr lang="en-US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Revolution dramatically changed France</a:t>
            </a:r>
          </a:p>
          <a:p>
            <a:pPr lvl="1"/>
            <a:r>
              <a:rPr lang="en-US" sz="32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Dislodged old social order</a:t>
            </a:r>
          </a:p>
          <a:p>
            <a:pPr lvl="1"/>
            <a:r>
              <a:rPr lang="en-US" sz="32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Overthrew the monarchy</a:t>
            </a:r>
          </a:p>
          <a:p>
            <a:pPr lvl="1"/>
            <a:r>
              <a:rPr lang="en-US" sz="32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Brought the Church under state control</a:t>
            </a:r>
          </a:p>
          <a:p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Revolution and war gave people a strong since of national identity</a:t>
            </a:r>
          </a:p>
          <a:p>
            <a:pPr lvl="1"/>
            <a:r>
              <a:rPr lang="en-US" sz="32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 the past loyalty was to local authorities or the king, now it was to the nation itself</a:t>
            </a:r>
          </a:p>
          <a:p>
            <a:pPr lvl="1"/>
            <a:endParaRPr lang="en-US" sz="32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207751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Revolution Brings Change</a:t>
            </a:r>
            <a:endParaRPr lang="en-US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0321" y="2336872"/>
            <a:ext cx="9613861" cy="3866219"/>
          </a:xfrm>
        </p:spPr>
        <p:txBody>
          <a:bodyPr>
            <a:normAutofit/>
          </a:bodyPr>
          <a:lstStyle/>
          <a:p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Revolution gave rise to </a:t>
            </a:r>
            <a:r>
              <a:rPr lang="en-US" sz="36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Nationalism </a:t>
            </a:r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(strong feeling of pride in and devotion to one’s country)</a:t>
            </a:r>
          </a:p>
          <a:p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During this time period, songs and other forms of art celebrated the nation</a:t>
            </a:r>
          </a:p>
          <a:p>
            <a:pPr lvl="1"/>
            <a:r>
              <a:rPr lang="en-US" sz="32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 Marseillaise- a patriotic song of the revolutionary period that would later become the French national anthem</a:t>
            </a:r>
            <a:endParaRPr lang="en-US" sz="3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74618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Revolutionaries Push for Reform</a:t>
            </a:r>
            <a:endParaRPr lang="en-US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Revolutionaries pushed for social reform and religious toleration</a:t>
            </a:r>
          </a:p>
          <a:p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Set up state schools to replace church schools</a:t>
            </a:r>
          </a:p>
          <a:p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Organized systems to help poor, old soldiers, war widows</a:t>
            </a:r>
          </a:p>
          <a:p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Abolished slavery in Caribbean colonies</a:t>
            </a:r>
            <a:endParaRPr lang="en-US" sz="36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168458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Abolishing the Monarchy</a:t>
            </a:r>
            <a:endParaRPr lang="en-US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1" y="2336872"/>
            <a:ext cx="7580277" cy="3948598"/>
          </a:xfrm>
        </p:spPr>
        <p:txBody>
          <a:bodyPr>
            <a:normAutofit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1793 is recognized as one of the bloodiest years in France’s history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1793 the French Revolution entered its Radical Phase which saw nearly 40,000 people executed or murdered</a:t>
            </a:r>
            <a:endParaRPr lang="en-US" sz="36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340568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Abolishing the Monarchy</a:t>
            </a:r>
            <a:endParaRPr lang="en-US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Dismal news about the war abroad heightened tensions</a:t>
            </a:r>
          </a:p>
          <a:p>
            <a:pPr lvl="1"/>
            <a:r>
              <a:rPr lang="en-US" sz="32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Prussian forces destroying amateur French troops</a:t>
            </a:r>
          </a:p>
          <a:p>
            <a:pPr lvl="1"/>
            <a:r>
              <a:rPr lang="en-US" sz="32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Royalist officers in the French army leaving France to restore the king’s power from the outside</a:t>
            </a:r>
          </a:p>
          <a:p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Many revolutionaries thought the king was in league with Austria and Prussia to overthrow the revolution</a:t>
            </a:r>
            <a:endParaRPr lang="en-US" sz="36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365760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Abolishing the Monarchy</a:t>
            </a:r>
            <a:endParaRPr lang="en-US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0321" y="2336873"/>
            <a:ext cx="9613861" cy="3849743"/>
          </a:xfrm>
        </p:spPr>
        <p:txBody>
          <a:bodyPr>
            <a:normAutofit fontScale="92500" lnSpcReduction="10000"/>
          </a:bodyPr>
          <a:lstStyle/>
          <a:p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August 10, 1792 angry Parisian mob stormed the palace and killed the king’s guards</a:t>
            </a:r>
          </a:p>
          <a:p>
            <a:pPr lvl="1"/>
            <a:r>
              <a:rPr lang="en-US" sz="32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Royal family escaped death by escaping to the Legislative Assembly</a:t>
            </a:r>
          </a:p>
          <a:p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September Massacres</a:t>
            </a:r>
          </a:p>
          <a:p>
            <a:pPr lvl="1"/>
            <a:r>
              <a:rPr lang="en-US" sz="32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Mob attacked a prison holding nobles and priests accused of political offenses</a:t>
            </a:r>
          </a:p>
          <a:p>
            <a:pPr lvl="1"/>
            <a:r>
              <a:rPr lang="en-US" sz="32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About 1,200 prisoners killed including ordinary criminals</a:t>
            </a:r>
            <a:endParaRPr lang="en-US" sz="3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768948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Abolishing the Monarchy</a:t>
            </a:r>
            <a:endParaRPr lang="en-US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Backed by Paris crowds, radicals took over the Assembly and called for a new legislative body called the National Convention</a:t>
            </a:r>
          </a:p>
          <a:p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Suffrage extended to all male citizens</a:t>
            </a:r>
          </a:p>
          <a:p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Convention met in September 1792, voted to abolish the monarchy and establish the French Republic</a:t>
            </a:r>
            <a:endParaRPr lang="en-US" sz="36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521843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Abolishing the Monarchy</a:t>
            </a:r>
            <a:endParaRPr lang="en-US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0321" y="2336872"/>
            <a:ext cx="9613861" cy="3668511"/>
          </a:xfrm>
        </p:spPr>
        <p:txBody>
          <a:bodyPr>
            <a:normAutofit lnSpcReduction="10000"/>
          </a:bodyPr>
          <a:lstStyle/>
          <a:p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radical Jacobins who controlled the Convention set out to erase all traces of the old order</a:t>
            </a:r>
          </a:p>
          <a:p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Started in early 1793 by putting the king on trial as a traitor to France</a:t>
            </a:r>
          </a:p>
          <a:p>
            <a:pPr lvl="1"/>
            <a:r>
              <a:rPr lang="en-US" sz="32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Convicted by a single vote and sentenced to death by guillotine in January 1793/Marie Antoinette also executed in October 1793</a:t>
            </a:r>
            <a:endParaRPr lang="en-US" sz="3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9579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Terror of Revolution</a:t>
            </a:r>
            <a:endParaRPr lang="en-US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By early 1793, France was at war with Britain, Netherlands, Spain, and Prussia</a:t>
            </a:r>
          </a:p>
          <a:p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National Convention bitterly divided between the Jacobins and the Girondins</a:t>
            </a:r>
          </a:p>
          <a:p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Royalists and priests led peasants in rebellion against the government</a:t>
            </a:r>
            <a:endParaRPr lang="en-US" sz="36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149840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Terror of Revolution</a:t>
            </a:r>
            <a:endParaRPr lang="en-US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1" y="2336872"/>
            <a:ext cx="7500389" cy="3759128"/>
          </a:xfrm>
        </p:spPr>
        <p:txBody>
          <a:bodyPr>
            <a:normAutofit lnSpcReduction="10000"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 deal with threats to France, the Convention created the 12-member Committee of Public Safety</a:t>
            </a:r>
          </a:p>
          <a:p>
            <a:pPr marL="1028700" lvl="1" indent="-571500">
              <a:buFont typeface="Arial" panose="020B0604020202020204" pitchFamily="34" charset="0"/>
              <a:buChar char="•"/>
            </a:pPr>
            <a:r>
              <a:rPr lang="en-US" sz="3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Had almost absolute power in its role to save the revolution</a:t>
            </a:r>
          </a:p>
          <a:p>
            <a:pPr marL="1028700" lvl="1" indent="-571500">
              <a:buFont typeface="Arial" panose="020B0604020202020204" pitchFamily="34" charset="0"/>
              <a:buChar char="•"/>
            </a:pPr>
            <a:r>
              <a:rPr lang="en-US" sz="3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Raised taxes to help pay for war and in charge of trials and executions</a:t>
            </a:r>
            <a:endParaRPr lang="en-US" sz="3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78809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Terror of Revolution</a:t>
            </a:r>
            <a:endParaRPr lang="en-US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French recruits marched off to defend the revolution against outside threats</a:t>
            </a:r>
          </a:p>
          <a:p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They overran the Netherlands and Italy and crushed revolts at home</a:t>
            </a:r>
          </a:p>
          <a:p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European monarchs feared revolutionaries carrying “freedom fever” into conquered lands</a:t>
            </a:r>
            <a:endParaRPr lang="en-US" sz="36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500026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erlin">
  <a:themeElements>
    <a:clrScheme name="Berlin">
      <a:dk1>
        <a:sysClr val="windowText" lastClr="000000"/>
      </a:dk1>
      <a:lt1>
        <a:sysClr val="window" lastClr="FFFFFF"/>
      </a:lt1>
      <a:dk2>
        <a:srgbClr val="1F8094"/>
      </a:dk2>
      <a:lt2>
        <a:srgbClr val="E7E6E6"/>
      </a:lt2>
      <a:accent1>
        <a:srgbClr val="39CDE7"/>
      </a:accent1>
      <a:accent2>
        <a:srgbClr val="60DE72"/>
      </a:accent2>
      <a:accent3>
        <a:srgbClr val="DDCC64"/>
      </a:accent3>
      <a:accent4>
        <a:srgbClr val="F49D50"/>
      </a:accent4>
      <a:accent5>
        <a:srgbClr val="E44951"/>
      </a:accent5>
      <a:accent6>
        <a:srgbClr val="D666F9"/>
      </a:accent6>
      <a:hlink>
        <a:srgbClr val="4BF7ED"/>
      </a:hlink>
      <a:folHlink>
        <a:srgbClr val="95E9F4"/>
      </a:folHlink>
    </a:clrScheme>
    <a:fontScheme name="Berlin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92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118000"/>
                <a:satMod val="12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C7DC10E3-4FF5-456B-A359-A0F378C1E5FB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TM04033917[[fn=Berlin]]</Template>
  <TotalTime>780</TotalTime>
  <Words>841</Words>
  <Application>Microsoft Office PowerPoint</Application>
  <PresentationFormat>Widescreen</PresentationFormat>
  <Paragraphs>86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3" baseType="lpstr">
      <vt:lpstr>Arial</vt:lpstr>
      <vt:lpstr>Times New Roman</vt:lpstr>
      <vt:lpstr>Trebuchet MS</vt:lpstr>
      <vt:lpstr>Berlin</vt:lpstr>
      <vt:lpstr>The French Revolution and Napoleon</vt:lpstr>
      <vt:lpstr>Abolishing the Monarchy</vt:lpstr>
      <vt:lpstr>Abolishing the Monarchy</vt:lpstr>
      <vt:lpstr>Abolishing the Monarchy</vt:lpstr>
      <vt:lpstr>Abolishing the Monarchy</vt:lpstr>
      <vt:lpstr>Abolishing the Monarchy</vt:lpstr>
      <vt:lpstr>The Terror of Revolution</vt:lpstr>
      <vt:lpstr>The Terror of Revolution</vt:lpstr>
      <vt:lpstr>The Terror of Revolution</vt:lpstr>
      <vt:lpstr>Maximilien Robespierre</vt:lpstr>
      <vt:lpstr>Maximilien Robespierre</vt:lpstr>
      <vt:lpstr>The Reign of Terror</vt:lpstr>
      <vt:lpstr>Reign of Terror</vt:lpstr>
      <vt:lpstr>Third Stage of Revolution</vt:lpstr>
      <vt:lpstr>Third Stage of Revolution</vt:lpstr>
      <vt:lpstr>Third Stage of Revolution</vt:lpstr>
      <vt:lpstr>Revolution Brings Change</vt:lpstr>
      <vt:lpstr>Revolution Brings Change</vt:lpstr>
      <vt:lpstr>Revolutionaries Push for Reform</vt:lpstr>
    </vt:vector>
  </TitlesOfParts>
  <Company>ETSU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French Revolution and Napoleon</dc:title>
  <dc:creator>Kestner, Derek</dc:creator>
  <cp:lastModifiedBy>Kestner, Derek</cp:lastModifiedBy>
  <cp:revision>22</cp:revision>
  <dcterms:created xsi:type="dcterms:W3CDTF">2019-08-02T13:07:22Z</dcterms:created>
  <dcterms:modified xsi:type="dcterms:W3CDTF">2019-12-04T20:12:26Z</dcterms:modified>
</cp:coreProperties>
</file>