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 Threatens Old Empires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62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Ottoman Empire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1830s, both Serbia and southern Greece won independence, however many Serbs and Greeks still lived under Ottoman rule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Ottoman Empire was also home to other national groups: Bulgarians, Romanians, Kurds, Arabs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1800s, subject groups began staging revolts against the Ottomans hoping for independence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21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Dividing the Ottoman Empire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183028"/>
            <a:ext cx="8278202" cy="4053016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mid-1800s, European powers came to see the Ottoman Empire as the “sick man of Europe”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powers began dividing up the Ottoman Empire: Russians pushed toward the Black Sea, Austria took Bosnia and Herzegovina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and France set their sights on Ottoman lands in the Middle East and North Africa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02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 in the Balkans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complex web of competing interests contributed to a series of wars in the Balkans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 fought several wars with the Ottomans, France and Britain jumped back-and-forth between sides, Germany both supported Austrian authority and the Ottomans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subject peoples revolted against the Ottomans and fought amongst themselves, and many began referring to the region as the “Balkan powder keg”</a:t>
            </a:r>
          </a:p>
          <a:p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67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Hapsburg Empire Declines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330395" cy="383326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1800, the Hapsburg’s were the oldest ruling house in Europe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much of their territory had been lost due to Napoleon and German/Italian unification, they still ruled lands that included diverse ethnic groups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02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Hapsburg Empire Declines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Congress of Vienna, Austrian emperor Francis I attempted to uphold conservative goals against liberal forces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attempted to limit industrial development because they believed it would threaten traditional ways of life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Austria could not hold back the force of change, and they soon began facing the issues of an industrialized nation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45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Multinational Empire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67674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Hapsburgs presided over a multinational empire, fewer than a quarter of its citizens were German-speaking Austrians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Almost half the empire was different Slavic groups, many who were forced to share the same area with rival ethnic groups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Hapsburgs ignored nationalist demands for as long as they could, crushing revolts that broke out in 1848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Reforms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41505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1848: Amid the Austrian turmoil, 18-year-old Franz Joseph inherited the Hapsburg throne and would rule until 1916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Franz Joseph realized he needed to make changes to the empire, granting a new constitution which set up a legislature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legislature was dominated by Austrians, which did nothing to settle the other national groups in the empire, especially the Hungarians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8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Dual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26018" cy="3709701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Austrian loss in the Austro-Prussian war brought about new pressure for change from Hungarians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1867,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Ferenc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Deak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Hungarian leader, helped work out a deal that created the Dual Monarchy of Austria-Hungary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4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Dual Monarchy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the agreement, Austria and Hungary would be separate states with their own constitution and parliament with Franz Joseph as their ruler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they would share ministries of finance, defense, and foreign affairs, in all other areas they would be separate of one another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4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Nationalist Unrest Increases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Resentment among people in the Balkans increased at the result of the Austro-Hungarian compromise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Nationalist leaders called on Slavs to unite to gain liberty and equality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Nationalist unrest was so great in the Austro-Hungarian empire that by 1900 the government was often paralyzed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1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Ottoman Empire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918171" cy="38003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Ottoman Turks ruled a multicultural empire stretching from Eastern Europe and the Balkans to North Africa and the Middle East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Nationalist demands tore at the fabric of the empire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5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633</TotalTime>
  <Words>590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Trebuchet MS</vt:lpstr>
      <vt:lpstr>Berlin</vt:lpstr>
      <vt:lpstr>Nationalism</vt:lpstr>
      <vt:lpstr>The Hapsburg Empire Declines</vt:lpstr>
      <vt:lpstr>The Hapsburg Empire Declines</vt:lpstr>
      <vt:lpstr>A Multinational Empire</vt:lpstr>
      <vt:lpstr>Limited Reforms</vt:lpstr>
      <vt:lpstr>The Dual Monarchy</vt:lpstr>
      <vt:lpstr>The Dual Monarchy</vt:lpstr>
      <vt:lpstr>Nationalist Unrest Increases</vt:lpstr>
      <vt:lpstr>The Ottoman Empire</vt:lpstr>
      <vt:lpstr>The Ottoman Empire</vt:lpstr>
      <vt:lpstr>Dividing the Ottoman Empire</vt:lpstr>
      <vt:lpstr>War in the Balkans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Nationalism</dc:title>
  <dc:creator>Kestner, Derek</dc:creator>
  <cp:lastModifiedBy>Kestner, Derek</cp:lastModifiedBy>
  <cp:revision>19</cp:revision>
  <dcterms:created xsi:type="dcterms:W3CDTF">2019-10-24T13:30:58Z</dcterms:created>
  <dcterms:modified xsi:type="dcterms:W3CDTF">2019-12-05T13:03:38Z</dcterms:modified>
</cp:coreProperties>
</file>