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Industrial Revolution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 Ways </a:t>
            </a:r>
            <a:r>
              <a:rPr lang="en-US" sz="4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Thinking</a:t>
            </a:r>
          </a:p>
        </p:txBody>
      </p:sp>
    </p:spTree>
    <p:extLst>
      <p:ext uri="{BB962C8B-B14F-4D97-AF65-F5344CB8AC3E}">
        <p14:creationId xmlns:p14="http://schemas.microsoft.com/office/powerpoint/2010/main" val="959745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137DCD-7BA4-4EB9-8C09-411D90278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9CCB585-843D-48F1-B929-369ACE42EF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918153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Socialist thinkers began focusing on the good of society rather than the individual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Condemned capitalism because they believed it created a gulf between rich and poor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Offered a new solution—</a:t>
            </a:r>
            <a:r>
              <a:rPr lang="en-US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socialism 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(the people as a whole own the </a:t>
            </a:r>
            <a:r>
              <a:rPr lang="en-US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means of production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—the farms, factories, railways, et cetera, that produced and distributed goods)</a:t>
            </a:r>
          </a:p>
        </p:txBody>
      </p:sp>
    </p:spTree>
    <p:extLst>
      <p:ext uri="{BB962C8B-B14F-4D97-AF65-F5344CB8AC3E}">
        <p14:creationId xmlns:p14="http://schemas.microsoft.com/office/powerpoint/2010/main" val="162364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3E75E85-25F1-4156-A9E3-E3F2A3467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Utopians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641F745-49C8-471B-A737-CE74CABD11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Early socialists established communities where people worked together and shared all property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believed when there were no difference between rich and poor, fighting would disappear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Early socialists often called Utopians, because they were believed to be impractical dreamers</a:t>
            </a:r>
          </a:p>
        </p:txBody>
      </p:sp>
    </p:spTree>
    <p:extLst>
      <p:ext uri="{BB962C8B-B14F-4D97-AF65-F5344CB8AC3E}">
        <p14:creationId xmlns:p14="http://schemas.microsoft.com/office/powerpoint/2010/main" val="1605329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251C98-12B7-4400-ADFC-B30FFE617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Karl Marx and Communism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BFA4173-A61E-492A-B963-5BCF5F8B69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8100676" cy="3767901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1840s: Karl Marx condemned the ideas of Utopians as unrealistic idealism, formulating the theory of “scientific socialism”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Claimed it was based on scientific study of history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Wrote 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Communist </a:t>
            </a:r>
            <a:r>
              <a:rPr lang="en-US" sz="36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Manifesto</a:t>
            </a:r>
            <a:r>
              <a:rPr lang="en-US" sz="3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published in 1848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747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Karl Marx and Communism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973311"/>
          </a:xfrm>
        </p:spPr>
        <p:txBody>
          <a:bodyPr>
            <a:normAutofit fontScale="925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Marx predicted a coming war of social classes which would lead to a classless society where all means of production would be owned by the community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practice, </a:t>
            </a:r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communism 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came to refer to the government led by a small elite that controlled all economic and political life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Marx believed economics was the driving force of history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381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Karl Marx and Communism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Believed that history was driven by a struggle between the “haves” and the “have-nots”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Called the “haves” the bourgeoisie and the “have-nots” the proletariat or working class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Believed the proletariat would be triumphant and workers would take over the means of production and set up a communist society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179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Karl Marx and Communism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Marx believed this society would end the struggles of the past because wealth and power would be shared equally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Called for an international struggle to bring down capitalism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Although Marxism gained popularity at first, his ideas would never be practiced as he imagined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21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Marxism in Practice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1860s: German socialists adapted Marx’s beliefs to form </a:t>
            </a:r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social democracy</a:t>
            </a:r>
            <a:r>
              <a:rPr lang="en-US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Political ideology of gradual transition from capitalism to socialism rather than a violent overthrow of the system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1917: Russian Revolution set up a communist-inspired government</a:t>
            </a:r>
          </a:p>
        </p:txBody>
      </p:sp>
    </p:spTree>
    <p:extLst>
      <p:ext uri="{BB962C8B-B14F-4D97-AF65-F5344CB8AC3E}">
        <p14:creationId xmlns:p14="http://schemas.microsoft.com/office/powerpoint/2010/main" val="2916856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Marxism in Practice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Failures in Marxist governments would illustrate flaws in Marx’s arguments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Workers did not unite across international borders, feeling a stronger loyalty to their own countries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the end of the 20</a:t>
            </a:r>
            <a:r>
              <a:rPr lang="en-US" sz="36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century, few nations remained with </a:t>
            </a:r>
            <a:r>
              <a:rPr lang="en-US" sz="36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communist governments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323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Population Theory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8108794" cy="3693225"/>
          </a:xfrm>
        </p:spPr>
        <p:txBody>
          <a:bodyPr>
            <a:normAutofit fontScale="925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British economist Thomas Malthus saw the effects of the population explosion- crowded slums, hungry families, unemployment, and widespread misery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Concluded poverty was unavoidable because population increase was greater than the food supply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Believed power of population was greater than power of Earth to provide for humans</a:t>
            </a:r>
          </a:p>
        </p:txBody>
      </p:sp>
    </p:spTree>
    <p:extLst>
      <p:ext uri="{BB962C8B-B14F-4D97-AF65-F5344CB8AC3E}">
        <p14:creationId xmlns:p14="http://schemas.microsoft.com/office/powerpoint/2010/main" val="886192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Laissez-Faire Economics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8206620" cy="3734414"/>
          </a:xfrm>
        </p:spPr>
        <p:txBody>
          <a:bodyPr>
            <a:normAutofit fontScale="925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During the Enlightenment, thinkers began arguing that natural laws should be allowed without interference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Believed that government should not interfere with free operation of the economy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1800s, business leaders embraced laissez-faire approach</a:t>
            </a:r>
          </a:p>
        </p:txBody>
      </p:sp>
    </p:spTree>
    <p:extLst>
      <p:ext uri="{BB962C8B-B14F-4D97-AF65-F5344CB8AC3E}">
        <p14:creationId xmlns:p14="http://schemas.microsoft.com/office/powerpoint/2010/main" val="848461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Laissez-Faire Economics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 proponent for laissez-faire economics was Adam Smith who wrote </a:t>
            </a: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Wealth of Nations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Believed the free market would help everyone, not just the rich- free market would produce more goods at lower prices, making them more affordable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Growing economy would encourage capitalists to reinvest profits in new ventures</a:t>
            </a:r>
          </a:p>
        </p:txBody>
      </p:sp>
    </p:spTree>
    <p:extLst>
      <p:ext uri="{BB962C8B-B14F-4D97-AF65-F5344CB8AC3E}">
        <p14:creationId xmlns:p14="http://schemas.microsoft.com/office/powerpoint/2010/main" val="400416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Malthus’ Bleak 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957910"/>
          </a:xfrm>
        </p:spPr>
        <p:txBody>
          <a:bodyPr>
            <a:normAutofit lnSpcReduction="100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 a laissez-faire economist, Malthus predicted that population would outpace food supply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Believed the only check on population growth was nature’s natural method of war, disease, and famine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prevent poor from suffering, he urged families to have fewer children and discouraged handouts and vaccinations</a:t>
            </a:r>
          </a:p>
        </p:txBody>
      </p:sp>
    </p:spTree>
    <p:extLst>
      <p:ext uri="{BB962C8B-B14F-4D97-AF65-F5344CB8AC3E}">
        <p14:creationId xmlns:p14="http://schemas.microsoft.com/office/powerpoint/2010/main" val="2458604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3EF89A-490B-43BF-9891-06EDDCD77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David Ricardo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2F4097C-B6B8-4446-8B2B-D0AD6A45DF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8357660" cy="3767901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 held a dismal view of working class not being able to escape poverty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Believed wage increases were futile, because they would only cover cost of necessities because families had more children rather than raising current standard of living</a:t>
            </a:r>
          </a:p>
        </p:txBody>
      </p:sp>
    </p:spTree>
    <p:extLst>
      <p:ext uri="{BB962C8B-B14F-4D97-AF65-F5344CB8AC3E}">
        <p14:creationId xmlns:p14="http://schemas.microsoft.com/office/powerpoint/2010/main" val="305480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12FF574-3568-4205-AFAB-08DEA3C42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David Ricardo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2512D6E-5115-4FF6-8F2A-025ECD5AE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Opposed any government assistance for the poor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Believed the best cure for poverty was the unrestricted “laws of the free market”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Felt individuals should improve their lot through thrift, hard work, and limiting the size of families</a:t>
            </a:r>
          </a:p>
        </p:txBody>
      </p:sp>
    </p:spTree>
    <p:extLst>
      <p:ext uri="{BB962C8B-B14F-4D97-AF65-F5344CB8AC3E}">
        <p14:creationId xmlns:p14="http://schemas.microsoft.com/office/powerpoint/2010/main" val="3995616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2543D9F-FFBE-423C-9995-3159F4DF2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Utilitarians For Limited Government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B0BC7FB-B254-4098-9978-9CE00F9407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8325592" cy="3767901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1800s, Jeremy Bentham was advocating </a:t>
            </a:r>
            <a:r>
              <a:rPr lang="en-US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utilitarianism 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(idea that the goal of society should be “the greatest happiness for the greatest number” of its citizens)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Believed laws should be judged based on their ability to provide more happiness than pain</a:t>
            </a:r>
          </a:p>
        </p:txBody>
      </p:sp>
    </p:spTree>
    <p:extLst>
      <p:ext uri="{BB962C8B-B14F-4D97-AF65-F5344CB8AC3E}">
        <p14:creationId xmlns:p14="http://schemas.microsoft.com/office/powerpoint/2010/main" val="64591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D1271E3-6FC9-4311-83AA-432D75B51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Utilitarians For Limited Government</a:t>
            </a:r>
            <a:endParaRPr lang="en-US" sz="43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13534E-8749-42AC-BF45-B1215FEB64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Bentham strongly supported individual freedom, which he believed guaranteed happiness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Still saw the need for government to be involved under certain circumstances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Influenced ideas of John Stuart Mill who believed government should step in to improve lives of the working class </a:t>
            </a:r>
          </a:p>
        </p:txBody>
      </p:sp>
    </p:spTree>
    <p:extLst>
      <p:ext uri="{BB962C8B-B14F-4D97-AF65-F5344CB8AC3E}">
        <p14:creationId xmlns:p14="http://schemas.microsoft.com/office/powerpoint/2010/main" val="398865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473</TotalTime>
  <Words>773</Words>
  <Application>Microsoft Office PowerPoint</Application>
  <PresentationFormat>Widescreen</PresentationFormat>
  <Paragraphs>64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Times New Roman</vt:lpstr>
      <vt:lpstr>Trebuchet MS</vt:lpstr>
      <vt:lpstr>Berlin</vt:lpstr>
      <vt:lpstr>The Industrial Revolution</vt:lpstr>
      <vt:lpstr>Population Theory</vt:lpstr>
      <vt:lpstr>Laissez-Faire Economics</vt:lpstr>
      <vt:lpstr>Laissez-Faire Economics</vt:lpstr>
      <vt:lpstr>Malthus’ Bleak View</vt:lpstr>
      <vt:lpstr>David Ricardo</vt:lpstr>
      <vt:lpstr>David Ricardo</vt:lpstr>
      <vt:lpstr>Utilitarians For Limited Government</vt:lpstr>
      <vt:lpstr>Utilitarians For Limited Government</vt:lpstr>
      <vt:lpstr>Socialism</vt:lpstr>
      <vt:lpstr>Utopians</vt:lpstr>
      <vt:lpstr>Karl Marx and Communism</vt:lpstr>
      <vt:lpstr>Karl Marx and Communism</vt:lpstr>
      <vt:lpstr>Karl Marx and Communism</vt:lpstr>
      <vt:lpstr>Karl Marx and Communism</vt:lpstr>
      <vt:lpstr>Marxism in Practice</vt:lpstr>
      <vt:lpstr>Marxism in Practice</vt:lpstr>
    </vt:vector>
  </TitlesOfParts>
  <Company>ETSU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Industrial Revolution</dc:title>
  <dc:creator>Kestner, Derek</dc:creator>
  <cp:lastModifiedBy>Kestner, Derek</cp:lastModifiedBy>
  <cp:revision>20</cp:revision>
  <dcterms:created xsi:type="dcterms:W3CDTF">2019-09-05T18:50:42Z</dcterms:created>
  <dcterms:modified xsi:type="dcterms:W3CDTF">2019-12-04T20:50:23Z</dcterms:modified>
</cp:coreProperties>
</file>