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 of Revolution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Absolutism in Europe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52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Jean-Baptiste Colbert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Sought to raise money by following mercantilism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 to decrease imports and increase exports (gave subsidies to new industries)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 roads and canals to improve communication and movement of goods within France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Placed tariffs on foreign goods to decrease imports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3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Louis XIV’s Wars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Developed a strong standing army of 400,000 in time of war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Fought 4 wars between 1667 and 1713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 some territory and set up a member of his own Bourbon dynasty on the throne of Spain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Died in 1715 leaving France surrounded by enemies and many of his people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poverty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2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Spread of Absolutism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of the Thirty Years’ War, Prussia and emerged in the 17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18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 as two great absolute European Powers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beginning of the 17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century, Spain was the most populous empire in the world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Spanish monarchy attempted to centralize power, Philip IV was unable to curtail the power of Spanish nobles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85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Emergence of Prussia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365579" cy="3965074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Frederick William laid the foundation of the Prussian state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 a large, efficient standing army to protect Prussia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the General War Commissariat to levy taxes to fund the army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Became the chief way the government was administered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4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 the Great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833512" cy="3981550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powerful Russian state began to emerge in the 15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Principality of Muscovy ruled by grand dukes led the emergence of Russia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Ivan IV became the first ruler to use the title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czar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(Russian for Caesar)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 the Great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535097" cy="391564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the reign of Ivan IV, he expanded Russian territory eastward and crushed the power of the Russian nobility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 as Ivan the Terrible due to his ruthless deeds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his death there was a period of anarchy before the national assembly established Michael Romanov as czar in 1613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7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 the Great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Romanov dynasty ruled Russia until 1917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the most prominent members was Peter the Great who became czar in 1689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 monarch who claimed a divine right to rule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visiting the west, he became determined to westernize Russia, borrowing European technology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1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 the Great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28634"/>
            <a:ext cx="9613861" cy="397331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Modernized Russia’s army and navy to make Russia a great power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Employed Europeans as officers to train Russian military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Drafted Russian peasants to 25-year stints in Russian standing army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Introduced western customs, practices, and manners in Russia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Ordered first Russian book of etiquette to teach Western manners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08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Peter the Great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39213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Ordered men to shave their beards and shorten their coats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allowed to remove their traditional face-covering veils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Fought a war with Sweden to gain a port on the Baltic Sea to open a “window to the West”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 the city of St. Petersburg which became the Russian capital until 1918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8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France Under Louis XIV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872216" cy="381679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response to the crises of the seventeenth century was increasing the power of the monarch to achieve stability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Absolutism: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system in which the ruler holds total power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 was tied to the divine right of kings</a:t>
            </a:r>
            <a:endParaRPr lang="en-US" sz="3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13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France Under Louis XIV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Reign of Louis XIV considered best example of absolutism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French culture, language, and manners reached into all levels of European society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court of Louis XIV was imitated throughout Europe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4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Cardinal Richelieu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504417" cy="383326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 to Louis XIV, France experienced a period of struggle as governments fought the breakdown of the state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Cardinal Richelieu, minister to Louis XIII played an important role in preserving the authority of the monarchy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03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Cardinal Richelieu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Strengthened the power of the French monarchy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French Huguenots (French protestants) were seen as a threat, and Richelieu took away political and military rights while preserving religious rights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a spy network to uncover conspiracies by nobles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39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Louis XIV in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082967" cy="3973312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 XIV took over supreme power in 1661, stating his desire to be the sole ruler of France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Kept a strict routine and established himself as the Sun King- the source of light for his people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2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 XIV in Power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47451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 established his royal court at Versailles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Royal council was the personal household of the king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 offices of the state located there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where powerful subjects find favor and offices for themselves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Removed highest nobles and princes from the royal council 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Kept them at his court to keep them busy with court life and out of politics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50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Louis XIV in Power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 government ministers were to obey his every wish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Held complete control over traditional areas of royal power: foreign policy, church, and taxes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Bribed important people in the provinces to ensure his policies were carried out at local level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02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Jean-Baptiste Colbert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617139" cy="388269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Controller-general of finances for Louis XIV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Played extremely important role due to cost of building palaces, maintaining court, and pursuing wars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28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412</TotalTime>
  <Words>796</Words>
  <Application>Microsoft Office PowerPoint</Application>
  <PresentationFormat>Widescreen</PresentationFormat>
  <Paragraphs>77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Trebuchet MS</vt:lpstr>
      <vt:lpstr>Berlin</vt:lpstr>
      <vt:lpstr>Age of Revolution</vt:lpstr>
      <vt:lpstr>France Under Louis XIV</vt:lpstr>
      <vt:lpstr>France Under Louis XIV</vt:lpstr>
      <vt:lpstr>Cardinal Richelieu</vt:lpstr>
      <vt:lpstr>Cardinal Richelieu</vt:lpstr>
      <vt:lpstr>Louis XIV in Power</vt:lpstr>
      <vt:lpstr>Louis XIV in Power</vt:lpstr>
      <vt:lpstr>Louis XIV in Power</vt:lpstr>
      <vt:lpstr>Jean-Baptiste Colbert</vt:lpstr>
      <vt:lpstr>Jean-Baptiste Colbert</vt:lpstr>
      <vt:lpstr>Louis XIV’s Wars</vt:lpstr>
      <vt:lpstr>The Spread of Absolutism</vt:lpstr>
      <vt:lpstr>Emergence of Prussia</vt:lpstr>
      <vt:lpstr>Peter the Great</vt:lpstr>
      <vt:lpstr>Peter the Great</vt:lpstr>
      <vt:lpstr>Peter the Great</vt:lpstr>
      <vt:lpstr>Peter the Great</vt:lpstr>
      <vt:lpstr>Peter the Great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Revolution</dc:title>
  <dc:creator>Kestner, Derek</dc:creator>
  <cp:lastModifiedBy>Kestner, Derek</cp:lastModifiedBy>
  <cp:revision>16</cp:revision>
  <dcterms:created xsi:type="dcterms:W3CDTF">2019-07-11T13:50:03Z</dcterms:created>
  <dcterms:modified xsi:type="dcterms:W3CDTF">2019-12-04T19:57:58Z</dcterms:modified>
</cp:coreProperties>
</file>