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 of Revolution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English Civil War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99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Glorious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995899"/>
            <a:ext cx="7293942" cy="3396663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prevent a Catholic Monarchy, group of English nobles invited Dutch leader William of Orange to invade England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William’s wife, Mary was the daughter of James II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William was a foe of French king Louis XIV and welcomed the opportunity to fight him with England’s resources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41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Glorious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16792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November 1688- William invaded England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James II sent the army out to respond to the invasion, many soldiers deserted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James II sent his wife and son to France and later joined them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January 1689- Parliament offered the English throne to William and Mary in exchange for accepting the English Bill of Rights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98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English Bill of Rights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72698" y="2150076"/>
            <a:ext cx="8860966" cy="4028302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forth Parliament’s right to make laws and levy taxes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Standing armies could only be raised with Parliament’s consent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Citizens could keep arms and have a jury trial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02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English Bill of Rights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Established a government based on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 of law</a:t>
            </a:r>
            <a:endParaRPr 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people (monarch’s included) are subject to the same laws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Monarch power is not absolute, must act within established laws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Ensured a freely 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elected Parliament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92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 of the Tudors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579444" cy="3599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Tudor dynasty comes to an end with the death of Queen Elizabeth 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Died unwed without any children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Elizabeth’s cousin, the king of Scotland ascended to the English throne becoming James I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Established the Stuart Dynasty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25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Stuarts and Divine Right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14873" y="2270970"/>
            <a:ext cx="8212153" cy="41463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James I believed in the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divine right of kings</a:t>
            </a:r>
            <a:endParaRPr lang="en-US" sz="3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belief that kings receive their power from and responsible to God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up conflict with Parliament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Parliament and monarch ruled England together</a:t>
            </a:r>
          </a:p>
        </p:txBody>
      </p:sp>
    </p:spTree>
    <p:extLst>
      <p:ext uri="{BB962C8B-B14F-4D97-AF65-F5344CB8AC3E}">
        <p14:creationId xmlns:p14="http://schemas.microsoft.com/office/powerpoint/2010/main" val="105662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Stuarts and Divine Right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Religion an issue as well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Puritans (Protestants in England inspired by Calvinist ideas) wanted to remove traces of Catholicism from Church of England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James I- strong supporter of the Church of England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of the gentry of England had become Puritans and formed an important part of the House of Commons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04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 I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9030705" cy="3915647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believed in Divine Right of Kings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1628: Parliament passed a Petition of Rights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Placed limits on the kings ability to tax, imprison citizens without cause, quarter troops, and institute martial law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 I ignored the petition when he realized the limits it placed on his power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 imposed more ritual on Church of England causing thousands of Puritans to go to America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57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Civil War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1642: Civil War erupted between supports of the King (Cavaliers) and supports of Parliament (Roundheads)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Oliver Cromwell- used the New Model Army to achieve victory for Parliament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Consisted mostly of Puritans who believed they were fighting for God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Extremely 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well-disciplined and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trained by Cromwell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23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Oliver Cromwell and Commonwealth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73311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Cromwell purged Parliament of anyone who didn’t support him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Remaining members of Parliament (Rump Parliament) executed Charles I on January 30, 1649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Abolished the monarchy and the House of Lords and established a Commonwealth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Eventually Cromwell abolished Parliament and established a military dictatorship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92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Restoration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744053" cy="395683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Cromwell ruled until death in 1658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army restored the monarchy in 1660 with Charles II, son of Charles 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Parliament kept much of the power it had won, continued to play important role in government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14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 II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 II was sympathetic to Catholicism 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brother James, heir to the throne, did not hide the fact he was a Catholic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 II suspended laws passed by Parliament against Catholics and Puritans 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Parliament resisted and passed a Test Act saying only Anglicans could hold military and civil offices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Charles II death, his brother James II became king, causing greater tensions with Parliament over Catholicism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81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286</TotalTime>
  <Words>608</Words>
  <Application>Microsoft Office PowerPoint</Application>
  <PresentationFormat>Widescreen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Trebuchet MS</vt:lpstr>
      <vt:lpstr>Berlin</vt:lpstr>
      <vt:lpstr>Age of Revolution</vt:lpstr>
      <vt:lpstr>End of the Tudors</vt:lpstr>
      <vt:lpstr>The Stuarts and Divine Right</vt:lpstr>
      <vt:lpstr>The Stuarts and Divine Right</vt:lpstr>
      <vt:lpstr>Charles I</vt:lpstr>
      <vt:lpstr>Civil War</vt:lpstr>
      <vt:lpstr>Oliver Cromwell and Commonwealth</vt:lpstr>
      <vt:lpstr>The Restoration</vt:lpstr>
      <vt:lpstr>Charles II</vt:lpstr>
      <vt:lpstr>The Glorious Revolution</vt:lpstr>
      <vt:lpstr>The Glorious Revolution</vt:lpstr>
      <vt:lpstr>The English Bill of Rights</vt:lpstr>
      <vt:lpstr>The English Bill of Rights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 of Revolution</dc:title>
  <dc:creator>Kestner, Derek</dc:creator>
  <cp:lastModifiedBy>Kestner, Derek</cp:lastModifiedBy>
  <cp:revision>17</cp:revision>
  <dcterms:created xsi:type="dcterms:W3CDTF">2019-07-09T19:22:35Z</dcterms:created>
  <dcterms:modified xsi:type="dcterms:W3CDTF">2019-12-04T19:54:56Z</dcterms:modified>
</cp:coreProperties>
</file>