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Age of Revolution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Enlightenment</a:t>
            </a:r>
            <a:endParaRPr lang="en-US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6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Beginnings of Enlightenment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822905"/>
            <a:ext cx="9613861" cy="240812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Scientific Revolution and Age of Exploration allowed people to question the world around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People began questioning human nature and how that affected their relationship with government.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2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Thomas Hobbes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994123" cy="3876564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 a pessimistic view of human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Humans were competitive, fear was their natural emotion for human action, their natural state is one of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life outside of society would be “solitary, poor, nasty, brutish, and short”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84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Thomas Hobbes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8384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Wrote his ideas in the book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Leviathan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Hobbes believed the only way to avoid war was for man to give up his freedom and form a social contract with others to accept a central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authority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Hobbes believed a monarchy was the best form of government</a:t>
            </a:r>
          </a:p>
        </p:txBody>
      </p:sp>
    </p:spTree>
    <p:extLst>
      <p:ext uri="{BB962C8B-B14F-4D97-AF65-F5344CB8AC3E}">
        <p14:creationId xmlns:p14="http://schemas.microsoft.com/office/powerpoint/2010/main" val="196106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Locke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165843"/>
            <a:ext cx="8060024" cy="391679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Had a more optimistic view of human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humans were basically reasonable and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benevolent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in the idea of natural rights</a:t>
            </a:r>
          </a:p>
        </p:txBody>
      </p:sp>
    </p:spTree>
    <p:extLst>
      <p:ext uri="{BB962C8B-B14F-4D97-AF65-F5344CB8AC3E}">
        <p14:creationId xmlns:p14="http://schemas.microsoft.com/office/powerpoint/2010/main" val="93744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Locke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Wrote his arguments in </a:t>
            </a:r>
            <a:r>
              <a:rPr lang="en-US" sz="36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Two Treatises of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Argued the purpose of government was to protect people’s natural rights: life, liberty, and </a:t>
            </a: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</a:p>
          <a:p>
            <a:r>
              <a:rPr lang="en-US" sz="3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Government should be limited in power and answerable to its citizens</a:t>
            </a:r>
          </a:p>
        </p:txBody>
      </p:sp>
    </p:spTree>
    <p:extLst>
      <p:ext uri="{BB962C8B-B14F-4D97-AF65-F5344CB8AC3E}">
        <p14:creationId xmlns:p14="http://schemas.microsoft.com/office/powerpoint/2010/main" val="149959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Montesquieu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488392" cy="4088642"/>
          </a:xfrm>
        </p:spPr>
        <p:txBody>
          <a:bodyPr>
            <a:normAutofit fontScale="70000" lnSpcReduction="20000"/>
          </a:bodyPr>
          <a:lstStyle/>
          <a:p>
            <a:pPr marL="571500" lvl="0" indent="-571500">
              <a:lnSpc>
                <a:spcPct val="120000"/>
              </a:lnSpc>
              <a:buSzPct val="125000"/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</a:t>
            </a:r>
            <a:r>
              <a:rPr lang="en-US" sz="36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best way to protect liberty was to separate power among three branches of government: legislative, executive, and </a:t>
            </a:r>
            <a:r>
              <a:rPr lang="en-US" sz="36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</a:p>
          <a:p>
            <a:pPr marL="571500" lvl="0" indent="-571500">
              <a:lnSpc>
                <a:spcPct val="120000"/>
              </a:lnSpc>
              <a:buSzPct val="125000"/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by separating power of government, each branch would control each other through a system of checks and balances</a:t>
            </a:r>
          </a:p>
          <a:p>
            <a:pPr marL="571500" lvl="0" indent="-571500">
              <a:lnSpc>
                <a:spcPct val="120000"/>
              </a:lnSpc>
              <a:buSzPct val="125000"/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preventing one person or group from gaining too much power, this system provides greatest freedom and security</a:t>
            </a:r>
            <a:endParaRPr lang="en-US" sz="3600" dirty="0">
              <a:solidFill>
                <a:prstClr val="black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55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Jean-Jacques Rousseau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340208" cy="382503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humans were basically good by nature, but had been corrupted by complex historical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Advanced his theory of governmental relations with people in the book </a:t>
            </a:r>
            <a:r>
              <a:rPr lang="en-US" sz="3600" i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Social Contract</a:t>
            </a:r>
            <a:endParaRPr lang="en-US" sz="3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0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Jean-Jacques Rousseau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59127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Described the idea of the “general will” of the people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Argued that the general will allows for individual diversity and freedom, while encouraging the well-being of the whole (these ideas can clash)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a freely elected government was the best mechanism by which to carry out the general will of the people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1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325</TotalTime>
  <Words>355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Trebuchet MS</vt:lpstr>
      <vt:lpstr>Berlin</vt:lpstr>
      <vt:lpstr>The Age of Revolution</vt:lpstr>
      <vt:lpstr>The Beginnings of Enlightenment</vt:lpstr>
      <vt:lpstr>Thomas Hobbes</vt:lpstr>
      <vt:lpstr>Thomas Hobbes</vt:lpstr>
      <vt:lpstr>John Locke</vt:lpstr>
      <vt:lpstr>John Locke</vt:lpstr>
      <vt:lpstr>Montesquieu</vt:lpstr>
      <vt:lpstr>Jean-Jacques Rousseau</vt:lpstr>
      <vt:lpstr>Jean-Jacques Rousseau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Age of Revolution</dc:title>
  <dc:creator>Kestner, Derek</dc:creator>
  <cp:lastModifiedBy>Kestner, Derek</cp:lastModifiedBy>
  <cp:revision>9</cp:revision>
  <dcterms:created xsi:type="dcterms:W3CDTF">2019-07-16T18:59:32Z</dcterms:created>
  <dcterms:modified xsi:type="dcterms:W3CDTF">2019-12-04T20:01:08Z</dcterms:modified>
</cp:coreProperties>
</file>