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0" d="100"/>
          <a:sy n="120" d="100"/>
        </p:scale>
        <p:origin x="-131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8F3CCBA-E333-BC46-8465-F5519F485419}" type="datetimeFigureOut">
              <a:rPr lang="en-US" smtClean="0"/>
              <a:t>4/23/19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97BA71F-154B-1C48-AD97-53B1DB54A16F}"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F3CCBA-E333-BC46-8465-F5519F485419}" type="datetimeFigureOut">
              <a:rPr lang="en-US" smtClean="0"/>
              <a:t>4/23/19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7BA71F-154B-1C48-AD97-53B1DB54A16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97BA71F-154B-1C48-AD97-53B1DB54A16F}"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F3CCBA-E333-BC46-8465-F5519F485419}" type="datetimeFigureOut">
              <a:rPr lang="en-US" smtClean="0"/>
              <a:t>4/23/19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8F3CCBA-E333-BC46-8465-F5519F485419}" type="datetimeFigureOut">
              <a:rPr lang="en-US" smtClean="0"/>
              <a:t>4/23/19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97BA71F-154B-1C48-AD97-53B1DB54A16F}"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8F3CCBA-E333-BC46-8465-F5519F485419}" type="datetimeFigureOut">
              <a:rPr lang="en-US" smtClean="0"/>
              <a:t>4/23/19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97BA71F-154B-1C48-AD97-53B1DB54A16F}"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8F3CCBA-E333-BC46-8465-F5519F485419}" type="datetimeFigureOut">
              <a:rPr lang="en-US" smtClean="0"/>
              <a:t>4/23/19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7BA71F-154B-1C48-AD97-53B1DB54A16F}"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8F3CCBA-E333-BC46-8465-F5519F485419}" type="datetimeFigureOut">
              <a:rPr lang="en-US" smtClean="0"/>
              <a:t>4/23/19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97BA71F-154B-1C48-AD97-53B1DB54A16F}"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F3CCBA-E333-BC46-8465-F5519F485419}" type="datetimeFigureOut">
              <a:rPr lang="en-US" smtClean="0"/>
              <a:t>4/23/19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97BA71F-154B-1C48-AD97-53B1DB54A16F}"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8F3CCBA-E333-BC46-8465-F5519F485419}" type="datetimeFigureOut">
              <a:rPr lang="en-US" smtClean="0"/>
              <a:t>4/23/19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97BA71F-154B-1C48-AD97-53B1DB54A16F}"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97BA71F-154B-1C48-AD97-53B1DB54A16F}"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8F3CCBA-E333-BC46-8465-F5519F485419}" type="datetimeFigureOut">
              <a:rPr lang="en-US" smtClean="0"/>
              <a:t>4/23/19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97BA71F-154B-1C48-AD97-53B1DB54A16F}"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8F3CCBA-E333-BC46-8465-F5519F485419}" type="datetimeFigureOut">
              <a:rPr lang="en-US" smtClean="0"/>
              <a:t>4/23/19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8F3CCBA-E333-BC46-8465-F5519F485419}" type="datetimeFigureOut">
              <a:rPr lang="en-US" smtClean="0"/>
              <a:t>4/23/19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97BA71F-154B-1C48-AD97-53B1DB54A16F}"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5252319"/>
            <a:ext cx="6233910" cy="1752600"/>
          </a:xfrm>
        </p:spPr>
        <p:txBody>
          <a:bodyPr>
            <a:normAutofit/>
          </a:bodyPr>
          <a:lstStyle/>
          <a:p>
            <a:pPr algn="just"/>
            <a:endParaRPr lang="en-US" sz="1200" dirty="0" smtClean="0"/>
          </a:p>
          <a:p>
            <a:pPr algn="just"/>
            <a:endParaRPr lang="en-US" sz="1100" u="sng" dirty="0" smtClean="0"/>
          </a:p>
          <a:p>
            <a:pPr algn="just"/>
            <a:r>
              <a:rPr lang="en-US" sz="1100" u="sng" dirty="0" smtClean="0"/>
              <a:t>World history and geography, w.43: </a:t>
            </a:r>
            <a:r>
              <a:rPr lang="en-US" sz="1100" dirty="0" smtClean="0"/>
              <a:t>Analyze the assumption of power by Adolf Hitler in Germany and the resulting acts of oppression and aggression of the Nazi regime</a:t>
            </a:r>
            <a:endParaRPr lang="en-US" sz="1100" dirty="0"/>
          </a:p>
        </p:txBody>
      </p:sp>
      <p:sp>
        <p:nvSpPr>
          <p:cNvPr id="2" name="Title 1"/>
          <p:cNvSpPr>
            <a:spLocks noGrp="1"/>
          </p:cNvSpPr>
          <p:nvPr>
            <p:ph type="ctrTitle"/>
          </p:nvPr>
        </p:nvSpPr>
        <p:spPr/>
        <p:txBody>
          <a:bodyPr/>
          <a:lstStyle/>
          <a:p>
            <a:r>
              <a:rPr lang="en-US" dirty="0" smtClean="0"/>
              <a:t>Dictators of WWII:</a:t>
            </a:r>
            <a:br>
              <a:rPr lang="en-US" dirty="0" smtClean="0"/>
            </a:br>
            <a:r>
              <a:rPr lang="en-US" dirty="0" smtClean="0"/>
              <a:t>Hitler and Stalin</a:t>
            </a:r>
            <a:endParaRPr lang="en-US" dirty="0"/>
          </a:p>
        </p:txBody>
      </p:sp>
    </p:spTree>
    <p:extLst>
      <p:ext uri="{BB962C8B-B14F-4D97-AF65-F5344CB8AC3E}">
        <p14:creationId xmlns:p14="http://schemas.microsoft.com/office/powerpoint/2010/main" val="286488117"/>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Hitler and Fascism/Nazism</a:t>
            </a:r>
            <a:endParaRPr lang="en-US" dirty="0"/>
          </a:p>
        </p:txBody>
      </p:sp>
    </p:spTree>
    <p:extLst>
      <p:ext uri="{BB962C8B-B14F-4D97-AF65-F5344CB8AC3E}">
        <p14:creationId xmlns:p14="http://schemas.microsoft.com/office/powerpoint/2010/main" val="1729602852"/>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Fascism</a:t>
            </a:r>
            <a:endParaRPr lang="en-US" dirty="0"/>
          </a:p>
        </p:txBody>
      </p:sp>
      <p:sp>
        <p:nvSpPr>
          <p:cNvPr id="3" name="Text Placeholder 2"/>
          <p:cNvSpPr>
            <a:spLocks noGrp="1"/>
          </p:cNvSpPr>
          <p:nvPr>
            <p:ph type="body" sz="half" idx="3"/>
          </p:nvPr>
        </p:nvSpPr>
        <p:spPr/>
        <p:txBody>
          <a:bodyPr/>
          <a:lstStyle/>
          <a:p>
            <a:endParaRPr lang="en-US"/>
          </a:p>
        </p:txBody>
      </p:sp>
      <p:sp>
        <p:nvSpPr>
          <p:cNvPr id="4" name="Content Placeholder 3"/>
          <p:cNvSpPr>
            <a:spLocks noGrp="1"/>
          </p:cNvSpPr>
          <p:nvPr>
            <p:ph sz="quarter" idx="2"/>
          </p:nvPr>
        </p:nvSpPr>
        <p:spPr/>
        <p:txBody>
          <a:bodyPr/>
          <a:lstStyle/>
          <a:p>
            <a:pPr marL="274320" lvl="1">
              <a:buClr>
                <a:schemeClr val="accent1"/>
              </a:buClr>
              <a:buSzPct val="85000"/>
              <a:buFont typeface="Wingdings 2"/>
              <a:buChar char=""/>
            </a:pPr>
            <a:r>
              <a:rPr lang="en-US" dirty="0"/>
              <a:t>Fascism is a radical, authoritarian, nationalist political </a:t>
            </a:r>
            <a:r>
              <a:rPr lang="en-US" dirty="0" smtClean="0"/>
              <a:t>ideology.</a:t>
            </a:r>
            <a:endParaRPr lang="en-US" dirty="0"/>
          </a:p>
          <a:p>
            <a:pPr marL="274320" lvl="1">
              <a:buClr>
                <a:schemeClr val="accent1"/>
              </a:buClr>
              <a:buSzPct val="85000"/>
              <a:buFont typeface="Wingdings 2"/>
              <a:buChar char=""/>
            </a:pPr>
            <a:r>
              <a:rPr lang="en-US" dirty="0"/>
              <a:t>Believes that a nation requires strong leadership and a singular collective identity and forbid opposition to the state.</a:t>
            </a:r>
          </a:p>
          <a:p>
            <a:pPr marL="274320" lvl="1">
              <a:buClr>
                <a:schemeClr val="accent1"/>
              </a:buClr>
              <a:buSzPct val="85000"/>
              <a:buFont typeface="Wingdings 2"/>
              <a:buChar char=""/>
            </a:pPr>
            <a:r>
              <a:rPr lang="en-US" dirty="0"/>
              <a:t>Nazism is a form of </a:t>
            </a:r>
            <a:r>
              <a:rPr lang="en-US" dirty="0" smtClean="0"/>
              <a:t>Fascism.</a:t>
            </a:r>
            <a:endParaRPr lang="en-US" dirty="0"/>
          </a:p>
          <a:p>
            <a:endParaRPr lang="en-US" dirty="0"/>
          </a:p>
        </p:txBody>
      </p:sp>
      <p:pic>
        <p:nvPicPr>
          <p:cNvPr id="7" name="Content Placeholder 6" descr="EHPFRPTRPM65DB2TASRQXWCBPA.jpg"/>
          <p:cNvPicPr>
            <a:picLocks noGrp="1" noChangeAspect="1"/>
          </p:cNvPicPr>
          <p:nvPr>
            <p:ph sz="quarter" idx="4"/>
          </p:nvPr>
        </p:nvPicPr>
        <p:blipFill>
          <a:blip r:embed="rId2">
            <a:extLst>
              <a:ext uri="{28A0092B-C50C-407E-A947-70E740481C1C}">
                <a14:useLocalDpi xmlns:a14="http://schemas.microsoft.com/office/drawing/2010/main" val="0"/>
              </a:ext>
            </a:extLst>
          </a:blip>
          <a:srcRect l="11301" r="11301"/>
          <a:stretch>
            <a:fillRect/>
          </a:stretch>
        </p:blipFill>
        <p:spPr/>
      </p:pic>
      <p:sp>
        <p:nvSpPr>
          <p:cNvPr id="6" name="Title 5"/>
          <p:cNvSpPr>
            <a:spLocks noGrp="1"/>
          </p:cNvSpPr>
          <p:nvPr>
            <p:ph type="title"/>
          </p:nvPr>
        </p:nvSpPr>
        <p:spPr/>
        <p:txBody>
          <a:bodyPr/>
          <a:lstStyle/>
          <a:p>
            <a:r>
              <a:rPr lang="en-US" dirty="0" smtClean="0"/>
              <a:t>What is Fascism/Nazism?</a:t>
            </a:r>
            <a:endParaRPr lang="en-US" dirty="0"/>
          </a:p>
        </p:txBody>
      </p:sp>
    </p:spTree>
    <p:extLst>
      <p:ext uri="{BB962C8B-B14F-4D97-AF65-F5344CB8AC3E}">
        <p14:creationId xmlns:p14="http://schemas.microsoft.com/office/powerpoint/2010/main" val="864191525"/>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Hitler’s form of Fascism like?</a:t>
            </a:r>
            <a:endParaRPr lang="en-US" dirty="0"/>
          </a:p>
        </p:txBody>
      </p:sp>
      <p:sp>
        <p:nvSpPr>
          <p:cNvPr id="3" name="Content Placeholder 2"/>
          <p:cNvSpPr>
            <a:spLocks noGrp="1"/>
          </p:cNvSpPr>
          <p:nvPr>
            <p:ph sz="half" idx="1"/>
          </p:nvPr>
        </p:nvSpPr>
        <p:spPr/>
        <p:txBody>
          <a:bodyPr/>
          <a:lstStyle/>
          <a:p>
            <a:pPr marL="274320" lvl="1">
              <a:buClr>
                <a:schemeClr val="accent1"/>
              </a:buClr>
              <a:buSzPct val="85000"/>
              <a:buFont typeface="Wingdings 2"/>
              <a:buChar char=""/>
            </a:pPr>
            <a:r>
              <a:rPr lang="en-US" dirty="0"/>
              <a:t>Hitler believed that Germany had been weakened by groups that lived within its </a:t>
            </a:r>
            <a:r>
              <a:rPr lang="en-US" dirty="0" smtClean="0"/>
              <a:t>borders.</a:t>
            </a:r>
          </a:p>
          <a:p>
            <a:pPr marL="0" lvl="1" indent="0">
              <a:buClr>
                <a:schemeClr val="accent1"/>
              </a:buClr>
              <a:buSzPct val="85000"/>
              <a:buNone/>
            </a:pPr>
            <a:endParaRPr lang="en-US" dirty="0" smtClean="0"/>
          </a:p>
          <a:p>
            <a:pPr marL="274320" lvl="1">
              <a:buClr>
                <a:schemeClr val="accent1"/>
              </a:buClr>
              <a:buSzPct val="85000"/>
              <a:buFont typeface="Wingdings 2"/>
              <a:buChar char=""/>
            </a:pPr>
            <a:r>
              <a:rPr lang="en-US" dirty="0"/>
              <a:t>He called for the purification of the Aryan race (blonde, blue-eyed Germans) by removing groups he considered “</a:t>
            </a:r>
            <a:r>
              <a:rPr lang="en-US" dirty="0" smtClean="0"/>
              <a:t>undesirable.”</a:t>
            </a:r>
            <a:endParaRPr lang="en-US" dirty="0"/>
          </a:p>
          <a:p>
            <a:pPr marL="274320" lvl="1">
              <a:buClr>
                <a:schemeClr val="accent1"/>
              </a:buClr>
              <a:buSzPct val="85000"/>
              <a:buFont typeface="Wingdings 2"/>
              <a:buChar char=""/>
            </a:pPr>
            <a:endParaRPr lang="en-US" dirty="0"/>
          </a:p>
          <a:p>
            <a:endParaRPr lang="en-US" dirty="0"/>
          </a:p>
        </p:txBody>
      </p:sp>
      <p:pic>
        <p:nvPicPr>
          <p:cNvPr id="5" name="Content Placeholder 4" descr="87010.jpg"/>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t="8281" b="16971"/>
          <a:stretch/>
        </p:blipFill>
        <p:spPr>
          <a:xfrm>
            <a:off x="4800600" y="1583255"/>
            <a:ext cx="4038600" cy="4681728"/>
          </a:xfrm>
        </p:spPr>
      </p:pic>
    </p:spTree>
    <p:extLst>
      <p:ext uri="{BB962C8B-B14F-4D97-AF65-F5344CB8AC3E}">
        <p14:creationId xmlns:p14="http://schemas.microsoft.com/office/powerpoint/2010/main" val="1768986342"/>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Stalin and Communism/Stalinism</a:t>
            </a:r>
            <a:endParaRPr lang="en-US" dirty="0"/>
          </a:p>
        </p:txBody>
      </p:sp>
    </p:spTree>
    <p:extLst>
      <p:ext uri="{BB962C8B-B14F-4D97-AF65-F5344CB8AC3E}">
        <p14:creationId xmlns:p14="http://schemas.microsoft.com/office/powerpoint/2010/main" val="2269456434"/>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ext Placeholder 2"/>
          <p:cNvSpPr>
            <a:spLocks noGrp="1"/>
          </p:cNvSpPr>
          <p:nvPr>
            <p:ph type="body" sz="half" idx="3"/>
          </p:nvPr>
        </p:nvSpPr>
        <p:spPr/>
        <p:txBody>
          <a:bodyPr/>
          <a:lstStyle/>
          <a:p>
            <a:endParaRPr lang="en-US"/>
          </a:p>
        </p:txBody>
      </p:sp>
      <p:sp>
        <p:nvSpPr>
          <p:cNvPr id="4" name="Content Placeholder 3"/>
          <p:cNvSpPr>
            <a:spLocks noGrp="1"/>
          </p:cNvSpPr>
          <p:nvPr>
            <p:ph sz="quarter" idx="2"/>
          </p:nvPr>
        </p:nvSpPr>
        <p:spPr/>
        <p:txBody>
          <a:bodyPr/>
          <a:lstStyle/>
          <a:p>
            <a:pPr marL="274320" lvl="1">
              <a:buClr>
                <a:schemeClr val="accent1"/>
              </a:buClr>
              <a:buSzPct val="85000"/>
              <a:buFont typeface="Wingdings 2"/>
              <a:buChar char=""/>
            </a:pPr>
            <a:r>
              <a:rPr lang="en-US" dirty="0"/>
              <a:t>A totalitarian system of government (ruled by a dictator with very little or no freedom) where a single party controls state-owned means of </a:t>
            </a:r>
            <a:r>
              <a:rPr lang="en-US" dirty="0" smtClean="0"/>
              <a:t>production.</a:t>
            </a:r>
            <a:endParaRPr lang="en-US" dirty="0"/>
          </a:p>
          <a:p>
            <a:pPr marL="274320" lvl="1">
              <a:buClr>
                <a:schemeClr val="accent1"/>
              </a:buClr>
              <a:buSzPct val="85000"/>
              <a:buFont typeface="Wingdings 2"/>
              <a:buChar char=""/>
            </a:pPr>
            <a:r>
              <a:rPr lang="en-US" dirty="0"/>
              <a:t>No private </a:t>
            </a:r>
            <a:r>
              <a:rPr lang="en-US" dirty="0" smtClean="0"/>
              <a:t>property.</a:t>
            </a:r>
            <a:endParaRPr lang="en-US" dirty="0"/>
          </a:p>
          <a:p>
            <a:endParaRPr lang="en-US" dirty="0"/>
          </a:p>
        </p:txBody>
      </p:sp>
      <p:pic>
        <p:nvPicPr>
          <p:cNvPr id="7" name="Content Placeholder 6" descr="140304141154-10-cold-war-history-horizontal-large-gallery.jpg"/>
          <p:cNvPicPr>
            <a:picLocks noGrp="1" noChangeAspect="1"/>
          </p:cNvPicPr>
          <p:nvPr>
            <p:ph sz="quarter" idx="4"/>
          </p:nvPr>
        </p:nvPicPr>
        <p:blipFill rotWithShape="1">
          <a:blip r:embed="rId2">
            <a:extLst>
              <a:ext uri="{28A0092B-C50C-407E-A947-70E740481C1C}">
                <a14:useLocalDpi xmlns:a14="http://schemas.microsoft.com/office/drawing/2010/main" val="0"/>
              </a:ext>
            </a:extLst>
          </a:blip>
          <a:srcRect l="40468" t="99" b="-99"/>
          <a:stretch/>
        </p:blipFill>
        <p:spPr/>
      </p:pic>
      <p:sp>
        <p:nvSpPr>
          <p:cNvPr id="6" name="Title 5"/>
          <p:cNvSpPr>
            <a:spLocks noGrp="1"/>
          </p:cNvSpPr>
          <p:nvPr>
            <p:ph type="title"/>
          </p:nvPr>
        </p:nvSpPr>
        <p:spPr/>
        <p:txBody>
          <a:bodyPr/>
          <a:lstStyle/>
          <a:p>
            <a:r>
              <a:rPr lang="en-US" dirty="0" smtClean="0"/>
              <a:t>What is Communism/Stalinism?</a:t>
            </a:r>
            <a:endParaRPr lang="en-US" dirty="0"/>
          </a:p>
        </p:txBody>
      </p:sp>
    </p:spTree>
    <p:extLst>
      <p:ext uri="{BB962C8B-B14F-4D97-AF65-F5344CB8AC3E}">
        <p14:creationId xmlns:p14="http://schemas.microsoft.com/office/powerpoint/2010/main" val="9228570"/>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Stalin’s form of Communism like?</a:t>
            </a:r>
            <a:endParaRPr lang="en-US" dirty="0"/>
          </a:p>
        </p:txBody>
      </p:sp>
      <p:sp>
        <p:nvSpPr>
          <p:cNvPr id="3" name="Content Placeholder 2"/>
          <p:cNvSpPr>
            <a:spLocks noGrp="1"/>
          </p:cNvSpPr>
          <p:nvPr>
            <p:ph sz="half" idx="1"/>
          </p:nvPr>
        </p:nvSpPr>
        <p:spPr/>
        <p:txBody>
          <a:bodyPr/>
          <a:lstStyle/>
          <a:p>
            <a:pPr marL="274320" lvl="1">
              <a:buClr>
                <a:schemeClr val="accent1"/>
              </a:buClr>
              <a:buSzPct val="85000"/>
              <a:buFont typeface="Wingdings 2"/>
              <a:buChar char=""/>
            </a:pPr>
            <a:r>
              <a:rPr lang="en-US" dirty="0"/>
              <a:t>Stalinism revers to the policies and governmental philosophy of Joseph </a:t>
            </a:r>
            <a:r>
              <a:rPr lang="en-US" dirty="0" smtClean="0"/>
              <a:t>Stalin.</a:t>
            </a:r>
          </a:p>
          <a:p>
            <a:pPr marL="0" lvl="1" indent="0">
              <a:buClr>
                <a:schemeClr val="accent1"/>
              </a:buClr>
              <a:buSzPct val="85000"/>
              <a:buNone/>
            </a:pPr>
            <a:endParaRPr lang="en-US" dirty="0" smtClean="0"/>
          </a:p>
          <a:p>
            <a:pPr marL="274320" lvl="1">
              <a:buClr>
                <a:schemeClr val="accent1"/>
              </a:buClr>
              <a:buSzPct val="85000"/>
              <a:buFont typeface="Wingdings 2"/>
              <a:buChar char=""/>
            </a:pPr>
            <a:r>
              <a:rPr lang="en-US" dirty="0"/>
              <a:t>During the Great Terror of the 1930s, Stalin purged the party of “enemies of the people,” which resulted in the execution of thousands and the exile of millions to slave labor </a:t>
            </a:r>
            <a:r>
              <a:rPr lang="en-US" dirty="0" smtClean="0"/>
              <a:t>camps.</a:t>
            </a:r>
            <a:endParaRPr lang="en-US" dirty="0"/>
          </a:p>
          <a:p>
            <a:pPr marL="274320" lvl="1">
              <a:buClr>
                <a:schemeClr val="accent1"/>
              </a:buClr>
              <a:buSzPct val="85000"/>
              <a:buFont typeface="Wingdings 2"/>
              <a:buChar char=""/>
            </a:pPr>
            <a:endParaRPr lang="en-US" dirty="0"/>
          </a:p>
          <a:p>
            <a:endParaRPr lang="en-US" dirty="0"/>
          </a:p>
        </p:txBody>
      </p:sp>
      <p:pic>
        <p:nvPicPr>
          <p:cNvPr id="5" name="Content Placeholder 4" descr="stalin.jpg"/>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t="2585" b="19659"/>
          <a:stretch/>
        </p:blipFill>
        <p:spPr/>
      </p:pic>
    </p:spTree>
    <p:extLst>
      <p:ext uri="{BB962C8B-B14F-4D97-AF65-F5344CB8AC3E}">
        <p14:creationId xmlns:p14="http://schemas.microsoft.com/office/powerpoint/2010/main" val="1007358921"/>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Similar</a:t>
            </a:r>
            <a:endParaRPr lang="en-US" dirty="0"/>
          </a:p>
        </p:txBody>
      </p:sp>
      <p:sp>
        <p:nvSpPr>
          <p:cNvPr id="3" name="Text Placeholder 2"/>
          <p:cNvSpPr>
            <a:spLocks noGrp="1"/>
          </p:cNvSpPr>
          <p:nvPr>
            <p:ph type="body" sz="half" idx="3"/>
          </p:nvPr>
        </p:nvSpPr>
        <p:spPr/>
        <p:txBody>
          <a:bodyPr/>
          <a:lstStyle/>
          <a:p>
            <a:r>
              <a:rPr lang="en-US" dirty="0" smtClean="0"/>
              <a:t>Different</a:t>
            </a:r>
            <a:endParaRPr lang="en-US" dirty="0"/>
          </a:p>
        </p:txBody>
      </p:sp>
      <p:sp>
        <p:nvSpPr>
          <p:cNvPr id="4" name="Content Placeholder 3"/>
          <p:cNvSpPr>
            <a:spLocks noGrp="1"/>
          </p:cNvSpPr>
          <p:nvPr>
            <p:ph sz="quarter" idx="2"/>
          </p:nvPr>
        </p:nvSpPr>
        <p:spPr/>
        <p:txBody>
          <a:bodyPr/>
          <a:lstStyle/>
          <a:p>
            <a:r>
              <a:rPr lang="en-US" dirty="0" smtClean="0"/>
              <a:t>The militarization created jobs.</a:t>
            </a:r>
          </a:p>
          <a:p>
            <a:r>
              <a:rPr lang="en-US" dirty="0" smtClean="0"/>
              <a:t>Government has unrestrained power.</a:t>
            </a:r>
          </a:p>
          <a:p>
            <a:pPr marL="0" indent="0">
              <a:buNone/>
            </a:pPr>
            <a:endParaRPr lang="en-US" dirty="0"/>
          </a:p>
        </p:txBody>
      </p:sp>
      <p:sp>
        <p:nvSpPr>
          <p:cNvPr id="5" name="Content Placeholder 4"/>
          <p:cNvSpPr>
            <a:spLocks noGrp="1"/>
          </p:cNvSpPr>
          <p:nvPr>
            <p:ph sz="quarter" idx="4"/>
          </p:nvPr>
        </p:nvSpPr>
        <p:spPr/>
        <p:txBody>
          <a:bodyPr>
            <a:normAutofit fontScale="92500" lnSpcReduction="20000"/>
          </a:bodyPr>
          <a:lstStyle/>
          <a:p>
            <a:r>
              <a:rPr lang="en-US" dirty="0" smtClean="0"/>
              <a:t>Fascism allowed private property, but controlled it, while Communism doesn’t allow private property.</a:t>
            </a:r>
          </a:p>
          <a:p>
            <a:r>
              <a:rPr lang="en-US" dirty="0" smtClean="0"/>
              <a:t>Fascism told people they had to sacrifice for their country, Communism told people they had to sacrifice for their fellow citizens.</a:t>
            </a:r>
          </a:p>
        </p:txBody>
      </p:sp>
      <p:sp>
        <p:nvSpPr>
          <p:cNvPr id="6" name="Title 5"/>
          <p:cNvSpPr>
            <a:spLocks noGrp="1"/>
          </p:cNvSpPr>
          <p:nvPr>
            <p:ph type="title"/>
          </p:nvPr>
        </p:nvSpPr>
        <p:spPr/>
        <p:txBody>
          <a:bodyPr/>
          <a:lstStyle/>
          <a:p>
            <a:r>
              <a:rPr lang="en-US" dirty="0" smtClean="0"/>
              <a:t>How are Fascism and Communism…</a:t>
            </a:r>
            <a:endParaRPr lang="en-US" dirty="0"/>
          </a:p>
        </p:txBody>
      </p:sp>
    </p:spTree>
    <p:extLst>
      <p:ext uri="{BB962C8B-B14F-4D97-AF65-F5344CB8AC3E}">
        <p14:creationId xmlns:p14="http://schemas.microsoft.com/office/powerpoint/2010/main" val="2977968606"/>
      </p:ext>
    </p:extLst>
  </p:cSld>
  <p:clrMapOvr>
    <a:masterClrMapping/>
  </p:clrMapOvr>
  <mc:AlternateContent xmlns:mc="http://schemas.openxmlformats.org/markup-compatibility/2006">
    <mc:Choice xmlns:p14="http://schemas.microsoft.com/office/powerpoint/2010/main" Requires="p14">
      <p:transition spd="slow" p14:dur="2500">
        <p14:glitter pattern="hexagon"/>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48</TotalTime>
  <Words>291</Words>
  <Application>Microsoft Macintosh PowerPoint</Application>
  <PresentationFormat>On-screen Show (4:3)</PresentationFormat>
  <Paragraphs>29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Dictators of WWII: Hitler and Stalin</vt:lpstr>
      <vt:lpstr>Hitler and Fascism/Nazism</vt:lpstr>
      <vt:lpstr>What is Fascism/Nazism?</vt:lpstr>
      <vt:lpstr>What was Hitler’s form of Fascism like?</vt:lpstr>
      <vt:lpstr>Stalin and Communism/Stalinism</vt:lpstr>
      <vt:lpstr>What is Communism/Stalinism?</vt:lpstr>
      <vt:lpstr>What was Stalin’s form of Communism like?</vt:lpstr>
      <vt:lpstr>How are Fascism and Communism…</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Dictators of WWII: Hitler and Stalin</dc:title>
  <dc:creator>Sydney Helms</dc:creator>
  <cp:lastModifiedBy>Sydney Helms</cp:lastModifiedBy>
  <cp:revision>5</cp:revision>
  <dcterms:created xsi:type="dcterms:W3CDTF">2019-04-23T23:18:46Z</dcterms:created>
  <dcterms:modified xsi:type="dcterms:W3CDTF">2019-04-24T00:06:50Z</dcterms:modified>
</cp:coreProperties>
</file>